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4"/>
  </p:notesMasterIdLst>
  <p:sldIdLst>
    <p:sldId id="278" r:id="rId2"/>
    <p:sldId id="325" r:id="rId3"/>
    <p:sldId id="1335" r:id="rId4"/>
    <p:sldId id="1336" r:id="rId5"/>
    <p:sldId id="1337" r:id="rId6"/>
    <p:sldId id="1331" r:id="rId7"/>
    <p:sldId id="327" r:id="rId8"/>
    <p:sldId id="1339" r:id="rId9"/>
    <p:sldId id="1334" r:id="rId10"/>
    <p:sldId id="1341" r:id="rId11"/>
    <p:sldId id="1333" r:id="rId12"/>
    <p:sldId id="336" r:id="rId13"/>
    <p:sldId id="349" r:id="rId14"/>
    <p:sldId id="1324" r:id="rId15"/>
    <p:sldId id="1340" r:id="rId16"/>
    <p:sldId id="1328" r:id="rId17"/>
    <p:sldId id="326" r:id="rId18"/>
    <p:sldId id="357" r:id="rId19"/>
    <p:sldId id="365" r:id="rId20"/>
    <p:sldId id="329" r:id="rId21"/>
    <p:sldId id="1330" r:id="rId22"/>
    <p:sldId id="354" r:id="rId23"/>
    <p:sldId id="385" r:id="rId24"/>
    <p:sldId id="343" r:id="rId25"/>
    <p:sldId id="374" r:id="rId26"/>
    <p:sldId id="375" r:id="rId27"/>
    <p:sldId id="376" r:id="rId28"/>
    <p:sldId id="377" r:id="rId29"/>
    <p:sldId id="334" r:id="rId30"/>
    <p:sldId id="1325" r:id="rId31"/>
    <p:sldId id="353" r:id="rId32"/>
    <p:sldId id="332" r:id="rId33"/>
  </p:sldIdLst>
  <p:sldSz cx="12192000" cy="6858000"/>
  <p:notesSz cx="6858000" cy="9144000"/>
  <p:custDataLst>
    <p:tags r:id="rId35"/>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405AC96B-8190-4DDF-B9F6-2047CFFA061A}">
          <p14:sldIdLst>
            <p14:sldId id="278"/>
          </p14:sldIdLst>
        </p14:section>
        <p14:section name="摘要部分" id="{3AAE8AAB-C59C-4331-BD3F-ABE9B153EC5E}">
          <p14:sldIdLst>
            <p14:sldId id="325"/>
          </p14:sldIdLst>
        </p14:section>
        <p14:section name="第 1 节" id="{00D27729-9CC0-4E44-BBF9-231B672DEA53}">
          <p14:sldIdLst>
            <p14:sldId id="1335"/>
            <p14:sldId id="1336"/>
            <p14:sldId id="1337"/>
            <p14:sldId id="1331"/>
          </p14:sldIdLst>
        </p14:section>
        <p14:section name="第 2 节" id="{E52E4CC8-E802-4B43-A5C4-2E23B2AB4BF9}">
          <p14:sldIdLst>
            <p14:sldId id="327"/>
            <p14:sldId id="1339"/>
            <p14:sldId id="1334"/>
            <p14:sldId id="1341"/>
            <p14:sldId id="1333"/>
            <p14:sldId id="336"/>
          </p14:sldIdLst>
        </p14:section>
        <p14:section name="第 3 节" id="{51E471FD-D5DE-4FF8-92E4-6DFE96AD9B67}">
          <p14:sldIdLst>
            <p14:sldId id="349"/>
            <p14:sldId id="1324"/>
            <p14:sldId id="1340"/>
            <p14:sldId id="1328"/>
          </p14:sldIdLst>
        </p14:section>
        <p14:section name="第 4 节" id="{BACD8052-47CC-434B-8106-064F12A31B1E}">
          <p14:sldIdLst>
            <p14:sldId id="326"/>
            <p14:sldId id="357"/>
            <p14:sldId id="365"/>
          </p14:sldIdLst>
        </p14:section>
        <p14:section name="第 5 节" id="{1EA58D50-794A-42A4-825B-E33F84143B4D}">
          <p14:sldIdLst>
            <p14:sldId id="329"/>
            <p14:sldId id="1330"/>
            <p14:sldId id="354"/>
            <p14:sldId id="385"/>
            <p14:sldId id="343"/>
            <p14:sldId id="374"/>
            <p14:sldId id="375"/>
            <p14:sldId id="376"/>
            <p14:sldId id="377"/>
            <p14:sldId id="334"/>
            <p14:sldId id="1325"/>
            <p14:sldId id="353"/>
          </p14:sldIdLst>
        </p14:section>
        <p14:section name="无标题节" id="{80CBBECE-8F73-4549-9058-0DFBF30E57DF}">
          <p14:sldIdLst>
            <p14:sldId id="33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52B42"/>
    <a:srgbClr val="7BAA4E"/>
    <a:srgbClr val="1988C5"/>
    <a:srgbClr val="6CCEE5"/>
    <a:srgbClr val="06243A"/>
    <a:srgbClr val="093C5B"/>
    <a:srgbClr val="116497"/>
    <a:srgbClr val="0E507A"/>
    <a:srgbClr val="0F5783"/>
    <a:srgbClr val="146B9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3782DF1-A1BF-4824-AAA2-BDB8FCE4C866}" v="2" dt="2019-07-01T10:40:37.560"/>
  </p1510:revLst>
</p1510:revInfo>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8799B23B-EC83-4686-B30A-512413B5E67A}" styleName="浅色样式 3 - 强调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8D230F3-CF80-4859-8CE7-A43EE81993B5}" styleName="浅色样式 1 - 强调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0E3FDE45-AF77-4B5C-9715-49D594BDF05E}" styleName="浅色样式 1 - 强调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CAF9ED-07DC-4A11-8D7F-57B35C25682E}" styleName="中度样式 1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1438" autoAdjust="0"/>
    <p:restoredTop sz="75313" autoAdjust="0"/>
  </p:normalViewPr>
  <p:slideViewPr>
    <p:cSldViewPr snapToGrid="0">
      <p:cViewPr varScale="1">
        <p:scale>
          <a:sx n="106" d="100"/>
          <a:sy n="106" d="100"/>
        </p:scale>
        <p:origin x="126" y="276"/>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726"/>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40"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gs" Target="tags/tag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ex Wayen" userId="494a56360b44c41f" providerId="LiveId" clId="{BEC59618-0426-41FB-B645-825F13EAC296}"/>
    <pc:docChg chg="custSel modSld">
      <pc:chgData name="Lex Wayen" userId="494a56360b44c41f" providerId="LiveId" clId="{BEC59618-0426-41FB-B645-825F13EAC296}" dt="2019-06-24T07:57:02.563" v="13" actId="165"/>
      <pc:docMkLst>
        <pc:docMk/>
      </pc:docMkLst>
      <pc:sldChg chg="delSp modSp">
        <pc:chgData name="Lex Wayen" userId="494a56360b44c41f" providerId="LiveId" clId="{BEC59618-0426-41FB-B645-825F13EAC296}" dt="2019-06-24T07:56:51.002" v="12" actId="208"/>
        <pc:sldMkLst>
          <pc:docMk/>
          <pc:sldMk cId="662482511" sldId="336"/>
        </pc:sldMkLst>
        <pc:spChg chg="mod">
          <ac:chgData name="Lex Wayen" userId="494a56360b44c41f" providerId="LiveId" clId="{BEC59618-0426-41FB-B645-825F13EAC296}" dt="2019-06-24T07:54:47.585" v="2"/>
          <ac:spMkLst>
            <pc:docMk/>
            <pc:sldMk cId="662482511" sldId="336"/>
            <ac:spMk id="189" creationId="{C1507D65-7EE1-45FE-85C5-7D1F33D6F285}"/>
          </ac:spMkLst>
        </pc:spChg>
        <pc:spChg chg="mod">
          <ac:chgData name="Lex Wayen" userId="494a56360b44c41f" providerId="LiveId" clId="{BEC59618-0426-41FB-B645-825F13EAC296}" dt="2019-06-24T07:56:51.002" v="12" actId="208"/>
          <ac:spMkLst>
            <pc:docMk/>
            <pc:sldMk cId="662482511" sldId="336"/>
            <ac:spMk id="195" creationId="{B4C2F591-620D-49B6-8B38-FF08471BDB88}"/>
          </ac:spMkLst>
        </pc:spChg>
        <pc:spChg chg="mod">
          <ac:chgData name="Lex Wayen" userId="494a56360b44c41f" providerId="LiveId" clId="{BEC59618-0426-41FB-B645-825F13EAC296}" dt="2019-06-24T07:54:49.095" v="3"/>
          <ac:spMkLst>
            <pc:docMk/>
            <pc:sldMk cId="662482511" sldId="336"/>
            <ac:spMk id="196" creationId="{65AB6ACF-C0B3-4DE3-AC35-283AD3859E05}"/>
          </ac:spMkLst>
        </pc:spChg>
        <pc:spChg chg="mod">
          <ac:chgData name="Lex Wayen" userId="494a56360b44c41f" providerId="LiveId" clId="{BEC59618-0426-41FB-B645-825F13EAC296}" dt="2019-06-24T07:55:31.079" v="9" actId="208"/>
          <ac:spMkLst>
            <pc:docMk/>
            <pc:sldMk cId="662482511" sldId="336"/>
            <ac:spMk id="198" creationId="{4EF0039D-36D2-49E8-BEEA-F8534E825342}"/>
          </ac:spMkLst>
        </pc:spChg>
        <pc:spChg chg="mod">
          <ac:chgData name="Lex Wayen" userId="494a56360b44c41f" providerId="LiveId" clId="{BEC59618-0426-41FB-B645-825F13EAC296}" dt="2019-06-24T07:54:58.745" v="6"/>
          <ac:spMkLst>
            <pc:docMk/>
            <pc:sldMk cId="662482511" sldId="336"/>
            <ac:spMk id="199" creationId="{E3D31B8B-2157-4C55-9B0E-FA9D54ED0EEB}"/>
          </ac:spMkLst>
        </pc:spChg>
        <pc:spChg chg="mod">
          <ac:chgData name="Lex Wayen" userId="494a56360b44c41f" providerId="LiveId" clId="{BEC59618-0426-41FB-B645-825F13EAC296}" dt="2019-06-24T07:55:33.997" v="10" actId="208"/>
          <ac:spMkLst>
            <pc:docMk/>
            <pc:sldMk cId="662482511" sldId="336"/>
            <ac:spMk id="201" creationId="{1E56C0E1-995C-4DBB-B0F6-BA001428685E}"/>
          </ac:spMkLst>
        </pc:spChg>
        <pc:spChg chg="mod">
          <ac:chgData name="Lex Wayen" userId="494a56360b44c41f" providerId="LiveId" clId="{BEC59618-0426-41FB-B645-825F13EAC296}" dt="2019-06-24T07:54:57.086" v="5"/>
          <ac:spMkLst>
            <pc:docMk/>
            <pc:sldMk cId="662482511" sldId="336"/>
            <ac:spMk id="217" creationId="{09C0799B-BB0F-4EAC-A75D-F14F98F77925}"/>
          </ac:spMkLst>
        </pc:spChg>
        <pc:spChg chg="mod">
          <ac:chgData name="Lex Wayen" userId="494a56360b44c41f" providerId="LiveId" clId="{BEC59618-0426-41FB-B645-825F13EAC296}" dt="2019-06-24T07:55:35.738" v="11" actId="208"/>
          <ac:spMkLst>
            <pc:docMk/>
            <pc:sldMk cId="662482511" sldId="336"/>
            <ac:spMk id="228" creationId="{64C8C908-138F-4CD4-A252-51B78F9B5366}"/>
          </ac:spMkLst>
        </pc:spChg>
        <pc:grpChg chg="del">
          <ac:chgData name="Lex Wayen" userId="494a56360b44c41f" providerId="LiveId" clId="{BEC59618-0426-41FB-B645-825F13EAC296}" dt="2019-06-24T07:54:25.096" v="0" actId="478"/>
          <ac:grpSpMkLst>
            <pc:docMk/>
            <pc:sldMk cId="662482511" sldId="336"/>
            <ac:grpSpMk id="93" creationId="{0BA27D34-CED6-48C3-8E96-2214C8EB57D1}"/>
          </ac:grpSpMkLst>
        </pc:grpChg>
        <pc:grpChg chg="del">
          <ac:chgData name="Lex Wayen" userId="494a56360b44c41f" providerId="LiveId" clId="{BEC59618-0426-41FB-B645-825F13EAC296}" dt="2019-06-24T07:54:25.096" v="0" actId="478"/>
          <ac:grpSpMkLst>
            <pc:docMk/>
            <pc:sldMk cId="662482511" sldId="336"/>
            <ac:grpSpMk id="96" creationId="{F7E9C7E8-C8CE-45CF-9B36-3C75BAA7CDE0}"/>
          </ac:grpSpMkLst>
        </pc:grpChg>
        <pc:grpChg chg="del">
          <ac:chgData name="Lex Wayen" userId="494a56360b44c41f" providerId="LiveId" clId="{BEC59618-0426-41FB-B645-825F13EAC296}" dt="2019-06-24T07:54:25.096" v="0" actId="478"/>
          <ac:grpSpMkLst>
            <pc:docMk/>
            <pc:sldMk cId="662482511" sldId="336"/>
            <ac:grpSpMk id="172" creationId="{6709740D-93C4-4EB8-B21F-94579C38859F}"/>
          </ac:grpSpMkLst>
        </pc:grpChg>
        <pc:grpChg chg="del">
          <ac:chgData name="Lex Wayen" userId="494a56360b44c41f" providerId="LiveId" clId="{BEC59618-0426-41FB-B645-825F13EAC296}" dt="2019-06-24T07:54:25.096" v="0" actId="478"/>
          <ac:grpSpMkLst>
            <pc:docMk/>
            <pc:sldMk cId="662482511" sldId="336"/>
            <ac:grpSpMk id="175" creationId="{BB4CF182-D082-4054-BC4E-98A1085C42A3}"/>
          </ac:grpSpMkLst>
        </pc:grpChg>
        <pc:grpChg chg="mod">
          <ac:chgData name="Lex Wayen" userId="494a56360b44c41f" providerId="LiveId" clId="{BEC59618-0426-41FB-B645-825F13EAC296}" dt="2019-06-24T07:54:47.585" v="2"/>
          <ac:grpSpMkLst>
            <pc:docMk/>
            <pc:sldMk cId="662482511" sldId="336"/>
            <ac:grpSpMk id="187" creationId="{D4610F79-555D-45B8-BA65-EE0743F0ADC5}"/>
          </ac:grpSpMkLst>
        </pc:grpChg>
        <pc:grpChg chg="mod">
          <ac:chgData name="Lex Wayen" userId="494a56360b44c41f" providerId="LiveId" clId="{BEC59618-0426-41FB-B645-825F13EAC296}" dt="2019-06-24T07:55:10.305" v="7" actId="1076"/>
          <ac:grpSpMkLst>
            <pc:docMk/>
            <pc:sldMk cId="662482511" sldId="336"/>
            <ac:grpSpMk id="203" creationId="{4A2DE2B6-E846-45DF-8DB9-9B54D5E14B84}"/>
          </ac:grpSpMkLst>
        </pc:grpChg>
        <pc:grpChg chg="mod">
          <ac:chgData name="Lex Wayen" userId="494a56360b44c41f" providerId="LiveId" clId="{BEC59618-0426-41FB-B645-825F13EAC296}" dt="2019-06-24T07:55:10.305" v="7" actId="1076"/>
          <ac:grpSpMkLst>
            <pc:docMk/>
            <pc:sldMk cId="662482511" sldId="336"/>
            <ac:grpSpMk id="206" creationId="{7FFE42B1-D3DA-4711-B613-0AA2A47B74B1}"/>
          </ac:grpSpMkLst>
        </pc:grpChg>
        <pc:grpChg chg="mod">
          <ac:chgData name="Lex Wayen" userId="494a56360b44c41f" providerId="LiveId" clId="{BEC59618-0426-41FB-B645-825F13EAC296}" dt="2019-06-24T07:55:10.305" v="7" actId="1076"/>
          <ac:grpSpMkLst>
            <pc:docMk/>
            <pc:sldMk cId="662482511" sldId="336"/>
            <ac:grpSpMk id="209" creationId="{E03B15AB-042D-4865-8BC6-103D205AE56F}"/>
          </ac:grpSpMkLst>
        </pc:grpChg>
        <pc:grpChg chg="mod">
          <ac:chgData name="Lex Wayen" userId="494a56360b44c41f" providerId="LiveId" clId="{BEC59618-0426-41FB-B645-825F13EAC296}" dt="2019-06-24T07:55:10.305" v="7" actId="1076"/>
          <ac:grpSpMkLst>
            <pc:docMk/>
            <pc:sldMk cId="662482511" sldId="336"/>
            <ac:grpSpMk id="212" creationId="{B341C8BB-73E5-4D4D-A3D7-D8CA4A412263}"/>
          </ac:grpSpMkLst>
        </pc:grpChg>
        <pc:grpChg chg="mod">
          <ac:chgData name="Lex Wayen" userId="494a56360b44c41f" providerId="LiveId" clId="{BEC59618-0426-41FB-B645-825F13EAC296}" dt="2019-06-24T07:54:57.086" v="5"/>
          <ac:grpSpMkLst>
            <pc:docMk/>
            <pc:sldMk cId="662482511" sldId="336"/>
            <ac:grpSpMk id="215" creationId="{EB31BAC3-7AF0-4133-A147-031E9205D8F6}"/>
          </ac:grpSpMkLst>
        </pc:grpChg>
        <pc:grpChg chg="mod">
          <ac:chgData name="Lex Wayen" userId="494a56360b44c41f" providerId="LiveId" clId="{BEC59618-0426-41FB-B645-825F13EAC296}" dt="2019-06-24T07:55:10.305" v="7" actId="1076"/>
          <ac:grpSpMkLst>
            <pc:docMk/>
            <pc:sldMk cId="662482511" sldId="336"/>
            <ac:grpSpMk id="218" creationId="{B0563862-F3A7-4D01-8D89-A11614BF2F5F}"/>
          </ac:grpSpMkLst>
        </pc:grpChg>
        <pc:grpChg chg="mod">
          <ac:chgData name="Lex Wayen" userId="494a56360b44c41f" providerId="LiveId" clId="{BEC59618-0426-41FB-B645-825F13EAC296}" dt="2019-06-24T07:55:10.305" v="7" actId="1076"/>
          <ac:grpSpMkLst>
            <pc:docMk/>
            <pc:sldMk cId="662482511" sldId="336"/>
            <ac:grpSpMk id="221" creationId="{15624350-1744-4BB4-A774-801C2FE8E399}"/>
          </ac:grpSpMkLst>
        </pc:grpChg>
        <pc:grpChg chg="mod">
          <ac:chgData name="Lex Wayen" userId="494a56360b44c41f" providerId="LiveId" clId="{BEC59618-0426-41FB-B645-825F13EAC296}" dt="2019-06-24T07:55:10.305" v="7" actId="1076"/>
          <ac:grpSpMkLst>
            <pc:docMk/>
            <pc:sldMk cId="662482511" sldId="336"/>
            <ac:grpSpMk id="224" creationId="{C2BFD9E7-E5C0-4C09-A9FB-8B80BA9B473E}"/>
          </ac:grpSpMkLst>
        </pc:grpChg>
        <pc:grpChg chg="mod">
          <ac:chgData name="Lex Wayen" userId="494a56360b44c41f" providerId="LiveId" clId="{BEC59618-0426-41FB-B645-825F13EAC296}" dt="2019-06-24T07:55:10.305" v="7" actId="1076"/>
          <ac:grpSpMkLst>
            <pc:docMk/>
            <pc:sldMk cId="662482511" sldId="336"/>
            <ac:grpSpMk id="230" creationId="{8B263AA3-A8D3-4005-96A4-CE4D636BB9C1}"/>
          </ac:grpSpMkLst>
        </pc:grpChg>
        <pc:grpChg chg="mod">
          <ac:chgData name="Lex Wayen" userId="494a56360b44c41f" providerId="LiveId" clId="{BEC59618-0426-41FB-B645-825F13EAC296}" dt="2019-06-24T07:55:10.305" v="7" actId="1076"/>
          <ac:grpSpMkLst>
            <pc:docMk/>
            <pc:sldMk cId="662482511" sldId="336"/>
            <ac:grpSpMk id="236" creationId="{8EBF43D6-D9A0-4E88-8ABC-6A6B528CE06D}"/>
          </ac:grpSpMkLst>
        </pc:grpChg>
        <pc:grpChg chg="mod">
          <ac:chgData name="Lex Wayen" userId="494a56360b44c41f" providerId="LiveId" clId="{BEC59618-0426-41FB-B645-825F13EAC296}" dt="2019-06-24T07:55:10.305" v="7" actId="1076"/>
          <ac:grpSpMkLst>
            <pc:docMk/>
            <pc:sldMk cId="662482511" sldId="336"/>
            <ac:grpSpMk id="239" creationId="{5C9E0642-22B0-4A0F-B0D6-B2D54F4053B5}"/>
          </ac:grpSpMkLst>
        </pc:grpChg>
      </pc:sldChg>
      <pc:sldChg chg="delSp modSp">
        <pc:chgData name="Lex Wayen" userId="494a56360b44c41f" providerId="LiveId" clId="{BEC59618-0426-41FB-B645-825F13EAC296}" dt="2019-06-24T07:57:02.563" v="13" actId="165"/>
        <pc:sldMkLst>
          <pc:docMk/>
          <pc:sldMk cId="1318530603" sldId="1339"/>
        </pc:sldMkLst>
        <pc:spChg chg="mod topLvl">
          <ac:chgData name="Lex Wayen" userId="494a56360b44c41f" providerId="LiveId" clId="{BEC59618-0426-41FB-B645-825F13EAC296}" dt="2019-06-24T07:57:02.563" v="13" actId="165"/>
          <ac:spMkLst>
            <pc:docMk/>
            <pc:sldMk cId="1318530603" sldId="1339"/>
            <ac:spMk id="52" creationId="{64E52CE3-30C0-4952-9966-F9D48CBA6593}"/>
          </ac:spMkLst>
        </pc:spChg>
        <pc:spChg chg="mod topLvl">
          <ac:chgData name="Lex Wayen" userId="494a56360b44c41f" providerId="LiveId" clId="{BEC59618-0426-41FB-B645-825F13EAC296}" dt="2019-06-24T07:57:02.563" v="13" actId="165"/>
          <ac:spMkLst>
            <pc:docMk/>
            <pc:sldMk cId="1318530603" sldId="1339"/>
            <ac:spMk id="53" creationId="{A42696FF-F342-4C18-895D-454E0A5026AB}"/>
          </ac:spMkLst>
        </pc:spChg>
        <pc:spChg chg="mod topLvl">
          <ac:chgData name="Lex Wayen" userId="494a56360b44c41f" providerId="LiveId" clId="{BEC59618-0426-41FB-B645-825F13EAC296}" dt="2019-06-24T07:57:02.563" v="13" actId="165"/>
          <ac:spMkLst>
            <pc:docMk/>
            <pc:sldMk cId="1318530603" sldId="1339"/>
            <ac:spMk id="54" creationId="{7D550DFF-7B74-4CDB-ACA5-94F700B1EAC6}"/>
          </ac:spMkLst>
        </pc:spChg>
        <pc:spChg chg="mod topLvl">
          <ac:chgData name="Lex Wayen" userId="494a56360b44c41f" providerId="LiveId" clId="{BEC59618-0426-41FB-B645-825F13EAC296}" dt="2019-06-24T07:57:02.563" v="13" actId="165"/>
          <ac:spMkLst>
            <pc:docMk/>
            <pc:sldMk cId="1318530603" sldId="1339"/>
            <ac:spMk id="55" creationId="{7F3DD034-B5C5-4089-BB7C-C4A67BC89A25}"/>
          </ac:spMkLst>
        </pc:spChg>
        <pc:spChg chg="mod topLvl">
          <ac:chgData name="Lex Wayen" userId="494a56360b44c41f" providerId="LiveId" clId="{BEC59618-0426-41FB-B645-825F13EAC296}" dt="2019-06-24T07:57:02.563" v="13" actId="165"/>
          <ac:spMkLst>
            <pc:docMk/>
            <pc:sldMk cId="1318530603" sldId="1339"/>
            <ac:spMk id="56" creationId="{1035AC2F-DF7A-479A-A0E8-F850EB18DBDE}"/>
          </ac:spMkLst>
        </pc:spChg>
        <pc:spChg chg="mod topLvl">
          <ac:chgData name="Lex Wayen" userId="494a56360b44c41f" providerId="LiveId" clId="{BEC59618-0426-41FB-B645-825F13EAC296}" dt="2019-06-24T07:57:02.563" v="13" actId="165"/>
          <ac:spMkLst>
            <pc:docMk/>
            <pc:sldMk cId="1318530603" sldId="1339"/>
            <ac:spMk id="57" creationId="{29150B52-FCA3-4E12-B798-C693DC723EC3}"/>
          </ac:spMkLst>
        </pc:spChg>
        <pc:spChg chg="mod topLvl">
          <ac:chgData name="Lex Wayen" userId="494a56360b44c41f" providerId="LiveId" clId="{BEC59618-0426-41FB-B645-825F13EAC296}" dt="2019-06-24T07:57:02.563" v="13" actId="165"/>
          <ac:spMkLst>
            <pc:docMk/>
            <pc:sldMk cId="1318530603" sldId="1339"/>
            <ac:spMk id="58" creationId="{E9B2AD85-B42C-4A6E-8FE7-0F3A7E5E553F}"/>
          </ac:spMkLst>
        </pc:spChg>
        <pc:spChg chg="mod topLvl">
          <ac:chgData name="Lex Wayen" userId="494a56360b44c41f" providerId="LiveId" clId="{BEC59618-0426-41FB-B645-825F13EAC296}" dt="2019-06-24T07:57:02.563" v="13" actId="165"/>
          <ac:spMkLst>
            <pc:docMk/>
            <pc:sldMk cId="1318530603" sldId="1339"/>
            <ac:spMk id="59" creationId="{24C1170B-0E38-4FBC-9B5F-035DFF9C6062}"/>
          </ac:spMkLst>
        </pc:spChg>
        <pc:spChg chg="mod topLvl">
          <ac:chgData name="Lex Wayen" userId="494a56360b44c41f" providerId="LiveId" clId="{BEC59618-0426-41FB-B645-825F13EAC296}" dt="2019-06-24T07:57:02.563" v="13" actId="165"/>
          <ac:spMkLst>
            <pc:docMk/>
            <pc:sldMk cId="1318530603" sldId="1339"/>
            <ac:spMk id="61" creationId="{413597EF-4170-4976-BBA5-8EA0AC3F3495}"/>
          </ac:spMkLst>
        </pc:spChg>
        <pc:spChg chg="mod topLvl">
          <ac:chgData name="Lex Wayen" userId="494a56360b44c41f" providerId="LiveId" clId="{BEC59618-0426-41FB-B645-825F13EAC296}" dt="2019-06-24T07:57:02.563" v="13" actId="165"/>
          <ac:spMkLst>
            <pc:docMk/>
            <pc:sldMk cId="1318530603" sldId="1339"/>
            <ac:spMk id="62" creationId="{4069B8DB-02E8-44F8-A31F-9DABD61934D9}"/>
          </ac:spMkLst>
        </pc:spChg>
        <pc:spChg chg="mod topLvl">
          <ac:chgData name="Lex Wayen" userId="494a56360b44c41f" providerId="LiveId" clId="{BEC59618-0426-41FB-B645-825F13EAC296}" dt="2019-06-24T07:57:02.563" v="13" actId="165"/>
          <ac:spMkLst>
            <pc:docMk/>
            <pc:sldMk cId="1318530603" sldId="1339"/>
            <ac:spMk id="63" creationId="{432F2832-A570-4FD7-8FA2-699E82D7955C}"/>
          </ac:spMkLst>
        </pc:spChg>
        <pc:spChg chg="mod topLvl">
          <ac:chgData name="Lex Wayen" userId="494a56360b44c41f" providerId="LiveId" clId="{BEC59618-0426-41FB-B645-825F13EAC296}" dt="2019-06-24T07:57:02.563" v="13" actId="165"/>
          <ac:spMkLst>
            <pc:docMk/>
            <pc:sldMk cId="1318530603" sldId="1339"/>
            <ac:spMk id="64" creationId="{BE4B71AD-4B7A-4298-86F6-C68B0F85EF2E}"/>
          </ac:spMkLst>
        </pc:spChg>
        <pc:spChg chg="mod topLvl">
          <ac:chgData name="Lex Wayen" userId="494a56360b44c41f" providerId="LiveId" clId="{BEC59618-0426-41FB-B645-825F13EAC296}" dt="2019-06-24T07:57:02.563" v="13" actId="165"/>
          <ac:spMkLst>
            <pc:docMk/>
            <pc:sldMk cId="1318530603" sldId="1339"/>
            <ac:spMk id="65" creationId="{0F2185F6-5BDC-48F7-B440-5B299A49653D}"/>
          </ac:spMkLst>
        </pc:spChg>
        <pc:spChg chg="mod topLvl">
          <ac:chgData name="Lex Wayen" userId="494a56360b44c41f" providerId="LiveId" clId="{BEC59618-0426-41FB-B645-825F13EAC296}" dt="2019-06-24T07:57:02.563" v="13" actId="165"/>
          <ac:spMkLst>
            <pc:docMk/>
            <pc:sldMk cId="1318530603" sldId="1339"/>
            <ac:spMk id="66" creationId="{6CEFE4FC-7D70-46CF-ADCA-9D9358B83FC4}"/>
          </ac:spMkLst>
        </pc:spChg>
        <pc:spChg chg="mod topLvl">
          <ac:chgData name="Lex Wayen" userId="494a56360b44c41f" providerId="LiveId" clId="{BEC59618-0426-41FB-B645-825F13EAC296}" dt="2019-06-24T07:57:02.563" v="13" actId="165"/>
          <ac:spMkLst>
            <pc:docMk/>
            <pc:sldMk cId="1318530603" sldId="1339"/>
            <ac:spMk id="68" creationId="{AE004820-2ECE-41D4-BD23-8366F21C0AE4}"/>
          </ac:spMkLst>
        </pc:spChg>
        <pc:spChg chg="mod topLvl">
          <ac:chgData name="Lex Wayen" userId="494a56360b44c41f" providerId="LiveId" clId="{BEC59618-0426-41FB-B645-825F13EAC296}" dt="2019-06-24T07:57:02.563" v="13" actId="165"/>
          <ac:spMkLst>
            <pc:docMk/>
            <pc:sldMk cId="1318530603" sldId="1339"/>
            <ac:spMk id="69" creationId="{1407E880-2510-4A2B-8BCF-B65EA34509D1}"/>
          </ac:spMkLst>
        </pc:spChg>
        <pc:spChg chg="mod topLvl">
          <ac:chgData name="Lex Wayen" userId="494a56360b44c41f" providerId="LiveId" clId="{BEC59618-0426-41FB-B645-825F13EAC296}" dt="2019-06-24T07:57:02.563" v="13" actId="165"/>
          <ac:spMkLst>
            <pc:docMk/>
            <pc:sldMk cId="1318530603" sldId="1339"/>
            <ac:spMk id="70" creationId="{549189D2-8B6B-4FFF-B9B2-DB9537E32BF9}"/>
          </ac:spMkLst>
        </pc:spChg>
        <pc:grpChg chg="del">
          <ac:chgData name="Lex Wayen" userId="494a56360b44c41f" providerId="LiveId" clId="{BEC59618-0426-41FB-B645-825F13EAC296}" dt="2019-06-24T07:57:02.563" v="13" actId="165"/>
          <ac:grpSpMkLst>
            <pc:docMk/>
            <pc:sldMk cId="1318530603" sldId="1339"/>
            <ac:grpSpMk id="51" creationId="{E1BE672D-1FC6-45F3-B038-EF4A2AD392E9}"/>
          </ac:grpSpMkLst>
        </pc:grpChg>
        <pc:cxnChg chg="mod topLvl">
          <ac:chgData name="Lex Wayen" userId="494a56360b44c41f" providerId="LiveId" clId="{BEC59618-0426-41FB-B645-825F13EAC296}" dt="2019-06-24T07:57:02.563" v="13" actId="165"/>
          <ac:cxnSpMkLst>
            <pc:docMk/>
            <pc:sldMk cId="1318530603" sldId="1339"/>
            <ac:cxnSpMk id="60" creationId="{7996A7C8-986B-4754-A76B-5C0AFFBED042}"/>
          </ac:cxnSpMkLst>
        </pc:cxnChg>
        <pc:cxnChg chg="mod topLvl">
          <ac:chgData name="Lex Wayen" userId="494a56360b44c41f" providerId="LiveId" clId="{BEC59618-0426-41FB-B645-825F13EAC296}" dt="2019-06-24T07:57:02.563" v="13" actId="165"/>
          <ac:cxnSpMkLst>
            <pc:docMk/>
            <pc:sldMk cId="1318530603" sldId="1339"/>
            <ac:cxnSpMk id="67" creationId="{DEB048BC-F7E8-468C-A0BD-D4015E867AF0}"/>
          </ac:cxnSpMkLst>
        </pc:cxnChg>
      </pc:sldChg>
    </pc:docChg>
  </pc:docChgLst>
  <pc:docChgLst>
    <pc:chgData name="Lex Wayen" userId="494a56360b44c41f" providerId="LiveId" clId="{A8BD2E70-096A-4399-95F4-2F687232D731}"/>
    <pc:docChg chg="undo redo custSel mod addSld delSld modSld sldOrd modSection">
      <pc:chgData name="Lex Wayen" userId="494a56360b44c41f" providerId="LiveId" clId="{A8BD2E70-096A-4399-95F4-2F687232D731}" dt="2019-06-24T07:44:35.362" v="3834" actId="207"/>
      <pc:docMkLst>
        <pc:docMk/>
      </pc:docMkLst>
      <pc:sldChg chg="modSp">
        <pc:chgData name="Lex Wayen" userId="494a56360b44c41f" providerId="LiveId" clId="{A8BD2E70-096A-4399-95F4-2F687232D731}" dt="2019-06-24T04:32:41.660" v="1127" actId="404"/>
        <pc:sldMkLst>
          <pc:docMk/>
          <pc:sldMk cId="3060513406" sldId="278"/>
        </pc:sldMkLst>
        <pc:spChg chg="mod">
          <ac:chgData name="Lex Wayen" userId="494a56360b44c41f" providerId="LiveId" clId="{A8BD2E70-096A-4399-95F4-2F687232D731}" dt="2019-06-24T04:32:41.660" v="1127" actId="404"/>
          <ac:spMkLst>
            <pc:docMk/>
            <pc:sldMk cId="3060513406" sldId="278"/>
            <ac:spMk id="18" creationId="{608F126E-E8C2-437D-955A-D884A50AB75D}"/>
          </ac:spMkLst>
        </pc:spChg>
      </pc:sldChg>
      <pc:sldChg chg="modSp">
        <pc:chgData name="Lex Wayen" userId="494a56360b44c41f" providerId="LiveId" clId="{A8BD2E70-096A-4399-95F4-2F687232D731}" dt="2019-06-24T04:43:51.754" v="1181" actId="1076"/>
        <pc:sldMkLst>
          <pc:docMk/>
          <pc:sldMk cId="1759082556" sldId="327"/>
        </pc:sldMkLst>
        <pc:spChg chg="mod">
          <ac:chgData name="Lex Wayen" userId="494a56360b44c41f" providerId="LiveId" clId="{A8BD2E70-096A-4399-95F4-2F687232D731}" dt="2019-06-24T04:43:42.530" v="1180" actId="20577"/>
          <ac:spMkLst>
            <pc:docMk/>
            <pc:sldMk cId="1759082556" sldId="327"/>
            <ac:spMk id="2" creationId="{B03394DC-3BDE-4929-9C7B-FBE79EAEB5CF}"/>
          </ac:spMkLst>
        </pc:spChg>
        <pc:spChg chg="mod">
          <ac:chgData name="Lex Wayen" userId="494a56360b44c41f" providerId="LiveId" clId="{A8BD2E70-096A-4399-95F4-2F687232D731}" dt="2019-06-24T04:43:25.898" v="1142" actId="1076"/>
          <ac:spMkLst>
            <pc:docMk/>
            <pc:sldMk cId="1759082556" sldId="327"/>
            <ac:spMk id="4" creationId="{3F214DA4-1BA7-472D-8D59-6CE852BE6AA3}"/>
          </ac:spMkLst>
        </pc:spChg>
        <pc:spChg chg="mod">
          <ac:chgData name="Lex Wayen" userId="494a56360b44c41f" providerId="LiveId" clId="{A8BD2E70-096A-4399-95F4-2F687232D731}" dt="2019-06-24T04:43:51.754" v="1181" actId="1076"/>
          <ac:spMkLst>
            <pc:docMk/>
            <pc:sldMk cId="1759082556" sldId="327"/>
            <ac:spMk id="7" creationId="{969D01A4-5B75-47A3-AF53-4CACDD3B1F4E}"/>
          </ac:spMkLst>
        </pc:spChg>
      </pc:sldChg>
      <pc:sldChg chg="addSp delSp modSp modTransition">
        <pc:chgData name="Lex Wayen" userId="494a56360b44c41f" providerId="LiveId" clId="{A8BD2E70-096A-4399-95F4-2F687232D731}" dt="2019-06-24T07:40:05.530" v="3829" actId="1076"/>
        <pc:sldMkLst>
          <pc:docMk/>
          <pc:sldMk cId="662482511" sldId="336"/>
        </pc:sldMkLst>
        <pc:spChg chg="mod">
          <ac:chgData name="Lex Wayen" userId="494a56360b44c41f" providerId="LiveId" clId="{A8BD2E70-096A-4399-95F4-2F687232D731}" dt="2019-06-24T04:48:38.258" v="1243"/>
          <ac:spMkLst>
            <pc:docMk/>
            <pc:sldMk cId="662482511" sldId="336"/>
            <ac:spMk id="2" creationId="{F7483971-029B-4152-BC85-36208200506C}"/>
          </ac:spMkLst>
        </pc:spChg>
        <pc:spChg chg="add mod">
          <ac:chgData name="Lex Wayen" userId="494a56360b44c41f" providerId="LiveId" clId="{A8BD2E70-096A-4399-95F4-2F687232D731}" dt="2019-06-24T07:28:36.366" v="2918"/>
          <ac:spMkLst>
            <pc:docMk/>
            <pc:sldMk cId="662482511" sldId="336"/>
            <ac:spMk id="3" creationId="{C2485F46-AD4A-4249-940D-7518F0F57F2C}"/>
          </ac:spMkLst>
        </pc:spChg>
        <pc:spChg chg="mod">
          <ac:chgData name="Lex Wayen" userId="494a56360b44c41f" providerId="LiveId" clId="{A8BD2E70-096A-4399-95F4-2F687232D731}" dt="2019-06-24T07:33:31.487" v="3455" actId="1076"/>
          <ac:spMkLst>
            <pc:docMk/>
            <pc:sldMk cId="662482511" sldId="336"/>
            <ac:spMk id="5" creationId="{9308ADA6-72E9-4DD2-B334-EF5011C96F65}"/>
          </ac:spMkLst>
        </pc:spChg>
        <pc:spChg chg="del">
          <ac:chgData name="Lex Wayen" userId="494a56360b44c41f" providerId="LiveId" clId="{A8BD2E70-096A-4399-95F4-2F687232D731}" dt="2019-06-24T04:48:26.673" v="1213" actId="478"/>
          <ac:spMkLst>
            <pc:docMk/>
            <pc:sldMk cId="662482511" sldId="336"/>
            <ac:spMk id="7" creationId="{ED4DEDA4-4BD5-4058-99BE-13FD180F3B24}"/>
          </ac:spMkLst>
        </pc:spChg>
        <pc:spChg chg="mod">
          <ac:chgData name="Lex Wayen" userId="494a56360b44c41f" providerId="LiveId" clId="{A8BD2E70-096A-4399-95F4-2F687232D731}" dt="2019-06-24T04:26:41.638" v="1121"/>
          <ac:spMkLst>
            <pc:docMk/>
            <pc:sldMk cId="662482511" sldId="336"/>
            <ac:spMk id="58" creationId="{0BF9C088-EB64-48FE-A23F-078C5AF0DA47}"/>
          </ac:spMkLst>
        </pc:spChg>
        <pc:spChg chg="del mod">
          <ac:chgData name="Lex Wayen" userId="494a56360b44c41f" providerId="LiveId" clId="{A8BD2E70-096A-4399-95F4-2F687232D731}" dt="2019-06-24T04:48:26.673" v="1213" actId="478"/>
          <ac:spMkLst>
            <pc:docMk/>
            <pc:sldMk cId="662482511" sldId="336"/>
            <ac:spMk id="77" creationId="{A2B38F66-3FC9-400C-AB61-A4787E2A5408}"/>
          </ac:spMkLst>
        </pc:spChg>
        <pc:spChg chg="mod">
          <ac:chgData name="Lex Wayen" userId="494a56360b44c41f" providerId="LiveId" clId="{A8BD2E70-096A-4399-95F4-2F687232D731}" dt="2019-06-24T07:03:12.188" v="2087" actId="255"/>
          <ac:spMkLst>
            <pc:docMk/>
            <pc:sldMk cId="662482511" sldId="336"/>
            <ac:spMk id="79" creationId="{36EDC343-2F28-4BEC-869B-B9FA2FFEE2BB}"/>
          </ac:spMkLst>
        </pc:spChg>
        <pc:spChg chg="mod">
          <ac:chgData name="Lex Wayen" userId="494a56360b44c41f" providerId="LiveId" clId="{A8BD2E70-096A-4399-95F4-2F687232D731}" dt="2019-06-24T07:29:15.301" v="2988"/>
          <ac:spMkLst>
            <pc:docMk/>
            <pc:sldMk cId="662482511" sldId="336"/>
            <ac:spMk id="80" creationId="{E6D209E3-E6B6-48C6-B1A5-22C9F2873EA2}"/>
          </ac:spMkLst>
        </pc:spChg>
        <pc:spChg chg="mod">
          <ac:chgData name="Lex Wayen" userId="494a56360b44c41f" providerId="LiveId" clId="{A8BD2E70-096A-4399-95F4-2F687232D731}" dt="2019-06-24T07:03:12.188" v="2087" actId="255"/>
          <ac:spMkLst>
            <pc:docMk/>
            <pc:sldMk cId="662482511" sldId="336"/>
            <ac:spMk id="82" creationId="{6F2C91F8-1222-45B5-A754-EED4458FC8CF}"/>
          </ac:spMkLst>
        </pc:spChg>
        <pc:spChg chg="mod">
          <ac:chgData name="Lex Wayen" userId="494a56360b44c41f" providerId="LiveId" clId="{A8BD2E70-096A-4399-95F4-2F687232D731}" dt="2019-06-24T07:03:12.188" v="2087" actId="255"/>
          <ac:spMkLst>
            <pc:docMk/>
            <pc:sldMk cId="662482511" sldId="336"/>
            <ac:spMk id="83" creationId="{392ECB2E-3261-433D-870C-D53EA250B231}"/>
          </ac:spMkLst>
        </pc:spChg>
        <pc:spChg chg="mod">
          <ac:chgData name="Lex Wayen" userId="494a56360b44c41f" providerId="LiveId" clId="{A8BD2E70-096A-4399-95F4-2F687232D731}" dt="2019-06-24T07:03:12.188" v="2087" actId="255"/>
          <ac:spMkLst>
            <pc:docMk/>
            <pc:sldMk cId="662482511" sldId="336"/>
            <ac:spMk id="85" creationId="{C894C6FC-C9E8-4CED-B997-CACD0E5B4AB7}"/>
          </ac:spMkLst>
        </pc:spChg>
        <pc:spChg chg="mod">
          <ac:chgData name="Lex Wayen" userId="494a56360b44c41f" providerId="LiveId" clId="{A8BD2E70-096A-4399-95F4-2F687232D731}" dt="2019-06-24T07:36:09.391" v="3653" actId="20577"/>
          <ac:spMkLst>
            <pc:docMk/>
            <pc:sldMk cId="662482511" sldId="336"/>
            <ac:spMk id="86" creationId="{A6CF727F-F971-4D2B-9163-78EA93B33F6E}"/>
          </ac:spMkLst>
        </pc:spChg>
        <pc:spChg chg="mod">
          <ac:chgData name="Lex Wayen" userId="494a56360b44c41f" providerId="LiveId" clId="{A8BD2E70-096A-4399-95F4-2F687232D731}" dt="2019-06-24T07:03:12.188" v="2087" actId="255"/>
          <ac:spMkLst>
            <pc:docMk/>
            <pc:sldMk cId="662482511" sldId="336"/>
            <ac:spMk id="88" creationId="{8FFAF791-79A4-40D7-9931-380B646C9FD3}"/>
          </ac:spMkLst>
        </pc:spChg>
        <pc:spChg chg="mod">
          <ac:chgData name="Lex Wayen" userId="494a56360b44c41f" providerId="LiveId" clId="{A8BD2E70-096A-4399-95F4-2F687232D731}" dt="2019-06-24T07:36:17.291" v="3682"/>
          <ac:spMkLst>
            <pc:docMk/>
            <pc:sldMk cId="662482511" sldId="336"/>
            <ac:spMk id="89" creationId="{487A372D-1790-4076-9830-5995CBB592E5}"/>
          </ac:spMkLst>
        </pc:spChg>
        <pc:spChg chg="mod">
          <ac:chgData name="Lex Wayen" userId="494a56360b44c41f" providerId="LiveId" clId="{A8BD2E70-096A-4399-95F4-2F687232D731}" dt="2019-06-24T07:03:12.188" v="2087" actId="255"/>
          <ac:spMkLst>
            <pc:docMk/>
            <pc:sldMk cId="662482511" sldId="336"/>
            <ac:spMk id="91" creationId="{3CED33EE-CBE3-49B5-9C65-68900C0934BD}"/>
          </ac:spMkLst>
        </pc:spChg>
        <pc:spChg chg="mod">
          <ac:chgData name="Lex Wayen" userId="494a56360b44c41f" providerId="LiveId" clId="{A8BD2E70-096A-4399-95F4-2F687232D731}" dt="2019-06-24T07:29:19.390" v="3002"/>
          <ac:spMkLst>
            <pc:docMk/>
            <pc:sldMk cId="662482511" sldId="336"/>
            <ac:spMk id="92" creationId="{DECBCF5D-17B5-4126-87B3-364133026BB9}"/>
          </ac:spMkLst>
        </pc:spChg>
        <pc:spChg chg="mod">
          <ac:chgData name="Lex Wayen" userId="494a56360b44c41f" providerId="LiveId" clId="{A8BD2E70-096A-4399-95F4-2F687232D731}" dt="2019-06-24T07:34:04.607" v="3460" actId="208"/>
          <ac:spMkLst>
            <pc:docMk/>
            <pc:sldMk cId="662482511" sldId="336"/>
            <ac:spMk id="94" creationId="{4E54107A-D907-4C1E-9C05-B71CDAD4340E}"/>
          </ac:spMkLst>
        </pc:spChg>
        <pc:spChg chg="mod">
          <ac:chgData name="Lex Wayen" userId="494a56360b44c41f" providerId="LiveId" clId="{A8BD2E70-096A-4399-95F4-2F687232D731}" dt="2019-06-24T07:03:12.188" v="2087" actId="255"/>
          <ac:spMkLst>
            <pc:docMk/>
            <pc:sldMk cId="662482511" sldId="336"/>
            <ac:spMk id="95" creationId="{B751CB0D-5D59-4759-9BC5-1A0B218401E9}"/>
          </ac:spMkLst>
        </pc:spChg>
        <pc:spChg chg="mod">
          <ac:chgData name="Lex Wayen" userId="494a56360b44c41f" providerId="LiveId" clId="{A8BD2E70-096A-4399-95F4-2F687232D731}" dt="2019-06-24T07:34:01.556" v="3459" actId="208"/>
          <ac:spMkLst>
            <pc:docMk/>
            <pc:sldMk cId="662482511" sldId="336"/>
            <ac:spMk id="97" creationId="{106AB430-0542-4BE4-A2A5-468033EF16CE}"/>
          </ac:spMkLst>
        </pc:spChg>
        <pc:spChg chg="mod">
          <ac:chgData name="Lex Wayen" userId="494a56360b44c41f" providerId="LiveId" clId="{A8BD2E70-096A-4399-95F4-2F687232D731}" dt="2019-06-24T07:03:12.188" v="2087" actId="255"/>
          <ac:spMkLst>
            <pc:docMk/>
            <pc:sldMk cId="662482511" sldId="336"/>
            <ac:spMk id="98" creationId="{90EBE23B-B6B6-4012-ABD6-CF8AFF8B4BD5}"/>
          </ac:spMkLst>
        </pc:spChg>
        <pc:spChg chg="add mod">
          <ac:chgData name="Lex Wayen" userId="494a56360b44c41f" providerId="LiveId" clId="{A8BD2E70-096A-4399-95F4-2F687232D731}" dt="2019-06-24T07:32:11" v="3440" actId="1076"/>
          <ac:spMkLst>
            <pc:docMk/>
            <pc:sldMk cId="662482511" sldId="336"/>
            <ac:spMk id="99" creationId="{BDAD02A5-AA0E-4403-B170-9BF431D76244}"/>
          </ac:spMkLst>
        </pc:spChg>
        <pc:spChg chg="mod">
          <ac:chgData name="Lex Wayen" userId="494a56360b44c41f" providerId="LiveId" clId="{A8BD2E70-096A-4399-95F4-2F687232D731}" dt="2019-06-24T07:03:12.188" v="2087" actId="255"/>
          <ac:spMkLst>
            <pc:docMk/>
            <pc:sldMk cId="662482511" sldId="336"/>
            <ac:spMk id="101" creationId="{3A367F63-31DF-4156-A25B-6FADDAF54DF3}"/>
          </ac:spMkLst>
        </pc:spChg>
        <pc:spChg chg="del">
          <ac:chgData name="Lex Wayen" userId="494a56360b44c41f" providerId="LiveId" clId="{A8BD2E70-096A-4399-95F4-2F687232D731}" dt="2019-06-24T04:48:29.132" v="1214" actId="478"/>
          <ac:spMkLst>
            <pc:docMk/>
            <pc:sldMk cId="662482511" sldId="336"/>
            <ac:spMk id="102" creationId="{8A395463-B7AB-47EE-8D82-2E92A18303FC}"/>
          </ac:spMkLst>
        </pc:spChg>
        <pc:spChg chg="mod">
          <ac:chgData name="Lex Wayen" userId="494a56360b44c41f" providerId="LiveId" clId="{A8BD2E70-096A-4399-95F4-2F687232D731}" dt="2019-06-24T07:03:12.188" v="2087" actId="255"/>
          <ac:spMkLst>
            <pc:docMk/>
            <pc:sldMk cId="662482511" sldId="336"/>
            <ac:spMk id="104" creationId="{036DE2C8-A76A-4160-B87B-221B323C6F3C}"/>
          </ac:spMkLst>
        </pc:spChg>
        <pc:spChg chg="mod">
          <ac:chgData name="Lex Wayen" userId="494a56360b44c41f" providerId="LiveId" clId="{A8BD2E70-096A-4399-95F4-2F687232D731}" dt="2019-06-24T07:36:21.840" v="3692"/>
          <ac:spMkLst>
            <pc:docMk/>
            <pc:sldMk cId="662482511" sldId="336"/>
            <ac:spMk id="105" creationId="{70D8013A-8CEC-4BE0-B7C4-6F6C2C2EEFED}"/>
          </ac:spMkLst>
        </pc:spChg>
        <pc:spChg chg="mod">
          <ac:chgData name="Lex Wayen" userId="494a56360b44c41f" providerId="LiveId" clId="{A8BD2E70-096A-4399-95F4-2F687232D731}" dt="2019-06-24T07:03:12.188" v="2087" actId="255"/>
          <ac:spMkLst>
            <pc:docMk/>
            <pc:sldMk cId="662482511" sldId="336"/>
            <ac:spMk id="107" creationId="{AAB4F67F-8792-4D24-9AFC-4D96CCD1C31B}"/>
          </ac:spMkLst>
        </pc:spChg>
        <pc:spChg chg="mod">
          <ac:chgData name="Lex Wayen" userId="494a56360b44c41f" providerId="LiveId" clId="{A8BD2E70-096A-4399-95F4-2F687232D731}" dt="2019-06-24T07:36:25.729" v="3709"/>
          <ac:spMkLst>
            <pc:docMk/>
            <pc:sldMk cId="662482511" sldId="336"/>
            <ac:spMk id="108" creationId="{E433D84D-EC5F-469B-B2EC-597FB09A4C78}"/>
          </ac:spMkLst>
        </pc:spChg>
        <pc:spChg chg="mod">
          <ac:chgData name="Lex Wayen" userId="494a56360b44c41f" providerId="LiveId" clId="{A8BD2E70-096A-4399-95F4-2F687232D731}" dt="2019-06-24T07:36:29.224" v="3715"/>
          <ac:spMkLst>
            <pc:docMk/>
            <pc:sldMk cId="662482511" sldId="336"/>
            <ac:spMk id="109" creationId="{0F5D2D3F-EC21-4333-ADE4-8B439CC103A2}"/>
          </ac:spMkLst>
        </pc:spChg>
        <pc:spChg chg="mod">
          <ac:chgData name="Lex Wayen" userId="494a56360b44c41f" providerId="LiveId" clId="{A8BD2E70-096A-4399-95F4-2F687232D731}" dt="2019-06-24T07:03:12.188" v="2087" actId="255"/>
          <ac:spMkLst>
            <pc:docMk/>
            <pc:sldMk cId="662482511" sldId="336"/>
            <ac:spMk id="111" creationId="{516116E1-D6CF-44E9-A6A0-5AF0E4B59A69}"/>
          </ac:spMkLst>
        </pc:spChg>
        <pc:spChg chg="mod">
          <ac:chgData name="Lex Wayen" userId="494a56360b44c41f" providerId="LiveId" clId="{A8BD2E70-096A-4399-95F4-2F687232D731}" dt="2019-06-24T07:36:33.580" v="3733"/>
          <ac:spMkLst>
            <pc:docMk/>
            <pc:sldMk cId="662482511" sldId="336"/>
            <ac:spMk id="112" creationId="{65768C74-9EF8-42CE-95C8-BA03C434A305}"/>
          </ac:spMkLst>
        </pc:spChg>
        <pc:spChg chg="mod">
          <ac:chgData name="Lex Wayen" userId="494a56360b44c41f" providerId="LiveId" clId="{A8BD2E70-096A-4399-95F4-2F687232D731}" dt="2019-06-24T07:03:12.188" v="2087" actId="255"/>
          <ac:spMkLst>
            <pc:docMk/>
            <pc:sldMk cId="662482511" sldId="336"/>
            <ac:spMk id="114" creationId="{8663F213-7097-4522-A58C-7A11C78A3711}"/>
          </ac:spMkLst>
        </pc:spChg>
        <pc:spChg chg="mod">
          <ac:chgData name="Lex Wayen" userId="494a56360b44c41f" providerId="LiveId" clId="{A8BD2E70-096A-4399-95F4-2F687232D731}" dt="2019-06-24T07:35:56.684" v="3621"/>
          <ac:spMkLst>
            <pc:docMk/>
            <pc:sldMk cId="662482511" sldId="336"/>
            <ac:spMk id="115" creationId="{6364DC82-A24B-4B1F-9146-0375AAB077C8}"/>
          </ac:spMkLst>
        </pc:spChg>
        <pc:spChg chg="mod">
          <ac:chgData name="Lex Wayen" userId="494a56360b44c41f" providerId="LiveId" clId="{A8BD2E70-096A-4399-95F4-2F687232D731}" dt="2019-06-24T07:03:48.408" v="2094" actId="1076"/>
          <ac:spMkLst>
            <pc:docMk/>
            <pc:sldMk cId="662482511" sldId="336"/>
            <ac:spMk id="117" creationId="{01D1E885-6E9A-4121-B660-F155F27A55B3}"/>
          </ac:spMkLst>
        </pc:spChg>
        <pc:spChg chg="mod">
          <ac:chgData name="Lex Wayen" userId="494a56360b44c41f" providerId="LiveId" clId="{A8BD2E70-096A-4399-95F4-2F687232D731}" dt="2019-06-24T07:36:41.797" v="3764"/>
          <ac:spMkLst>
            <pc:docMk/>
            <pc:sldMk cId="662482511" sldId="336"/>
            <ac:spMk id="118" creationId="{99A34BB3-A8DB-44AA-8A0E-8D09CFF0A65C}"/>
          </ac:spMkLst>
        </pc:spChg>
        <pc:spChg chg="mod">
          <ac:chgData name="Lex Wayen" userId="494a56360b44c41f" providerId="LiveId" clId="{A8BD2E70-096A-4399-95F4-2F687232D731}" dt="2019-06-24T07:03:12.188" v="2087" actId="255"/>
          <ac:spMkLst>
            <pc:docMk/>
            <pc:sldMk cId="662482511" sldId="336"/>
            <ac:spMk id="120" creationId="{EF6DC508-E079-4AE6-8F7B-24BD62A76F5F}"/>
          </ac:spMkLst>
        </pc:spChg>
        <pc:spChg chg="mod">
          <ac:chgData name="Lex Wayen" userId="494a56360b44c41f" providerId="LiveId" clId="{A8BD2E70-096A-4399-95F4-2F687232D731}" dt="2019-06-24T07:03:12.188" v="2087" actId="255"/>
          <ac:spMkLst>
            <pc:docMk/>
            <pc:sldMk cId="662482511" sldId="336"/>
            <ac:spMk id="121" creationId="{A45F228B-639B-4A20-B564-ED38343C35FA}"/>
          </ac:spMkLst>
        </pc:spChg>
        <pc:spChg chg="mod">
          <ac:chgData name="Lex Wayen" userId="494a56360b44c41f" providerId="LiveId" clId="{A8BD2E70-096A-4399-95F4-2F687232D731}" dt="2019-06-24T07:03:12.188" v="2087" actId="255"/>
          <ac:spMkLst>
            <pc:docMk/>
            <pc:sldMk cId="662482511" sldId="336"/>
            <ac:spMk id="123" creationId="{B61B08E8-60EA-45D6-BAB9-55D06E7B0C1F}"/>
          </ac:spMkLst>
        </pc:spChg>
        <pc:spChg chg="mod">
          <ac:chgData name="Lex Wayen" userId="494a56360b44c41f" providerId="LiveId" clId="{A8BD2E70-096A-4399-95F4-2F687232D731}" dt="2019-06-24T07:35:49.934" v="3603"/>
          <ac:spMkLst>
            <pc:docMk/>
            <pc:sldMk cId="662482511" sldId="336"/>
            <ac:spMk id="124" creationId="{696D0C9F-B3A1-4111-AC5E-F3CBD44E269B}"/>
          </ac:spMkLst>
        </pc:spChg>
        <pc:spChg chg="mod">
          <ac:chgData name="Lex Wayen" userId="494a56360b44c41f" providerId="LiveId" clId="{A8BD2E70-096A-4399-95F4-2F687232D731}" dt="2019-06-24T07:03:12.188" v="2087" actId="255"/>
          <ac:spMkLst>
            <pc:docMk/>
            <pc:sldMk cId="662482511" sldId="336"/>
            <ac:spMk id="126" creationId="{C7F8DC2F-68C4-4406-9A2F-3FA59EEE209A}"/>
          </ac:spMkLst>
        </pc:spChg>
        <pc:spChg chg="mod">
          <ac:chgData name="Lex Wayen" userId="494a56360b44c41f" providerId="LiveId" clId="{A8BD2E70-096A-4399-95F4-2F687232D731}" dt="2019-06-24T07:03:12.188" v="2087" actId="255"/>
          <ac:spMkLst>
            <pc:docMk/>
            <pc:sldMk cId="662482511" sldId="336"/>
            <ac:spMk id="127" creationId="{87C377E4-559A-4BDB-A180-E4265A0D182E}"/>
          </ac:spMkLst>
        </pc:spChg>
        <pc:spChg chg="mod">
          <ac:chgData name="Lex Wayen" userId="494a56360b44c41f" providerId="LiveId" clId="{A8BD2E70-096A-4399-95F4-2F687232D731}" dt="2019-06-24T07:03:12.188" v="2087" actId="255"/>
          <ac:spMkLst>
            <pc:docMk/>
            <pc:sldMk cId="662482511" sldId="336"/>
            <ac:spMk id="164" creationId="{63A78487-FDE0-4EF5-B9F5-DC76C027148C}"/>
          </ac:spMkLst>
        </pc:spChg>
        <pc:spChg chg="mod">
          <ac:chgData name="Lex Wayen" userId="494a56360b44c41f" providerId="LiveId" clId="{A8BD2E70-096A-4399-95F4-2F687232D731}" dt="2019-06-24T07:35:25.229" v="3517"/>
          <ac:spMkLst>
            <pc:docMk/>
            <pc:sldMk cId="662482511" sldId="336"/>
            <ac:spMk id="165" creationId="{CB8E7657-839E-4153-B1F3-4B283719D44B}"/>
          </ac:spMkLst>
        </pc:spChg>
        <pc:spChg chg="mod">
          <ac:chgData name="Lex Wayen" userId="494a56360b44c41f" providerId="LiveId" clId="{A8BD2E70-096A-4399-95F4-2F687232D731}" dt="2019-06-24T07:03:12.188" v="2087" actId="255"/>
          <ac:spMkLst>
            <pc:docMk/>
            <pc:sldMk cId="662482511" sldId="336"/>
            <ac:spMk id="167" creationId="{ADD874EC-B152-4B16-A0AB-B6CFE55DA1AF}"/>
          </ac:spMkLst>
        </pc:spChg>
        <pc:spChg chg="mod">
          <ac:chgData name="Lex Wayen" userId="494a56360b44c41f" providerId="LiveId" clId="{A8BD2E70-096A-4399-95F4-2F687232D731}" dt="2019-06-24T07:35:30.303" v="3535"/>
          <ac:spMkLst>
            <pc:docMk/>
            <pc:sldMk cId="662482511" sldId="336"/>
            <ac:spMk id="168" creationId="{E159E99F-8EC4-4203-B945-D135090033B4}"/>
          </ac:spMkLst>
        </pc:spChg>
        <pc:spChg chg="mod">
          <ac:chgData name="Lex Wayen" userId="494a56360b44c41f" providerId="LiveId" clId="{A8BD2E70-096A-4399-95F4-2F687232D731}" dt="2019-06-24T07:03:12.188" v="2087" actId="255"/>
          <ac:spMkLst>
            <pc:docMk/>
            <pc:sldMk cId="662482511" sldId="336"/>
            <ac:spMk id="170" creationId="{9440930E-DDE7-40D6-A2A1-B886DF00FF6F}"/>
          </ac:spMkLst>
        </pc:spChg>
        <pc:spChg chg="mod">
          <ac:chgData name="Lex Wayen" userId="494a56360b44c41f" providerId="LiveId" clId="{A8BD2E70-096A-4399-95F4-2F687232D731}" dt="2019-06-24T07:35:37.281" v="3568" actId="20577"/>
          <ac:spMkLst>
            <pc:docMk/>
            <pc:sldMk cId="662482511" sldId="336"/>
            <ac:spMk id="171" creationId="{9F6691EE-C073-4142-812C-8DC7C75906FA}"/>
          </ac:spMkLst>
        </pc:spChg>
        <pc:spChg chg="mod">
          <ac:chgData name="Lex Wayen" userId="494a56360b44c41f" providerId="LiveId" clId="{A8BD2E70-096A-4399-95F4-2F687232D731}" dt="2019-06-24T07:34:40.009" v="3476" actId="208"/>
          <ac:spMkLst>
            <pc:docMk/>
            <pc:sldMk cId="662482511" sldId="336"/>
            <ac:spMk id="173" creationId="{8C7D9F58-DDC9-47EB-B930-311E21B8BCAE}"/>
          </ac:spMkLst>
        </pc:spChg>
        <pc:spChg chg="mod">
          <ac:chgData name="Lex Wayen" userId="494a56360b44c41f" providerId="LiveId" clId="{A8BD2E70-096A-4399-95F4-2F687232D731}" dt="2019-06-24T07:03:12.188" v="2087" actId="255"/>
          <ac:spMkLst>
            <pc:docMk/>
            <pc:sldMk cId="662482511" sldId="336"/>
            <ac:spMk id="174" creationId="{0DA79808-113B-4A66-B90E-50332F31A525}"/>
          </ac:spMkLst>
        </pc:spChg>
        <pc:spChg chg="mod">
          <ac:chgData name="Lex Wayen" userId="494a56360b44c41f" providerId="LiveId" clId="{A8BD2E70-096A-4399-95F4-2F687232D731}" dt="2019-06-24T07:34:37.619" v="3475" actId="208"/>
          <ac:spMkLst>
            <pc:docMk/>
            <pc:sldMk cId="662482511" sldId="336"/>
            <ac:spMk id="176" creationId="{0053096B-3DF2-4297-8C28-9A1E917620D6}"/>
          </ac:spMkLst>
        </pc:spChg>
        <pc:spChg chg="mod">
          <ac:chgData name="Lex Wayen" userId="494a56360b44c41f" providerId="LiveId" clId="{A8BD2E70-096A-4399-95F4-2F687232D731}" dt="2019-06-24T07:03:12.188" v="2087" actId="255"/>
          <ac:spMkLst>
            <pc:docMk/>
            <pc:sldMk cId="662482511" sldId="336"/>
            <ac:spMk id="177" creationId="{C8A946C3-7157-4335-AFFA-9D338531D0E4}"/>
          </ac:spMkLst>
        </pc:spChg>
        <pc:spChg chg="mod">
          <ac:chgData name="Lex Wayen" userId="494a56360b44c41f" providerId="LiveId" clId="{A8BD2E70-096A-4399-95F4-2F687232D731}" dt="2019-06-24T07:03:12.188" v="2087" actId="255"/>
          <ac:spMkLst>
            <pc:docMk/>
            <pc:sldMk cId="662482511" sldId="336"/>
            <ac:spMk id="179" creationId="{EF6A0068-2CCF-4AA3-892B-56C518A82720}"/>
          </ac:spMkLst>
        </pc:spChg>
        <pc:spChg chg="mod">
          <ac:chgData name="Lex Wayen" userId="494a56360b44c41f" providerId="LiveId" clId="{A8BD2E70-096A-4399-95F4-2F687232D731}" dt="2019-06-24T07:29:58.359" v="3126"/>
          <ac:spMkLst>
            <pc:docMk/>
            <pc:sldMk cId="662482511" sldId="336"/>
            <ac:spMk id="180" creationId="{491AB6CD-1ADA-4B96-99F1-F0130EC0FD36}"/>
          </ac:spMkLst>
        </pc:spChg>
        <pc:spChg chg="mod">
          <ac:chgData name="Lex Wayen" userId="494a56360b44c41f" providerId="LiveId" clId="{A8BD2E70-096A-4399-95F4-2F687232D731}" dt="2019-06-24T07:03:12.188" v="2087" actId="255"/>
          <ac:spMkLst>
            <pc:docMk/>
            <pc:sldMk cId="662482511" sldId="336"/>
            <ac:spMk id="182" creationId="{318BE843-813D-4FCF-A1D9-F55A0610769D}"/>
          </ac:spMkLst>
        </pc:spChg>
        <pc:spChg chg="mod">
          <ac:chgData name="Lex Wayen" userId="494a56360b44c41f" providerId="LiveId" clId="{A8BD2E70-096A-4399-95F4-2F687232D731}" dt="2019-06-24T07:29:54.552" v="3111"/>
          <ac:spMkLst>
            <pc:docMk/>
            <pc:sldMk cId="662482511" sldId="336"/>
            <ac:spMk id="183" creationId="{AFA5DF7F-D7A0-4910-ACFD-1C7213B2C2D3}"/>
          </ac:spMkLst>
        </pc:spChg>
        <pc:spChg chg="mod">
          <ac:chgData name="Lex Wayen" userId="494a56360b44c41f" providerId="LiveId" clId="{A8BD2E70-096A-4399-95F4-2F687232D731}" dt="2019-06-24T07:03:12.188" v="2087" actId="255"/>
          <ac:spMkLst>
            <pc:docMk/>
            <pc:sldMk cId="662482511" sldId="336"/>
            <ac:spMk id="185" creationId="{558A87C4-9FAC-455B-9334-427EFF2E8752}"/>
          </ac:spMkLst>
        </pc:spChg>
        <pc:spChg chg="mod">
          <ac:chgData name="Lex Wayen" userId="494a56360b44c41f" providerId="LiveId" clId="{A8BD2E70-096A-4399-95F4-2F687232D731}" dt="2019-06-24T07:30:02.992" v="3144"/>
          <ac:spMkLst>
            <pc:docMk/>
            <pc:sldMk cId="662482511" sldId="336"/>
            <ac:spMk id="186" creationId="{C564E7C8-05C3-42C3-95DF-02384ABC1C40}"/>
          </ac:spMkLst>
        </pc:spChg>
        <pc:spChg chg="mod">
          <ac:chgData name="Lex Wayen" userId="494a56360b44c41f" providerId="LiveId" clId="{A8BD2E70-096A-4399-95F4-2F687232D731}" dt="2019-06-24T07:03:12.188" v="2087" actId="255"/>
          <ac:spMkLst>
            <pc:docMk/>
            <pc:sldMk cId="662482511" sldId="336"/>
            <ac:spMk id="188" creationId="{25616EE4-4C6F-4A2F-A037-6A1777205B2B}"/>
          </ac:spMkLst>
        </pc:spChg>
        <pc:spChg chg="mod">
          <ac:chgData name="Lex Wayen" userId="494a56360b44c41f" providerId="LiveId" clId="{A8BD2E70-096A-4399-95F4-2F687232D731}" dt="2019-06-24T07:30:07.349" v="3161"/>
          <ac:spMkLst>
            <pc:docMk/>
            <pc:sldMk cId="662482511" sldId="336"/>
            <ac:spMk id="189" creationId="{C1507D65-7EE1-45FE-85C5-7D1F33D6F285}"/>
          </ac:spMkLst>
        </pc:spChg>
        <pc:spChg chg="mod">
          <ac:chgData name="Lex Wayen" userId="494a56360b44c41f" providerId="LiveId" clId="{A8BD2E70-096A-4399-95F4-2F687232D731}" dt="2019-06-24T07:03:12.188" v="2087" actId="255"/>
          <ac:spMkLst>
            <pc:docMk/>
            <pc:sldMk cId="662482511" sldId="336"/>
            <ac:spMk id="191" creationId="{77B69279-64AD-4D7F-8E92-D6D2FD64C00B}"/>
          </ac:spMkLst>
        </pc:spChg>
        <pc:spChg chg="mod">
          <ac:chgData name="Lex Wayen" userId="494a56360b44c41f" providerId="LiveId" clId="{A8BD2E70-096A-4399-95F4-2F687232D731}" dt="2019-06-24T07:29:22.147" v="3016"/>
          <ac:spMkLst>
            <pc:docMk/>
            <pc:sldMk cId="662482511" sldId="336"/>
            <ac:spMk id="192" creationId="{31615F78-4348-4E88-8A45-A473404BA730}"/>
          </ac:spMkLst>
        </pc:spChg>
        <pc:spChg chg="mod">
          <ac:chgData name="Lex Wayen" userId="494a56360b44c41f" providerId="LiveId" clId="{A8BD2E70-096A-4399-95F4-2F687232D731}" dt="2019-06-24T07:03:12.188" v="2087" actId="255"/>
          <ac:spMkLst>
            <pc:docMk/>
            <pc:sldMk cId="662482511" sldId="336"/>
            <ac:spMk id="195" creationId="{B4C2F591-620D-49B6-8B38-FF08471BDB88}"/>
          </ac:spMkLst>
        </pc:spChg>
        <pc:spChg chg="mod">
          <ac:chgData name="Lex Wayen" userId="494a56360b44c41f" providerId="LiveId" clId="{A8BD2E70-096A-4399-95F4-2F687232D731}" dt="2019-06-24T07:29:27.971" v="3042"/>
          <ac:spMkLst>
            <pc:docMk/>
            <pc:sldMk cId="662482511" sldId="336"/>
            <ac:spMk id="196" creationId="{65AB6ACF-C0B3-4DE3-AC35-283AD3859E05}"/>
          </ac:spMkLst>
        </pc:spChg>
        <pc:spChg chg="mod">
          <ac:chgData name="Lex Wayen" userId="494a56360b44c41f" providerId="LiveId" clId="{A8BD2E70-096A-4399-95F4-2F687232D731}" dt="2019-06-24T07:03:12.188" v="2087" actId="255"/>
          <ac:spMkLst>
            <pc:docMk/>
            <pc:sldMk cId="662482511" sldId="336"/>
            <ac:spMk id="198" creationId="{4EF0039D-36D2-49E8-BEEA-F8534E825342}"/>
          </ac:spMkLst>
        </pc:spChg>
        <pc:spChg chg="mod">
          <ac:chgData name="Lex Wayen" userId="494a56360b44c41f" providerId="LiveId" clId="{A8BD2E70-096A-4399-95F4-2F687232D731}" dt="2019-06-24T07:29:41.059" v="3062"/>
          <ac:spMkLst>
            <pc:docMk/>
            <pc:sldMk cId="662482511" sldId="336"/>
            <ac:spMk id="199" creationId="{E3D31B8B-2157-4C55-9B0E-FA9D54ED0EEB}"/>
          </ac:spMkLst>
        </pc:spChg>
        <pc:spChg chg="mod">
          <ac:chgData name="Lex Wayen" userId="494a56360b44c41f" providerId="LiveId" clId="{A8BD2E70-096A-4399-95F4-2F687232D731}" dt="2019-06-24T07:03:12.188" v="2087" actId="255"/>
          <ac:spMkLst>
            <pc:docMk/>
            <pc:sldMk cId="662482511" sldId="336"/>
            <ac:spMk id="201" creationId="{1E56C0E1-995C-4DBB-B0F6-BA001428685E}"/>
          </ac:spMkLst>
        </pc:spChg>
        <pc:spChg chg="mod">
          <ac:chgData name="Lex Wayen" userId="494a56360b44c41f" providerId="LiveId" clId="{A8BD2E70-096A-4399-95F4-2F687232D731}" dt="2019-06-24T07:29:45.713" v="3074"/>
          <ac:spMkLst>
            <pc:docMk/>
            <pc:sldMk cId="662482511" sldId="336"/>
            <ac:spMk id="202" creationId="{7B9835B8-1341-466A-AF85-B68058A9D4B7}"/>
          </ac:spMkLst>
        </pc:spChg>
        <pc:spChg chg="mod">
          <ac:chgData name="Lex Wayen" userId="494a56360b44c41f" providerId="LiveId" clId="{A8BD2E70-096A-4399-95F4-2F687232D731}" dt="2019-06-24T07:34:34.757" v="3474" actId="208"/>
          <ac:spMkLst>
            <pc:docMk/>
            <pc:sldMk cId="662482511" sldId="336"/>
            <ac:spMk id="204" creationId="{225730D3-F2DE-42B4-B92E-0B94E492E32C}"/>
          </ac:spMkLst>
        </pc:spChg>
        <pc:spChg chg="mod">
          <ac:chgData name="Lex Wayen" userId="494a56360b44c41f" providerId="LiveId" clId="{A8BD2E70-096A-4399-95F4-2F687232D731}" dt="2019-06-24T07:31:54.994" v="3438" actId="20577"/>
          <ac:spMkLst>
            <pc:docMk/>
            <pc:sldMk cId="662482511" sldId="336"/>
            <ac:spMk id="205" creationId="{1CA4715F-9A83-4C5D-9FB5-73320F51B144}"/>
          </ac:spMkLst>
        </pc:spChg>
        <pc:spChg chg="mod">
          <ac:chgData name="Lex Wayen" userId="494a56360b44c41f" providerId="LiveId" clId="{A8BD2E70-096A-4399-95F4-2F687232D731}" dt="2019-06-24T07:34:33.196" v="3473" actId="208"/>
          <ac:spMkLst>
            <pc:docMk/>
            <pc:sldMk cId="662482511" sldId="336"/>
            <ac:spMk id="207" creationId="{A1211030-7862-4501-BEBD-C6628F5DC121}"/>
          </ac:spMkLst>
        </pc:spChg>
        <pc:spChg chg="mod">
          <ac:chgData name="Lex Wayen" userId="494a56360b44c41f" providerId="LiveId" clId="{A8BD2E70-096A-4399-95F4-2F687232D731}" dt="2019-06-24T07:31:42.536" v="3395"/>
          <ac:spMkLst>
            <pc:docMk/>
            <pc:sldMk cId="662482511" sldId="336"/>
            <ac:spMk id="208" creationId="{203DEEFA-345E-4CA2-AAB1-51B65310F64D}"/>
          </ac:spMkLst>
        </pc:spChg>
        <pc:spChg chg="mod">
          <ac:chgData name="Lex Wayen" userId="494a56360b44c41f" providerId="LiveId" clId="{A8BD2E70-096A-4399-95F4-2F687232D731}" dt="2019-06-24T07:34:31.488" v="3472" actId="208"/>
          <ac:spMkLst>
            <pc:docMk/>
            <pc:sldMk cId="662482511" sldId="336"/>
            <ac:spMk id="210" creationId="{D84FF1E9-D586-4A46-94AA-388482D9AC4A}"/>
          </ac:spMkLst>
        </pc:spChg>
        <pc:spChg chg="mod">
          <ac:chgData name="Lex Wayen" userId="494a56360b44c41f" providerId="LiveId" clId="{A8BD2E70-096A-4399-95F4-2F687232D731}" dt="2019-06-24T07:31:31.908" v="3356"/>
          <ac:spMkLst>
            <pc:docMk/>
            <pc:sldMk cId="662482511" sldId="336"/>
            <ac:spMk id="211" creationId="{A208045D-480E-48E2-ACBD-9EE3DCA1EFBF}"/>
          </ac:spMkLst>
        </pc:spChg>
        <pc:spChg chg="mod">
          <ac:chgData name="Lex Wayen" userId="494a56360b44c41f" providerId="LiveId" clId="{A8BD2E70-096A-4399-95F4-2F687232D731}" dt="2019-06-24T07:34:28.397" v="3471" actId="208"/>
          <ac:spMkLst>
            <pc:docMk/>
            <pc:sldMk cId="662482511" sldId="336"/>
            <ac:spMk id="213" creationId="{F3D515E2-9AE1-4FAA-9697-949BA3FD5645}"/>
          </ac:spMkLst>
        </pc:spChg>
        <pc:spChg chg="mod">
          <ac:chgData name="Lex Wayen" userId="494a56360b44c41f" providerId="LiveId" clId="{A8BD2E70-096A-4399-95F4-2F687232D731}" dt="2019-06-24T07:31:27.404" v="3332" actId="20577"/>
          <ac:spMkLst>
            <pc:docMk/>
            <pc:sldMk cId="662482511" sldId="336"/>
            <ac:spMk id="214" creationId="{2A993279-3599-4CB4-89F2-982B6D420437}"/>
          </ac:spMkLst>
        </pc:spChg>
        <pc:spChg chg="mod">
          <ac:chgData name="Lex Wayen" userId="494a56360b44c41f" providerId="LiveId" clId="{A8BD2E70-096A-4399-95F4-2F687232D731}" dt="2019-06-24T07:03:12.188" v="2087" actId="255"/>
          <ac:spMkLst>
            <pc:docMk/>
            <pc:sldMk cId="662482511" sldId="336"/>
            <ac:spMk id="216" creationId="{3551DA27-D34A-4E74-9F73-17E969477944}"/>
          </ac:spMkLst>
        </pc:spChg>
        <pc:spChg chg="mod">
          <ac:chgData name="Lex Wayen" userId="494a56360b44c41f" providerId="LiveId" clId="{A8BD2E70-096A-4399-95F4-2F687232D731}" dt="2019-06-24T07:30:19.832" v="3178"/>
          <ac:spMkLst>
            <pc:docMk/>
            <pc:sldMk cId="662482511" sldId="336"/>
            <ac:spMk id="217" creationId="{09C0799B-BB0F-4EAC-A75D-F14F98F77925}"/>
          </ac:spMkLst>
        </pc:spChg>
        <pc:spChg chg="mod">
          <ac:chgData name="Lex Wayen" userId="494a56360b44c41f" providerId="LiveId" clId="{A8BD2E70-096A-4399-95F4-2F687232D731}" dt="2019-06-24T07:34:06.327" v="3461" actId="208"/>
          <ac:spMkLst>
            <pc:docMk/>
            <pc:sldMk cId="662482511" sldId="336"/>
            <ac:spMk id="219" creationId="{128DB44C-3776-437F-8108-346315A2F05E}"/>
          </ac:spMkLst>
        </pc:spChg>
        <pc:spChg chg="mod">
          <ac:chgData name="Lex Wayen" userId="494a56360b44c41f" providerId="LiveId" clId="{A8BD2E70-096A-4399-95F4-2F687232D731}" dt="2019-06-24T07:30:41.335" v="3209"/>
          <ac:spMkLst>
            <pc:docMk/>
            <pc:sldMk cId="662482511" sldId="336"/>
            <ac:spMk id="220" creationId="{45FFD0D6-2904-4768-AAB3-E7C9AF79AD59}"/>
          </ac:spMkLst>
        </pc:spChg>
        <pc:spChg chg="mod">
          <ac:chgData name="Lex Wayen" userId="494a56360b44c41f" providerId="LiveId" clId="{A8BD2E70-096A-4399-95F4-2F687232D731}" dt="2019-06-24T07:34:08.068" v="3462" actId="208"/>
          <ac:spMkLst>
            <pc:docMk/>
            <pc:sldMk cId="662482511" sldId="336"/>
            <ac:spMk id="222" creationId="{4DB3C2E0-9AFB-4693-B6CF-D390170870B6}"/>
          </ac:spMkLst>
        </pc:spChg>
        <pc:spChg chg="mod">
          <ac:chgData name="Lex Wayen" userId="494a56360b44c41f" providerId="LiveId" clId="{A8BD2E70-096A-4399-95F4-2F687232D731}" dt="2019-06-24T07:30:48.924" v="3224"/>
          <ac:spMkLst>
            <pc:docMk/>
            <pc:sldMk cId="662482511" sldId="336"/>
            <ac:spMk id="223" creationId="{AD72A84A-72D5-4428-A446-4D16754EAA25}"/>
          </ac:spMkLst>
        </pc:spChg>
        <pc:spChg chg="mod">
          <ac:chgData name="Lex Wayen" userId="494a56360b44c41f" providerId="LiveId" clId="{A8BD2E70-096A-4399-95F4-2F687232D731}" dt="2019-06-24T07:34:10.257" v="3463" actId="208"/>
          <ac:spMkLst>
            <pc:docMk/>
            <pc:sldMk cId="662482511" sldId="336"/>
            <ac:spMk id="225" creationId="{7CECFAFF-ADDB-4A11-B239-D0DAAAB670A3}"/>
          </ac:spMkLst>
        </pc:spChg>
        <pc:spChg chg="mod">
          <ac:chgData name="Lex Wayen" userId="494a56360b44c41f" providerId="LiveId" clId="{A8BD2E70-096A-4399-95F4-2F687232D731}" dt="2019-06-24T07:30:54.075" v="3243"/>
          <ac:spMkLst>
            <pc:docMk/>
            <pc:sldMk cId="662482511" sldId="336"/>
            <ac:spMk id="226" creationId="{5CBF4D62-3464-4858-A867-CEAC3AF53F56}"/>
          </ac:spMkLst>
        </pc:spChg>
        <pc:spChg chg="mod">
          <ac:chgData name="Lex Wayen" userId="494a56360b44c41f" providerId="LiveId" clId="{A8BD2E70-096A-4399-95F4-2F687232D731}" dt="2019-06-24T07:03:12.188" v="2087" actId="255"/>
          <ac:spMkLst>
            <pc:docMk/>
            <pc:sldMk cId="662482511" sldId="336"/>
            <ac:spMk id="228" creationId="{64C8C908-138F-4CD4-A252-51B78F9B5366}"/>
          </ac:spMkLst>
        </pc:spChg>
        <pc:spChg chg="mod">
          <ac:chgData name="Lex Wayen" userId="494a56360b44c41f" providerId="LiveId" clId="{A8BD2E70-096A-4399-95F4-2F687232D731}" dt="2019-06-24T07:29:49.571" v="3095"/>
          <ac:spMkLst>
            <pc:docMk/>
            <pc:sldMk cId="662482511" sldId="336"/>
            <ac:spMk id="229" creationId="{7132A645-938D-4E8A-9B25-DFF128A978F9}"/>
          </ac:spMkLst>
        </pc:spChg>
        <pc:spChg chg="mod">
          <ac:chgData name="Lex Wayen" userId="494a56360b44c41f" providerId="LiveId" clId="{A8BD2E70-096A-4399-95F4-2F687232D731}" dt="2019-06-24T07:34:23.598" v="3470" actId="208"/>
          <ac:spMkLst>
            <pc:docMk/>
            <pc:sldMk cId="662482511" sldId="336"/>
            <ac:spMk id="231" creationId="{837E5E9C-A72C-4E3C-B826-331DD68A8FC1}"/>
          </ac:spMkLst>
        </pc:spChg>
        <pc:spChg chg="mod">
          <ac:chgData name="Lex Wayen" userId="494a56360b44c41f" providerId="LiveId" clId="{A8BD2E70-096A-4399-95F4-2F687232D731}" dt="2019-06-24T07:34:21.519" v="3469" actId="208"/>
          <ac:spMkLst>
            <pc:docMk/>
            <pc:sldMk cId="662482511" sldId="336"/>
            <ac:spMk id="232" creationId="{D5CE8F88-ED49-4582-83BC-AB8FEAF444B7}"/>
          </ac:spMkLst>
        </pc:spChg>
        <pc:spChg chg="mod">
          <ac:chgData name="Lex Wayen" userId="494a56360b44c41f" providerId="LiveId" clId="{A8BD2E70-096A-4399-95F4-2F687232D731}" dt="2019-06-24T07:34:11.628" v="3464" actId="208"/>
          <ac:spMkLst>
            <pc:docMk/>
            <pc:sldMk cId="662482511" sldId="336"/>
            <ac:spMk id="237" creationId="{A961B15E-98EB-4BE3-B5DC-1273F3635D00}"/>
          </ac:spMkLst>
        </pc:spChg>
        <pc:spChg chg="mod">
          <ac:chgData name="Lex Wayen" userId="494a56360b44c41f" providerId="LiveId" clId="{A8BD2E70-096A-4399-95F4-2F687232D731}" dt="2019-06-24T07:30:58.851" v="3262"/>
          <ac:spMkLst>
            <pc:docMk/>
            <pc:sldMk cId="662482511" sldId="336"/>
            <ac:spMk id="238" creationId="{6DD10B26-3B85-4547-B556-05781428A703}"/>
          </ac:spMkLst>
        </pc:spChg>
        <pc:spChg chg="mod">
          <ac:chgData name="Lex Wayen" userId="494a56360b44c41f" providerId="LiveId" clId="{A8BD2E70-096A-4399-95F4-2F687232D731}" dt="2019-06-24T07:34:12.849" v="3465" actId="208"/>
          <ac:spMkLst>
            <pc:docMk/>
            <pc:sldMk cId="662482511" sldId="336"/>
            <ac:spMk id="240" creationId="{80FE35FB-1828-46E0-ABD8-6BEEC19C7A23}"/>
          </ac:spMkLst>
        </pc:spChg>
        <pc:spChg chg="mod">
          <ac:chgData name="Lex Wayen" userId="494a56360b44c41f" providerId="LiveId" clId="{A8BD2E70-096A-4399-95F4-2F687232D731}" dt="2019-06-24T07:31:05.622" v="3281"/>
          <ac:spMkLst>
            <pc:docMk/>
            <pc:sldMk cId="662482511" sldId="336"/>
            <ac:spMk id="241" creationId="{7BBD9A20-CD47-4A4E-8589-35A622C3B5C7}"/>
          </ac:spMkLst>
        </pc:spChg>
        <pc:spChg chg="add mod">
          <ac:chgData name="Lex Wayen" userId="494a56360b44c41f" providerId="LiveId" clId="{A8BD2E70-096A-4399-95F4-2F687232D731}" dt="2019-06-24T07:34:45.204" v="3477" actId="207"/>
          <ac:spMkLst>
            <pc:docMk/>
            <pc:sldMk cId="662482511" sldId="336"/>
            <ac:spMk id="254" creationId="{806FC15A-8D71-45A4-A962-25C50C8146CF}"/>
          </ac:spMkLst>
        </pc:spChg>
        <pc:spChg chg="mod">
          <ac:chgData name="Lex Wayen" userId="494a56360b44c41f" providerId="LiveId" clId="{A8BD2E70-096A-4399-95F4-2F687232D731}" dt="2019-06-24T07:38:27.899" v="3810" actId="20577"/>
          <ac:spMkLst>
            <pc:docMk/>
            <pc:sldMk cId="662482511" sldId="336"/>
            <ac:spMk id="257" creationId="{890AB99D-9BA9-4824-AC18-75204DC672C3}"/>
          </ac:spMkLst>
        </pc:spChg>
        <pc:spChg chg="mod">
          <ac:chgData name="Lex Wayen" userId="494a56360b44c41f" providerId="LiveId" clId="{A8BD2E70-096A-4399-95F4-2F687232D731}" dt="2019-06-24T07:36:59.678" v="3776"/>
          <ac:spMkLst>
            <pc:docMk/>
            <pc:sldMk cId="662482511" sldId="336"/>
            <ac:spMk id="260" creationId="{83BC3571-B9A8-438F-8D55-C8E4066F4A30}"/>
          </ac:spMkLst>
        </pc:spChg>
        <pc:grpChg chg="del mod">
          <ac:chgData name="Lex Wayen" userId="494a56360b44c41f" providerId="LiveId" clId="{A8BD2E70-096A-4399-95F4-2F687232D731}" dt="2019-06-24T04:48:26.673" v="1213" actId="478"/>
          <ac:grpSpMkLst>
            <pc:docMk/>
            <pc:sldMk cId="662482511" sldId="336"/>
            <ac:grpSpMk id="53" creationId="{8688460A-4DD5-4AF1-9397-C2C9A18A6A31}"/>
          </ac:grpSpMkLst>
        </pc:grpChg>
        <pc:grpChg chg="del mod">
          <ac:chgData name="Lex Wayen" userId="494a56360b44c41f" providerId="LiveId" clId="{A8BD2E70-096A-4399-95F4-2F687232D731}" dt="2019-06-24T04:48:26.673" v="1213" actId="478"/>
          <ac:grpSpMkLst>
            <pc:docMk/>
            <pc:sldMk cId="662482511" sldId="336"/>
            <ac:grpSpMk id="56" creationId="{97F1E75B-E62E-4473-9765-0A5FD07F929E}"/>
          </ac:grpSpMkLst>
        </pc:grpChg>
        <pc:grpChg chg="del mod">
          <ac:chgData name="Lex Wayen" userId="494a56360b44c41f" providerId="LiveId" clId="{A8BD2E70-096A-4399-95F4-2F687232D731}" dt="2019-06-24T04:48:26.673" v="1213" actId="478"/>
          <ac:grpSpMkLst>
            <pc:docMk/>
            <pc:sldMk cId="662482511" sldId="336"/>
            <ac:grpSpMk id="59" creationId="{D905094C-9AC5-4D44-98B1-1BEB081B5EF0}"/>
          </ac:grpSpMkLst>
        </pc:grpChg>
        <pc:grpChg chg="del mod">
          <ac:chgData name="Lex Wayen" userId="494a56360b44c41f" providerId="LiveId" clId="{A8BD2E70-096A-4399-95F4-2F687232D731}" dt="2019-06-24T04:48:26.673" v="1213" actId="478"/>
          <ac:grpSpMkLst>
            <pc:docMk/>
            <pc:sldMk cId="662482511" sldId="336"/>
            <ac:grpSpMk id="62" creationId="{FA35FB94-CF7F-4DDE-AE53-CB65DC4C5FE4}"/>
          </ac:grpSpMkLst>
        </pc:grpChg>
        <pc:grpChg chg="del mod">
          <ac:chgData name="Lex Wayen" userId="494a56360b44c41f" providerId="LiveId" clId="{A8BD2E70-096A-4399-95F4-2F687232D731}" dt="2019-06-24T04:48:26.673" v="1213" actId="478"/>
          <ac:grpSpMkLst>
            <pc:docMk/>
            <pc:sldMk cId="662482511" sldId="336"/>
            <ac:grpSpMk id="65" creationId="{AF4BD487-20D4-4494-9442-6250E1984E49}"/>
          </ac:grpSpMkLst>
        </pc:grpChg>
        <pc:grpChg chg="del mod">
          <ac:chgData name="Lex Wayen" userId="494a56360b44c41f" providerId="LiveId" clId="{A8BD2E70-096A-4399-95F4-2F687232D731}" dt="2019-06-24T04:48:26.673" v="1213" actId="478"/>
          <ac:grpSpMkLst>
            <pc:docMk/>
            <pc:sldMk cId="662482511" sldId="336"/>
            <ac:grpSpMk id="68" creationId="{9E2B6F6B-C32C-4EC6-AEDE-A4261CC5DE2B}"/>
          </ac:grpSpMkLst>
        </pc:grpChg>
        <pc:grpChg chg="del mod">
          <ac:chgData name="Lex Wayen" userId="494a56360b44c41f" providerId="LiveId" clId="{A8BD2E70-096A-4399-95F4-2F687232D731}" dt="2019-06-24T04:48:26.673" v="1213" actId="478"/>
          <ac:grpSpMkLst>
            <pc:docMk/>
            <pc:sldMk cId="662482511" sldId="336"/>
            <ac:grpSpMk id="71" creationId="{3D84001C-E234-4105-838D-E17AADA97A51}"/>
          </ac:grpSpMkLst>
        </pc:grpChg>
        <pc:grpChg chg="del mod">
          <ac:chgData name="Lex Wayen" userId="494a56360b44c41f" providerId="LiveId" clId="{A8BD2E70-096A-4399-95F4-2F687232D731}" dt="2019-06-24T04:48:26.673" v="1213" actId="478"/>
          <ac:grpSpMkLst>
            <pc:docMk/>
            <pc:sldMk cId="662482511" sldId="336"/>
            <ac:grpSpMk id="74" creationId="{F12E72D5-3BAE-4E59-B757-65E27F4A26B8}"/>
          </ac:grpSpMkLst>
        </pc:grpChg>
        <pc:grpChg chg="mod">
          <ac:chgData name="Lex Wayen" userId="494a56360b44c41f" providerId="LiveId" clId="{A8BD2E70-096A-4399-95F4-2F687232D731}" dt="2019-06-24T07:39:54.258" v="3827" actId="1076"/>
          <ac:grpSpMkLst>
            <pc:docMk/>
            <pc:sldMk cId="662482511" sldId="336"/>
            <ac:grpSpMk id="78" creationId="{D46EBF47-7468-45EE-8677-CCDDF9669402}"/>
          </ac:grpSpMkLst>
        </pc:grpChg>
        <pc:grpChg chg="mod">
          <ac:chgData name="Lex Wayen" userId="494a56360b44c41f" providerId="LiveId" clId="{A8BD2E70-096A-4399-95F4-2F687232D731}" dt="2019-06-24T07:39:54.258" v="3827" actId="1076"/>
          <ac:grpSpMkLst>
            <pc:docMk/>
            <pc:sldMk cId="662482511" sldId="336"/>
            <ac:grpSpMk id="81" creationId="{B03197BB-AD42-4E4E-80A6-A0072A385FA4}"/>
          </ac:grpSpMkLst>
        </pc:grpChg>
        <pc:grpChg chg="mod">
          <ac:chgData name="Lex Wayen" userId="494a56360b44c41f" providerId="LiveId" clId="{A8BD2E70-096A-4399-95F4-2F687232D731}" dt="2019-06-24T07:38:36.625" v="3813"/>
          <ac:grpSpMkLst>
            <pc:docMk/>
            <pc:sldMk cId="662482511" sldId="336"/>
            <ac:grpSpMk id="84" creationId="{BDB63E82-968E-42F8-9C5E-1822F7E1F49E}"/>
          </ac:grpSpMkLst>
        </pc:grpChg>
        <pc:grpChg chg="mod">
          <ac:chgData name="Lex Wayen" userId="494a56360b44c41f" providerId="LiveId" clId="{A8BD2E70-096A-4399-95F4-2F687232D731}" dt="2019-06-24T07:38:36.625" v="3813"/>
          <ac:grpSpMkLst>
            <pc:docMk/>
            <pc:sldMk cId="662482511" sldId="336"/>
            <ac:grpSpMk id="87" creationId="{16200EFB-53C7-40F4-900F-1DFA9933F4AA}"/>
          </ac:grpSpMkLst>
        </pc:grpChg>
        <pc:grpChg chg="mod">
          <ac:chgData name="Lex Wayen" userId="494a56360b44c41f" providerId="LiveId" clId="{A8BD2E70-096A-4399-95F4-2F687232D731}" dt="2019-06-24T07:39:54.258" v="3827" actId="1076"/>
          <ac:grpSpMkLst>
            <pc:docMk/>
            <pc:sldMk cId="662482511" sldId="336"/>
            <ac:grpSpMk id="90" creationId="{DD61B198-47E4-4257-9A54-71006703A382}"/>
          </ac:grpSpMkLst>
        </pc:grpChg>
        <pc:grpChg chg="mod">
          <ac:chgData name="Lex Wayen" userId="494a56360b44c41f" providerId="LiveId" clId="{A8BD2E70-096A-4399-95F4-2F687232D731}" dt="2019-06-24T07:39:59.868" v="3828" actId="1076"/>
          <ac:grpSpMkLst>
            <pc:docMk/>
            <pc:sldMk cId="662482511" sldId="336"/>
            <ac:grpSpMk id="93" creationId="{0BA27D34-CED6-48C3-8E96-2214C8EB57D1}"/>
          </ac:grpSpMkLst>
        </pc:grpChg>
        <pc:grpChg chg="mod">
          <ac:chgData name="Lex Wayen" userId="494a56360b44c41f" providerId="LiveId" clId="{A8BD2E70-096A-4399-95F4-2F687232D731}" dt="2019-06-24T07:39:59.868" v="3828" actId="1076"/>
          <ac:grpSpMkLst>
            <pc:docMk/>
            <pc:sldMk cId="662482511" sldId="336"/>
            <ac:grpSpMk id="96" creationId="{F7E9C7E8-C8CE-45CF-9B36-3C75BAA7CDE0}"/>
          </ac:grpSpMkLst>
        </pc:grpChg>
        <pc:grpChg chg="add mod">
          <ac:chgData name="Lex Wayen" userId="494a56360b44c41f" providerId="LiveId" clId="{A8BD2E70-096A-4399-95F4-2F687232D731}" dt="2019-06-24T07:38:36.625" v="3813"/>
          <ac:grpSpMkLst>
            <pc:docMk/>
            <pc:sldMk cId="662482511" sldId="336"/>
            <ac:grpSpMk id="100" creationId="{8DCD6A79-A03D-4240-90A4-EC4FA4905510}"/>
          </ac:grpSpMkLst>
        </pc:grpChg>
        <pc:grpChg chg="mod">
          <ac:chgData name="Lex Wayen" userId="494a56360b44c41f" providerId="LiveId" clId="{A8BD2E70-096A-4399-95F4-2F687232D731}" dt="2019-06-24T07:38:36.625" v="3813"/>
          <ac:grpSpMkLst>
            <pc:docMk/>
            <pc:sldMk cId="662482511" sldId="336"/>
            <ac:grpSpMk id="103" creationId="{AB62F8F5-884A-471F-B9C7-3E69242D2118}"/>
          </ac:grpSpMkLst>
        </pc:grpChg>
        <pc:grpChg chg="mod">
          <ac:chgData name="Lex Wayen" userId="494a56360b44c41f" providerId="LiveId" clId="{A8BD2E70-096A-4399-95F4-2F687232D731}" dt="2019-06-24T07:38:36.625" v="3813"/>
          <ac:grpSpMkLst>
            <pc:docMk/>
            <pc:sldMk cId="662482511" sldId="336"/>
            <ac:grpSpMk id="106" creationId="{DF75E6E1-D032-4141-9BA1-74ACE1FA2C24}"/>
          </ac:grpSpMkLst>
        </pc:grpChg>
        <pc:grpChg chg="add mod">
          <ac:chgData name="Lex Wayen" userId="494a56360b44c41f" providerId="LiveId" clId="{A8BD2E70-096A-4399-95F4-2F687232D731}" dt="2019-06-24T07:39:40.554" v="3825"/>
          <ac:grpSpMkLst>
            <pc:docMk/>
            <pc:sldMk cId="662482511" sldId="336"/>
            <ac:grpSpMk id="110" creationId="{A1FC790D-46C4-4407-9BA5-85F5723D262D}"/>
          </ac:grpSpMkLst>
        </pc:grpChg>
        <pc:grpChg chg="add mod">
          <ac:chgData name="Lex Wayen" userId="494a56360b44c41f" providerId="LiveId" clId="{A8BD2E70-096A-4399-95F4-2F687232D731}" dt="2019-06-24T07:40:05.530" v="3829" actId="1076"/>
          <ac:grpSpMkLst>
            <pc:docMk/>
            <pc:sldMk cId="662482511" sldId="336"/>
            <ac:grpSpMk id="113" creationId="{A220A585-0E5E-454A-9925-00E3A9B342AA}"/>
          </ac:grpSpMkLst>
        </pc:grpChg>
        <pc:grpChg chg="add mod">
          <ac:chgData name="Lex Wayen" userId="494a56360b44c41f" providerId="LiveId" clId="{A8BD2E70-096A-4399-95F4-2F687232D731}" dt="2019-06-24T07:38:47.195" v="3814"/>
          <ac:grpSpMkLst>
            <pc:docMk/>
            <pc:sldMk cId="662482511" sldId="336"/>
            <ac:grpSpMk id="116" creationId="{91773CF8-AF36-4FB2-BFBA-49302BD30A31}"/>
          </ac:grpSpMkLst>
        </pc:grpChg>
        <pc:grpChg chg="add mod">
          <ac:chgData name="Lex Wayen" userId="494a56360b44c41f" providerId="LiveId" clId="{A8BD2E70-096A-4399-95F4-2F687232D731}" dt="2019-06-24T07:40:05.530" v="3829" actId="1076"/>
          <ac:grpSpMkLst>
            <pc:docMk/>
            <pc:sldMk cId="662482511" sldId="336"/>
            <ac:grpSpMk id="119" creationId="{916EA8B2-0D24-4583-B355-F1C09FBEFB6C}"/>
          </ac:grpSpMkLst>
        </pc:grpChg>
        <pc:grpChg chg="add mod">
          <ac:chgData name="Lex Wayen" userId="494a56360b44c41f" providerId="LiveId" clId="{A8BD2E70-096A-4399-95F4-2F687232D731}" dt="2019-06-24T07:40:05.530" v="3829" actId="1076"/>
          <ac:grpSpMkLst>
            <pc:docMk/>
            <pc:sldMk cId="662482511" sldId="336"/>
            <ac:grpSpMk id="122" creationId="{6F8C20BC-DA31-4611-95FF-C5A7A58D2E3C}"/>
          </ac:grpSpMkLst>
        </pc:grpChg>
        <pc:grpChg chg="add mod">
          <ac:chgData name="Lex Wayen" userId="494a56360b44c41f" providerId="LiveId" clId="{A8BD2E70-096A-4399-95F4-2F687232D731}" dt="2019-06-24T07:40:05.530" v="3829" actId="1076"/>
          <ac:grpSpMkLst>
            <pc:docMk/>
            <pc:sldMk cId="662482511" sldId="336"/>
            <ac:grpSpMk id="125" creationId="{2B247F62-315B-47F1-B1F9-9C9A905318C0}"/>
          </ac:grpSpMkLst>
        </pc:grpChg>
        <pc:grpChg chg="add del mod">
          <ac:chgData name="Lex Wayen" userId="494a56360b44c41f" providerId="LiveId" clId="{A8BD2E70-096A-4399-95F4-2F687232D731}" dt="2019-06-24T06:59:13.076" v="1918"/>
          <ac:grpSpMkLst>
            <pc:docMk/>
            <pc:sldMk cId="662482511" sldId="336"/>
            <ac:grpSpMk id="128" creationId="{8CEFC423-CEFC-4363-8B00-93EDA91A5EA3}"/>
          </ac:grpSpMkLst>
        </pc:grpChg>
        <pc:grpChg chg="add del mod">
          <ac:chgData name="Lex Wayen" userId="494a56360b44c41f" providerId="LiveId" clId="{A8BD2E70-096A-4399-95F4-2F687232D731}" dt="2019-06-24T06:59:13.076" v="1918"/>
          <ac:grpSpMkLst>
            <pc:docMk/>
            <pc:sldMk cId="662482511" sldId="336"/>
            <ac:grpSpMk id="131" creationId="{B5CAA820-778A-4B57-8D48-039B0B048A9F}"/>
          </ac:grpSpMkLst>
        </pc:grpChg>
        <pc:grpChg chg="add del mod">
          <ac:chgData name="Lex Wayen" userId="494a56360b44c41f" providerId="LiveId" clId="{A8BD2E70-096A-4399-95F4-2F687232D731}" dt="2019-06-24T06:59:13.076" v="1918"/>
          <ac:grpSpMkLst>
            <pc:docMk/>
            <pc:sldMk cId="662482511" sldId="336"/>
            <ac:grpSpMk id="134" creationId="{CF55817F-1C3F-4A89-AD33-1D0A82863D5E}"/>
          </ac:grpSpMkLst>
        </pc:grpChg>
        <pc:grpChg chg="add del mod">
          <ac:chgData name="Lex Wayen" userId="494a56360b44c41f" providerId="LiveId" clId="{A8BD2E70-096A-4399-95F4-2F687232D731}" dt="2019-06-24T06:59:13.076" v="1918"/>
          <ac:grpSpMkLst>
            <pc:docMk/>
            <pc:sldMk cId="662482511" sldId="336"/>
            <ac:grpSpMk id="137" creationId="{38B2963A-F403-4F47-8555-C12E619B3DC3}"/>
          </ac:grpSpMkLst>
        </pc:grpChg>
        <pc:grpChg chg="add del mod">
          <ac:chgData name="Lex Wayen" userId="494a56360b44c41f" providerId="LiveId" clId="{A8BD2E70-096A-4399-95F4-2F687232D731}" dt="2019-06-24T06:59:13.076" v="1918"/>
          <ac:grpSpMkLst>
            <pc:docMk/>
            <pc:sldMk cId="662482511" sldId="336"/>
            <ac:grpSpMk id="140" creationId="{84E8CDFE-79F7-43B8-BA9E-D1E025CB7933}"/>
          </ac:grpSpMkLst>
        </pc:grpChg>
        <pc:grpChg chg="add del mod">
          <ac:chgData name="Lex Wayen" userId="494a56360b44c41f" providerId="LiveId" clId="{A8BD2E70-096A-4399-95F4-2F687232D731}" dt="2019-06-24T06:59:13.076" v="1918"/>
          <ac:grpSpMkLst>
            <pc:docMk/>
            <pc:sldMk cId="662482511" sldId="336"/>
            <ac:grpSpMk id="143" creationId="{DEBC5652-0C31-48B1-A0B7-62C39BF0E124}"/>
          </ac:grpSpMkLst>
        </pc:grpChg>
        <pc:grpChg chg="add del mod">
          <ac:chgData name="Lex Wayen" userId="494a56360b44c41f" providerId="LiveId" clId="{A8BD2E70-096A-4399-95F4-2F687232D731}" dt="2019-06-24T06:59:13.076" v="1918"/>
          <ac:grpSpMkLst>
            <pc:docMk/>
            <pc:sldMk cId="662482511" sldId="336"/>
            <ac:grpSpMk id="146" creationId="{4CED2806-C755-47EB-88F3-AB8ECC068FA5}"/>
          </ac:grpSpMkLst>
        </pc:grpChg>
        <pc:grpChg chg="add del mod">
          <ac:chgData name="Lex Wayen" userId="494a56360b44c41f" providerId="LiveId" clId="{A8BD2E70-096A-4399-95F4-2F687232D731}" dt="2019-06-24T06:59:13.076" v="1918"/>
          <ac:grpSpMkLst>
            <pc:docMk/>
            <pc:sldMk cId="662482511" sldId="336"/>
            <ac:grpSpMk id="149" creationId="{A8A6012C-477D-47FD-9228-622065EBC509}"/>
          </ac:grpSpMkLst>
        </pc:grpChg>
        <pc:grpChg chg="add del mod">
          <ac:chgData name="Lex Wayen" userId="494a56360b44c41f" providerId="LiveId" clId="{A8BD2E70-096A-4399-95F4-2F687232D731}" dt="2019-06-24T06:59:13.076" v="1918"/>
          <ac:grpSpMkLst>
            <pc:docMk/>
            <pc:sldMk cId="662482511" sldId="336"/>
            <ac:grpSpMk id="152" creationId="{AA082E11-8938-43A7-A1C3-B93858B6174C}"/>
          </ac:grpSpMkLst>
        </pc:grpChg>
        <pc:grpChg chg="add del mod">
          <ac:chgData name="Lex Wayen" userId="494a56360b44c41f" providerId="LiveId" clId="{A8BD2E70-096A-4399-95F4-2F687232D731}" dt="2019-06-24T06:59:13.076" v="1918"/>
          <ac:grpSpMkLst>
            <pc:docMk/>
            <pc:sldMk cId="662482511" sldId="336"/>
            <ac:grpSpMk id="155" creationId="{05598562-E18B-48CE-916C-F74D87734A0A}"/>
          </ac:grpSpMkLst>
        </pc:grpChg>
        <pc:grpChg chg="add del mod">
          <ac:chgData name="Lex Wayen" userId="494a56360b44c41f" providerId="LiveId" clId="{A8BD2E70-096A-4399-95F4-2F687232D731}" dt="2019-06-24T06:59:13.076" v="1918"/>
          <ac:grpSpMkLst>
            <pc:docMk/>
            <pc:sldMk cId="662482511" sldId="336"/>
            <ac:grpSpMk id="158" creationId="{8417FBA9-FCC2-4AB6-9641-8D85A2463E6E}"/>
          </ac:grpSpMkLst>
        </pc:grpChg>
        <pc:grpChg chg="add del mod">
          <ac:chgData name="Lex Wayen" userId="494a56360b44c41f" providerId="LiveId" clId="{A8BD2E70-096A-4399-95F4-2F687232D731}" dt="2019-06-24T06:59:13.076" v="1918"/>
          <ac:grpSpMkLst>
            <pc:docMk/>
            <pc:sldMk cId="662482511" sldId="336"/>
            <ac:grpSpMk id="161" creationId="{82DC67B6-6F53-43E6-A819-AB40C858847A}"/>
          </ac:grpSpMkLst>
        </pc:grpChg>
        <pc:grpChg chg="mod">
          <ac:chgData name="Lex Wayen" userId="494a56360b44c41f" providerId="LiveId" clId="{A8BD2E70-096A-4399-95F4-2F687232D731}" dt="2019-06-24T07:40:05.530" v="3829" actId="1076"/>
          <ac:grpSpMkLst>
            <pc:docMk/>
            <pc:sldMk cId="662482511" sldId="336"/>
            <ac:grpSpMk id="163" creationId="{7ADBCF19-E5EC-4706-A6CA-C4EB48B53325}"/>
          </ac:grpSpMkLst>
        </pc:grpChg>
        <pc:grpChg chg="mod">
          <ac:chgData name="Lex Wayen" userId="494a56360b44c41f" providerId="LiveId" clId="{A8BD2E70-096A-4399-95F4-2F687232D731}" dt="2019-06-24T07:40:05.530" v="3829" actId="1076"/>
          <ac:grpSpMkLst>
            <pc:docMk/>
            <pc:sldMk cId="662482511" sldId="336"/>
            <ac:grpSpMk id="166" creationId="{FDF0A111-730E-4432-9D3D-43942B8D86EE}"/>
          </ac:grpSpMkLst>
        </pc:grpChg>
        <pc:grpChg chg="mod">
          <ac:chgData name="Lex Wayen" userId="494a56360b44c41f" providerId="LiveId" clId="{A8BD2E70-096A-4399-95F4-2F687232D731}" dt="2019-06-24T07:40:05.530" v="3829" actId="1076"/>
          <ac:grpSpMkLst>
            <pc:docMk/>
            <pc:sldMk cId="662482511" sldId="336"/>
            <ac:grpSpMk id="169" creationId="{497A93A0-D191-46E7-A05E-668ACCE7782E}"/>
          </ac:grpSpMkLst>
        </pc:grpChg>
        <pc:grpChg chg="mod">
          <ac:chgData name="Lex Wayen" userId="494a56360b44c41f" providerId="LiveId" clId="{A8BD2E70-096A-4399-95F4-2F687232D731}" dt="2019-06-24T07:38:59.104" v="3816"/>
          <ac:grpSpMkLst>
            <pc:docMk/>
            <pc:sldMk cId="662482511" sldId="336"/>
            <ac:grpSpMk id="172" creationId="{6709740D-93C4-4EB8-B21F-94579C38859F}"/>
          </ac:grpSpMkLst>
        </pc:grpChg>
        <pc:grpChg chg="mod">
          <ac:chgData name="Lex Wayen" userId="494a56360b44c41f" providerId="LiveId" clId="{A8BD2E70-096A-4399-95F4-2F687232D731}" dt="2019-06-24T07:38:59.104" v="3816"/>
          <ac:grpSpMkLst>
            <pc:docMk/>
            <pc:sldMk cId="662482511" sldId="336"/>
            <ac:grpSpMk id="175" creationId="{BB4CF182-D082-4054-BC4E-98A1085C42A3}"/>
          </ac:grpSpMkLst>
        </pc:grpChg>
        <pc:grpChg chg="mod">
          <ac:chgData name="Lex Wayen" userId="494a56360b44c41f" providerId="LiveId" clId="{A8BD2E70-096A-4399-95F4-2F687232D731}" dt="2019-06-24T07:39:29.778" v="3823"/>
          <ac:grpSpMkLst>
            <pc:docMk/>
            <pc:sldMk cId="662482511" sldId="336"/>
            <ac:grpSpMk id="178" creationId="{FBA6EF3F-2E9D-4B7D-86F8-E6000037638A}"/>
          </ac:grpSpMkLst>
        </pc:grpChg>
        <pc:grpChg chg="mod">
          <ac:chgData name="Lex Wayen" userId="494a56360b44c41f" providerId="LiveId" clId="{A8BD2E70-096A-4399-95F4-2F687232D731}" dt="2019-06-24T07:39:29.778" v="3823"/>
          <ac:grpSpMkLst>
            <pc:docMk/>
            <pc:sldMk cId="662482511" sldId="336"/>
            <ac:grpSpMk id="181" creationId="{B3ABDCDB-1520-48DA-9B93-73C23BE357ED}"/>
          </ac:grpSpMkLst>
        </pc:grpChg>
        <pc:grpChg chg="mod">
          <ac:chgData name="Lex Wayen" userId="494a56360b44c41f" providerId="LiveId" clId="{A8BD2E70-096A-4399-95F4-2F687232D731}" dt="2019-06-24T07:39:29.778" v="3823"/>
          <ac:grpSpMkLst>
            <pc:docMk/>
            <pc:sldMk cId="662482511" sldId="336"/>
            <ac:grpSpMk id="184" creationId="{A7F8C7E4-9D70-4E3C-A1FF-B236B54A22E9}"/>
          </ac:grpSpMkLst>
        </pc:grpChg>
        <pc:grpChg chg="mod">
          <ac:chgData name="Lex Wayen" userId="494a56360b44c41f" providerId="LiveId" clId="{A8BD2E70-096A-4399-95F4-2F687232D731}" dt="2019-06-24T07:39:29.778" v="3823"/>
          <ac:grpSpMkLst>
            <pc:docMk/>
            <pc:sldMk cId="662482511" sldId="336"/>
            <ac:grpSpMk id="187" creationId="{D4610F79-555D-45B8-BA65-EE0743F0ADC5}"/>
          </ac:grpSpMkLst>
        </pc:grpChg>
        <pc:grpChg chg="mod">
          <ac:chgData name="Lex Wayen" userId="494a56360b44c41f" providerId="LiveId" clId="{A8BD2E70-096A-4399-95F4-2F687232D731}" dt="2019-06-24T07:39:54.258" v="3827" actId="1076"/>
          <ac:grpSpMkLst>
            <pc:docMk/>
            <pc:sldMk cId="662482511" sldId="336"/>
            <ac:grpSpMk id="190" creationId="{0AFD6196-DB5D-4500-A2BF-A63D0EB0715B}"/>
          </ac:grpSpMkLst>
        </pc:grpChg>
        <pc:grpChg chg="add mod">
          <ac:chgData name="Lex Wayen" userId="494a56360b44c41f" providerId="LiveId" clId="{A8BD2E70-096A-4399-95F4-2F687232D731}" dt="2019-06-24T07:39:54.258" v="3827" actId="1076"/>
          <ac:grpSpMkLst>
            <pc:docMk/>
            <pc:sldMk cId="662482511" sldId="336"/>
            <ac:grpSpMk id="194" creationId="{A4AD929C-A41E-48D8-A449-0C68F1059583}"/>
          </ac:grpSpMkLst>
        </pc:grpChg>
        <pc:grpChg chg="add mod">
          <ac:chgData name="Lex Wayen" userId="494a56360b44c41f" providerId="LiveId" clId="{A8BD2E70-096A-4399-95F4-2F687232D731}" dt="2019-06-24T07:39:54.258" v="3827" actId="1076"/>
          <ac:grpSpMkLst>
            <pc:docMk/>
            <pc:sldMk cId="662482511" sldId="336"/>
            <ac:grpSpMk id="197" creationId="{10639BE0-690A-404E-95D9-DF53C006FB07}"/>
          </ac:grpSpMkLst>
        </pc:grpChg>
        <pc:grpChg chg="add mod">
          <ac:chgData name="Lex Wayen" userId="494a56360b44c41f" providerId="LiveId" clId="{A8BD2E70-096A-4399-95F4-2F687232D731}" dt="2019-06-24T07:39:40.554" v="3825"/>
          <ac:grpSpMkLst>
            <pc:docMk/>
            <pc:sldMk cId="662482511" sldId="336"/>
            <ac:grpSpMk id="200" creationId="{FA224EF1-763A-4B60-90C9-C5DD6D04D646}"/>
          </ac:grpSpMkLst>
        </pc:grpChg>
        <pc:grpChg chg="add mod">
          <ac:chgData name="Lex Wayen" userId="494a56360b44c41f" providerId="LiveId" clId="{A8BD2E70-096A-4399-95F4-2F687232D731}" dt="2019-06-24T07:38:59.104" v="3816"/>
          <ac:grpSpMkLst>
            <pc:docMk/>
            <pc:sldMk cId="662482511" sldId="336"/>
            <ac:grpSpMk id="203" creationId="{4A2DE2B6-E846-45DF-8DB9-9B54D5E14B84}"/>
          </ac:grpSpMkLst>
        </pc:grpChg>
        <pc:grpChg chg="add mod">
          <ac:chgData name="Lex Wayen" userId="494a56360b44c41f" providerId="LiveId" clId="{A8BD2E70-096A-4399-95F4-2F687232D731}" dt="2019-06-24T07:38:59.104" v="3816"/>
          <ac:grpSpMkLst>
            <pc:docMk/>
            <pc:sldMk cId="662482511" sldId="336"/>
            <ac:grpSpMk id="206" creationId="{7FFE42B1-D3DA-4711-B613-0AA2A47B74B1}"/>
          </ac:grpSpMkLst>
        </pc:grpChg>
        <pc:grpChg chg="add mod">
          <ac:chgData name="Lex Wayen" userId="494a56360b44c41f" providerId="LiveId" clId="{A8BD2E70-096A-4399-95F4-2F687232D731}" dt="2019-06-24T07:38:59.104" v="3816"/>
          <ac:grpSpMkLst>
            <pc:docMk/>
            <pc:sldMk cId="662482511" sldId="336"/>
            <ac:grpSpMk id="209" creationId="{E03B15AB-042D-4865-8BC6-103D205AE56F}"/>
          </ac:grpSpMkLst>
        </pc:grpChg>
        <pc:grpChg chg="add mod">
          <ac:chgData name="Lex Wayen" userId="494a56360b44c41f" providerId="LiveId" clId="{A8BD2E70-096A-4399-95F4-2F687232D731}" dt="2019-06-24T07:39:40.554" v="3825"/>
          <ac:grpSpMkLst>
            <pc:docMk/>
            <pc:sldMk cId="662482511" sldId="336"/>
            <ac:grpSpMk id="212" creationId="{B341C8BB-73E5-4D4D-A3D7-D8CA4A412263}"/>
          </ac:grpSpMkLst>
        </pc:grpChg>
        <pc:grpChg chg="add mod">
          <ac:chgData name="Lex Wayen" userId="494a56360b44c41f" providerId="LiveId" clId="{A8BD2E70-096A-4399-95F4-2F687232D731}" dt="2019-06-24T07:39:29.778" v="3823"/>
          <ac:grpSpMkLst>
            <pc:docMk/>
            <pc:sldMk cId="662482511" sldId="336"/>
            <ac:grpSpMk id="215" creationId="{EB31BAC3-7AF0-4133-A147-031E9205D8F6}"/>
          </ac:grpSpMkLst>
        </pc:grpChg>
        <pc:grpChg chg="add mod">
          <ac:chgData name="Lex Wayen" userId="494a56360b44c41f" providerId="LiveId" clId="{A8BD2E70-096A-4399-95F4-2F687232D731}" dt="2019-06-24T07:39:59.868" v="3828" actId="1076"/>
          <ac:grpSpMkLst>
            <pc:docMk/>
            <pc:sldMk cId="662482511" sldId="336"/>
            <ac:grpSpMk id="218" creationId="{B0563862-F3A7-4D01-8D89-A11614BF2F5F}"/>
          </ac:grpSpMkLst>
        </pc:grpChg>
        <pc:grpChg chg="add mod">
          <ac:chgData name="Lex Wayen" userId="494a56360b44c41f" providerId="LiveId" clId="{A8BD2E70-096A-4399-95F4-2F687232D731}" dt="2019-06-24T07:39:59.868" v="3828" actId="1076"/>
          <ac:grpSpMkLst>
            <pc:docMk/>
            <pc:sldMk cId="662482511" sldId="336"/>
            <ac:grpSpMk id="221" creationId="{15624350-1744-4BB4-A774-801C2FE8E399}"/>
          </ac:grpSpMkLst>
        </pc:grpChg>
        <pc:grpChg chg="add mod">
          <ac:chgData name="Lex Wayen" userId="494a56360b44c41f" providerId="LiveId" clId="{A8BD2E70-096A-4399-95F4-2F687232D731}" dt="2019-06-24T07:39:59.868" v="3828" actId="1076"/>
          <ac:grpSpMkLst>
            <pc:docMk/>
            <pc:sldMk cId="662482511" sldId="336"/>
            <ac:grpSpMk id="224" creationId="{C2BFD9E7-E5C0-4C09-A9FB-8B80BA9B473E}"/>
          </ac:grpSpMkLst>
        </pc:grpChg>
        <pc:grpChg chg="add del mod">
          <ac:chgData name="Lex Wayen" userId="494a56360b44c41f" providerId="LiveId" clId="{A8BD2E70-096A-4399-95F4-2F687232D731}" dt="2019-06-24T07:39:29.778" v="3823"/>
          <ac:grpSpMkLst>
            <pc:docMk/>
            <pc:sldMk cId="662482511" sldId="336"/>
            <ac:grpSpMk id="227" creationId="{2199215F-28DE-4FAF-BDD4-B4B7B6A052D5}"/>
          </ac:grpSpMkLst>
        </pc:grpChg>
        <pc:grpChg chg="add mod">
          <ac:chgData name="Lex Wayen" userId="494a56360b44c41f" providerId="LiveId" clId="{A8BD2E70-096A-4399-95F4-2F687232D731}" dt="2019-06-24T07:39:18.679" v="3820"/>
          <ac:grpSpMkLst>
            <pc:docMk/>
            <pc:sldMk cId="662482511" sldId="336"/>
            <ac:grpSpMk id="230" creationId="{8B263AA3-A8D3-4005-96A4-CE4D636BB9C1}"/>
          </ac:grpSpMkLst>
        </pc:grpChg>
        <pc:grpChg chg="add del mod">
          <ac:chgData name="Lex Wayen" userId="494a56360b44c41f" providerId="LiveId" clId="{A8BD2E70-096A-4399-95F4-2F687232D731}" dt="2019-06-24T07:16:31.787" v="2570" actId="478"/>
          <ac:grpSpMkLst>
            <pc:docMk/>
            <pc:sldMk cId="662482511" sldId="336"/>
            <ac:grpSpMk id="233" creationId="{B473EFD2-2288-471B-BF7E-E246AD22226B}"/>
          </ac:grpSpMkLst>
        </pc:grpChg>
        <pc:grpChg chg="add mod">
          <ac:chgData name="Lex Wayen" userId="494a56360b44c41f" providerId="LiveId" clId="{A8BD2E70-096A-4399-95F4-2F687232D731}" dt="2019-06-24T07:39:59.868" v="3828" actId="1076"/>
          <ac:grpSpMkLst>
            <pc:docMk/>
            <pc:sldMk cId="662482511" sldId="336"/>
            <ac:grpSpMk id="236" creationId="{8EBF43D6-D9A0-4E88-8ABC-6A6B528CE06D}"/>
          </ac:grpSpMkLst>
        </pc:grpChg>
        <pc:grpChg chg="add mod">
          <ac:chgData name="Lex Wayen" userId="494a56360b44c41f" providerId="LiveId" clId="{A8BD2E70-096A-4399-95F4-2F687232D731}" dt="2019-06-24T07:39:59.868" v="3828" actId="1076"/>
          <ac:grpSpMkLst>
            <pc:docMk/>
            <pc:sldMk cId="662482511" sldId="336"/>
            <ac:grpSpMk id="239" creationId="{5C9E0642-22B0-4A0F-B0D6-B2D54F4053B5}"/>
          </ac:grpSpMkLst>
        </pc:grpChg>
        <pc:grpChg chg="add mod">
          <ac:chgData name="Lex Wayen" userId="494a56360b44c41f" providerId="LiveId" clId="{A8BD2E70-096A-4399-95F4-2F687232D731}" dt="2019-06-24T07:16:16.508" v="2567" actId="571"/>
          <ac:grpSpMkLst>
            <pc:docMk/>
            <pc:sldMk cId="662482511" sldId="336"/>
            <ac:grpSpMk id="242" creationId="{7371512E-369B-473B-B9A0-ACE36A703FC8}"/>
          </ac:grpSpMkLst>
        </pc:grpChg>
        <pc:grpChg chg="add mod">
          <ac:chgData name="Lex Wayen" userId="494a56360b44c41f" providerId="LiveId" clId="{A8BD2E70-096A-4399-95F4-2F687232D731}" dt="2019-06-24T07:16:16.508" v="2567" actId="571"/>
          <ac:grpSpMkLst>
            <pc:docMk/>
            <pc:sldMk cId="662482511" sldId="336"/>
            <ac:grpSpMk id="245" creationId="{658A041B-67DA-4636-97FF-EAF123327720}"/>
          </ac:grpSpMkLst>
        </pc:grpChg>
        <pc:grpChg chg="add mod">
          <ac:chgData name="Lex Wayen" userId="494a56360b44c41f" providerId="LiveId" clId="{A8BD2E70-096A-4399-95F4-2F687232D731}" dt="2019-06-24T07:16:16.508" v="2567" actId="571"/>
          <ac:grpSpMkLst>
            <pc:docMk/>
            <pc:sldMk cId="662482511" sldId="336"/>
            <ac:grpSpMk id="248" creationId="{14E94907-BBE6-4BD9-A2F0-C774805A5324}"/>
          </ac:grpSpMkLst>
        </pc:grpChg>
        <pc:grpChg chg="add mod">
          <ac:chgData name="Lex Wayen" userId="494a56360b44c41f" providerId="LiveId" clId="{A8BD2E70-096A-4399-95F4-2F687232D731}" dt="2019-06-24T07:16:16.508" v="2567" actId="571"/>
          <ac:grpSpMkLst>
            <pc:docMk/>
            <pc:sldMk cId="662482511" sldId="336"/>
            <ac:grpSpMk id="251" creationId="{25CE9C37-A9F9-4FF2-8C1C-A5BEE691652A}"/>
          </ac:grpSpMkLst>
        </pc:grpChg>
        <pc:grpChg chg="add mod">
          <ac:chgData name="Lex Wayen" userId="494a56360b44c41f" providerId="LiveId" clId="{A8BD2E70-096A-4399-95F4-2F687232D731}" dt="2019-06-24T07:38:36.625" v="3813"/>
          <ac:grpSpMkLst>
            <pc:docMk/>
            <pc:sldMk cId="662482511" sldId="336"/>
            <ac:grpSpMk id="255" creationId="{B6C09F59-9BD4-4ECE-98C3-253C62546AC6}"/>
          </ac:grpSpMkLst>
        </pc:grpChg>
        <pc:grpChg chg="add mod">
          <ac:chgData name="Lex Wayen" userId="494a56360b44c41f" providerId="LiveId" clId="{A8BD2E70-096A-4399-95F4-2F687232D731}" dt="2019-06-24T07:40:05.530" v="3829" actId="1076"/>
          <ac:grpSpMkLst>
            <pc:docMk/>
            <pc:sldMk cId="662482511" sldId="336"/>
            <ac:grpSpMk id="258" creationId="{FCC85D7E-BCAC-403E-ABDB-9CE8CB954C50}"/>
          </ac:grpSpMkLst>
        </pc:grpChg>
      </pc:sldChg>
      <pc:sldChg chg="modSp ord">
        <pc:chgData name="Lex Wayen" userId="494a56360b44c41f" providerId="LiveId" clId="{A8BD2E70-096A-4399-95F4-2F687232D731}" dt="2019-06-24T06:40:33.305" v="1510" actId="113"/>
        <pc:sldMkLst>
          <pc:docMk/>
          <pc:sldMk cId="2168220075" sldId="343"/>
        </pc:sldMkLst>
        <pc:spChg chg="mod">
          <ac:chgData name="Lex Wayen" userId="494a56360b44c41f" providerId="LiveId" clId="{A8BD2E70-096A-4399-95F4-2F687232D731}" dt="2019-06-24T06:40:31.815" v="1509" actId="113"/>
          <ac:spMkLst>
            <pc:docMk/>
            <pc:sldMk cId="2168220075" sldId="343"/>
            <ac:spMk id="33" creationId="{1A046FF3-6C6A-43B1-9B78-DC276EC86E74}"/>
          </ac:spMkLst>
        </pc:spChg>
        <pc:spChg chg="mod">
          <ac:chgData name="Lex Wayen" userId="494a56360b44c41f" providerId="LiveId" clId="{A8BD2E70-096A-4399-95F4-2F687232D731}" dt="2019-06-24T06:40:33.305" v="1510" actId="113"/>
          <ac:spMkLst>
            <pc:docMk/>
            <pc:sldMk cId="2168220075" sldId="343"/>
            <ac:spMk id="34" creationId="{7222931F-93AB-4B75-805C-FB0B40DABA0B}"/>
          </ac:spMkLst>
        </pc:spChg>
        <pc:spChg chg="mod">
          <ac:chgData name="Lex Wayen" userId="494a56360b44c41f" providerId="LiveId" clId="{A8BD2E70-096A-4399-95F4-2F687232D731}" dt="2019-06-24T06:40:26.116" v="1507" actId="113"/>
          <ac:spMkLst>
            <pc:docMk/>
            <pc:sldMk cId="2168220075" sldId="343"/>
            <ac:spMk id="35" creationId="{44D0CC2A-34F9-4BFD-BEA6-46899D45BF26}"/>
          </ac:spMkLst>
        </pc:spChg>
        <pc:spChg chg="mod">
          <ac:chgData name="Lex Wayen" userId="494a56360b44c41f" providerId="LiveId" clId="{A8BD2E70-096A-4399-95F4-2F687232D731}" dt="2019-06-24T06:40:28.126" v="1508" actId="113"/>
          <ac:spMkLst>
            <pc:docMk/>
            <pc:sldMk cId="2168220075" sldId="343"/>
            <ac:spMk id="36" creationId="{CB04E087-3920-4463-B3D8-F878844B8997}"/>
          </ac:spMkLst>
        </pc:spChg>
      </pc:sldChg>
      <pc:sldChg chg="modSp">
        <pc:chgData name="Lex Wayen" userId="494a56360b44c41f" providerId="LiveId" clId="{A8BD2E70-096A-4399-95F4-2F687232D731}" dt="2019-06-24T05:31:14.119" v="1453"/>
        <pc:sldMkLst>
          <pc:docMk/>
          <pc:sldMk cId="2334683023" sldId="354"/>
        </pc:sldMkLst>
        <pc:spChg chg="mod">
          <ac:chgData name="Lex Wayen" userId="494a56360b44c41f" providerId="LiveId" clId="{A8BD2E70-096A-4399-95F4-2F687232D731}" dt="2019-06-24T05:31:14.119" v="1453"/>
          <ac:spMkLst>
            <pc:docMk/>
            <pc:sldMk cId="2334683023" sldId="354"/>
            <ac:spMk id="2" creationId="{CA873998-451F-4FF3-BC56-FCB4A5D45846}"/>
          </ac:spMkLst>
        </pc:spChg>
      </pc:sldChg>
      <pc:sldChg chg="addSp delSp modSp">
        <pc:chgData name="Lex Wayen" userId="494a56360b44c41f" providerId="LiveId" clId="{A8BD2E70-096A-4399-95F4-2F687232D731}" dt="2019-06-24T05:16:27.146" v="1408" actId="207"/>
        <pc:sldMkLst>
          <pc:docMk/>
          <pc:sldMk cId="885579440" sldId="357"/>
        </pc:sldMkLst>
        <pc:spChg chg="add del mod">
          <ac:chgData name="Lex Wayen" userId="494a56360b44c41f" providerId="LiveId" clId="{A8BD2E70-096A-4399-95F4-2F687232D731}" dt="2019-06-24T04:18:04.009" v="1012"/>
          <ac:spMkLst>
            <pc:docMk/>
            <pc:sldMk cId="885579440" sldId="357"/>
            <ac:spMk id="3" creationId="{29F1BB8B-D7EA-4B89-BE9B-BB3BA596AC1A}"/>
          </ac:spMkLst>
        </pc:spChg>
        <pc:spChg chg="add del mod">
          <ac:chgData name="Lex Wayen" userId="494a56360b44c41f" providerId="LiveId" clId="{A8BD2E70-096A-4399-95F4-2F687232D731}" dt="2019-06-24T04:18:04.011" v="1014"/>
          <ac:spMkLst>
            <pc:docMk/>
            <pc:sldMk cId="885579440" sldId="357"/>
            <ac:spMk id="7" creationId="{0E98F775-7C9E-483C-A5E9-5FF1A66793B1}"/>
          </ac:spMkLst>
        </pc:spChg>
        <pc:spChg chg="add del mod">
          <ac:chgData name="Lex Wayen" userId="494a56360b44c41f" providerId="LiveId" clId="{A8BD2E70-096A-4399-95F4-2F687232D731}" dt="2019-06-24T04:18:04.012" v="1016"/>
          <ac:spMkLst>
            <pc:docMk/>
            <pc:sldMk cId="885579440" sldId="357"/>
            <ac:spMk id="8" creationId="{4ACA0D52-461F-4D64-AA1A-B96C0DF04DBF}"/>
          </ac:spMkLst>
        </pc:spChg>
        <pc:spChg chg="add del mod">
          <ac:chgData name="Lex Wayen" userId="494a56360b44c41f" providerId="LiveId" clId="{A8BD2E70-096A-4399-95F4-2F687232D731}" dt="2019-06-24T04:18:04.013" v="1018"/>
          <ac:spMkLst>
            <pc:docMk/>
            <pc:sldMk cId="885579440" sldId="357"/>
            <ac:spMk id="9" creationId="{56204386-3BAD-4D98-8DCD-C32ED38551DA}"/>
          </ac:spMkLst>
        </pc:spChg>
        <pc:spChg chg="add del mod">
          <ac:chgData name="Lex Wayen" userId="494a56360b44c41f" providerId="LiveId" clId="{A8BD2E70-096A-4399-95F4-2F687232D731}" dt="2019-06-24T04:18:04.014" v="1020"/>
          <ac:spMkLst>
            <pc:docMk/>
            <pc:sldMk cId="885579440" sldId="357"/>
            <ac:spMk id="10" creationId="{F77F1258-6A0B-4EAC-8B86-4F3B40AF0405}"/>
          </ac:spMkLst>
        </pc:spChg>
        <pc:spChg chg="add del mod">
          <ac:chgData name="Lex Wayen" userId="494a56360b44c41f" providerId="LiveId" clId="{A8BD2E70-096A-4399-95F4-2F687232D731}" dt="2019-06-24T04:18:04.015" v="1022"/>
          <ac:spMkLst>
            <pc:docMk/>
            <pc:sldMk cId="885579440" sldId="357"/>
            <ac:spMk id="11" creationId="{0ED533EC-C18F-44DD-B131-EDEBEFA67B9D}"/>
          </ac:spMkLst>
        </pc:spChg>
        <pc:spChg chg="add mod">
          <ac:chgData name="Lex Wayen" userId="494a56360b44c41f" providerId="LiveId" clId="{A8BD2E70-096A-4399-95F4-2F687232D731}" dt="2019-06-24T04:42:43.445" v="1129" actId="1076"/>
          <ac:spMkLst>
            <pc:docMk/>
            <pc:sldMk cId="885579440" sldId="357"/>
            <ac:spMk id="14" creationId="{0570CB27-1A41-479C-B710-933074461D90}"/>
          </ac:spMkLst>
        </pc:spChg>
        <pc:spChg chg="add del mod">
          <ac:chgData name="Lex Wayen" userId="494a56360b44c41f" providerId="LiveId" clId="{A8BD2E70-096A-4399-95F4-2F687232D731}" dt="2019-06-24T04:11:13.297" v="835"/>
          <ac:spMkLst>
            <pc:docMk/>
            <pc:sldMk cId="885579440" sldId="357"/>
            <ac:spMk id="21" creationId="{9AB74C40-E744-4179-A93F-62695F4C6E32}"/>
          </ac:spMkLst>
        </pc:spChg>
        <pc:spChg chg="add mod">
          <ac:chgData name="Lex Wayen" userId="494a56360b44c41f" providerId="LiveId" clId="{A8BD2E70-096A-4399-95F4-2F687232D731}" dt="2019-06-24T04:58:15.631" v="1399" actId="207"/>
          <ac:spMkLst>
            <pc:docMk/>
            <pc:sldMk cId="885579440" sldId="357"/>
            <ac:spMk id="22" creationId="{9AB74C40-E744-4179-A93F-62695F4C6E32}"/>
          </ac:spMkLst>
        </pc:spChg>
        <pc:spChg chg="add mod ord">
          <ac:chgData name="Lex Wayen" userId="494a56360b44c41f" providerId="LiveId" clId="{A8BD2E70-096A-4399-95F4-2F687232D731}" dt="2019-06-24T04:58:10.112" v="1398" actId="207"/>
          <ac:spMkLst>
            <pc:docMk/>
            <pc:sldMk cId="885579440" sldId="357"/>
            <ac:spMk id="23" creationId="{356E6A65-0525-45E5-ADA7-18DDDCE1388F}"/>
          </ac:spMkLst>
        </pc:spChg>
        <pc:spChg chg="add mod">
          <ac:chgData name="Lex Wayen" userId="494a56360b44c41f" providerId="LiveId" clId="{A8BD2E70-096A-4399-95F4-2F687232D731}" dt="2019-06-24T05:16:18.928" v="1406" actId="207"/>
          <ac:spMkLst>
            <pc:docMk/>
            <pc:sldMk cId="885579440" sldId="357"/>
            <ac:spMk id="24" creationId="{C241A9CA-0389-4E21-A341-A84F77DBB7E2}"/>
          </ac:spMkLst>
        </pc:spChg>
        <pc:spChg chg="add mod">
          <ac:chgData name="Lex Wayen" userId="494a56360b44c41f" providerId="LiveId" clId="{A8BD2E70-096A-4399-95F4-2F687232D731}" dt="2019-06-24T05:16:22.931" v="1407" actId="207"/>
          <ac:spMkLst>
            <pc:docMk/>
            <pc:sldMk cId="885579440" sldId="357"/>
            <ac:spMk id="25" creationId="{2FB84931-F328-4F6F-8CA3-716631D3C082}"/>
          </ac:spMkLst>
        </pc:spChg>
        <pc:spChg chg="add mod">
          <ac:chgData name="Lex Wayen" userId="494a56360b44c41f" providerId="LiveId" clId="{A8BD2E70-096A-4399-95F4-2F687232D731}" dt="2019-06-24T04:58:19.625" v="1400" actId="207"/>
          <ac:spMkLst>
            <pc:docMk/>
            <pc:sldMk cId="885579440" sldId="357"/>
            <ac:spMk id="26" creationId="{B554FB8F-3D1E-4BEA-A1FD-1624A9BECEEE}"/>
          </ac:spMkLst>
        </pc:spChg>
        <pc:spChg chg="add mod">
          <ac:chgData name="Lex Wayen" userId="494a56360b44c41f" providerId="LiveId" clId="{A8BD2E70-096A-4399-95F4-2F687232D731}" dt="2019-06-24T04:58:15.631" v="1399" actId="207"/>
          <ac:spMkLst>
            <pc:docMk/>
            <pc:sldMk cId="885579440" sldId="357"/>
            <ac:spMk id="33" creationId="{2168B1C5-374A-42E4-8F96-766702610B63}"/>
          </ac:spMkLst>
        </pc:spChg>
        <pc:spChg chg="add mod">
          <ac:chgData name="Lex Wayen" userId="494a56360b44c41f" providerId="LiveId" clId="{A8BD2E70-096A-4399-95F4-2F687232D731}" dt="2019-06-24T04:58:10.112" v="1398" actId="207"/>
          <ac:spMkLst>
            <pc:docMk/>
            <pc:sldMk cId="885579440" sldId="357"/>
            <ac:spMk id="34" creationId="{1DC50413-7675-43C9-8219-5369AB8B4EDF}"/>
          </ac:spMkLst>
        </pc:spChg>
        <pc:spChg chg="add mod">
          <ac:chgData name="Lex Wayen" userId="494a56360b44c41f" providerId="LiveId" clId="{A8BD2E70-096A-4399-95F4-2F687232D731}" dt="2019-06-24T05:16:18.928" v="1406" actId="207"/>
          <ac:spMkLst>
            <pc:docMk/>
            <pc:sldMk cId="885579440" sldId="357"/>
            <ac:spMk id="35" creationId="{68544FEB-705B-4EB3-B9A9-F936C47AAE01}"/>
          </ac:spMkLst>
        </pc:spChg>
        <pc:spChg chg="add mod">
          <ac:chgData name="Lex Wayen" userId="494a56360b44c41f" providerId="LiveId" clId="{A8BD2E70-096A-4399-95F4-2F687232D731}" dt="2019-06-24T05:16:22.931" v="1407" actId="207"/>
          <ac:spMkLst>
            <pc:docMk/>
            <pc:sldMk cId="885579440" sldId="357"/>
            <ac:spMk id="36" creationId="{5EC30469-1B86-4D22-84DC-0D43C8D64E9D}"/>
          </ac:spMkLst>
        </pc:spChg>
        <pc:spChg chg="add mod">
          <ac:chgData name="Lex Wayen" userId="494a56360b44c41f" providerId="LiveId" clId="{A8BD2E70-096A-4399-95F4-2F687232D731}" dt="2019-06-24T05:16:27.146" v="1408" actId="207"/>
          <ac:spMkLst>
            <pc:docMk/>
            <pc:sldMk cId="885579440" sldId="357"/>
            <ac:spMk id="37" creationId="{97839556-729A-45B7-84A4-53C345EB73D2}"/>
          </ac:spMkLst>
        </pc:spChg>
        <pc:spChg chg="add mod">
          <ac:chgData name="Lex Wayen" userId="494a56360b44c41f" providerId="LiveId" clId="{A8BD2E70-096A-4399-95F4-2F687232D731}" dt="2019-06-24T04:58:19.625" v="1400" actId="207"/>
          <ac:spMkLst>
            <pc:docMk/>
            <pc:sldMk cId="885579440" sldId="357"/>
            <ac:spMk id="38" creationId="{DFC195FB-0560-40FB-8DA6-6840BA341731}"/>
          </ac:spMkLst>
        </pc:spChg>
        <pc:spChg chg="add mod">
          <ac:chgData name="Lex Wayen" userId="494a56360b44c41f" providerId="LiveId" clId="{A8BD2E70-096A-4399-95F4-2F687232D731}" dt="2019-06-24T04:42:49.340" v="1130" actId="1076"/>
          <ac:spMkLst>
            <pc:docMk/>
            <pc:sldMk cId="885579440" sldId="357"/>
            <ac:spMk id="46" creationId="{9032A714-F8BB-4B19-8412-2F02688D95ED}"/>
          </ac:spMkLst>
        </pc:spChg>
        <pc:spChg chg="add mod">
          <ac:chgData name="Lex Wayen" userId="494a56360b44c41f" providerId="LiveId" clId="{A8BD2E70-096A-4399-95F4-2F687232D731}" dt="2019-06-24T05:16:10.187" v="1405" actId="1076"/>
          <ac:spMkLst>
            <pc:docMk/>
            <pc:sldMk cId="885579440" sldId="357"/>
            <ac:spMk id="47" creationId="{63354023-08B5-4C93-BFC9-8C94E07C4496}"/>
          </ac:spMkLst>
        </pc:spChg>
        <pc:spChg chg="add mod">
          <ac:chgData name="Lex Wayen" userId="494a56360b44c41f" providerId="LiveId" clId="{A8BD2E70-096A-4399-95F4-2F687232D731}" dt="2019-06-24T05:16:04.899" v="1404" actId="1076"/>
          <ac:spMkLst>
            <pc:docMk/>
            <pc:sldMk cId="885579440" sldId="357"/>
            <ac:spMk id="48" creationId="{03347EF6-5D69-4018-B794-977065332B81}"/>
          </ac:spMkLst>
        </pc:spChg>
        <pc:spChg chg="add mod">
          <ac:chgData name="Lex Wayen" userId="494a56360b44c41f" providerId="LiveId" clId="{A8BD2E70-096A-4399-95F4-2F687232D731}" dt="2019-06-24T05:16:04.899" v="1404" actId="1076"/>
          <ac:spMkLst>
            <pc:docMk/>
            <pc:sldMk cId="885579440" sldId="357"/>
            <ac:spMk id="49" creationId="{1E9B1DB6-6DFB-4992-A311-5B4273A8061D}"/>
          </ac:spMkLst>
        </pc:spChg>
        <pc:spChg chg="add mod">
          <ac:chgData name="Lex Wayen" userId="494a56360b44c41f" providerId="LiveId" clId="{A8BD2E70-096A-4399-95F4-2F687232D731}" dt="2019-06-24T04:57:59.314" v="1397" actId="1076"/>
          <ac:spMkLst>
            <pc:docMk/>
            <pc:sldMk cId="885579440" sldId="357"/>
            <ac:spMk id="50" creationId="{AD4B5263-EE56-4094-BAC0-15C8E5E13736}"/>
          </ac:spMkLst>
        </pc:spChg>
        <pc:spChg chg="del mod topLvl">
          <ac:chgData name="Lex Wayen" userId="494a56360b44c41f" providerId="LiveId" clId="{A8BD2E70-096A-4399-95F4-2F687232D731}" dt="2019-06-24T04:08:15.828" v="824" actId="478"/>
          <ac:spMkLst>
            <pc:docMk/>
            <pc:sldMk cId="885579440" sldId="357"/>
            <ac:spMk id="81" creationId="{D7884759-3307-4862-8322-7BDCC77F7892}"/>
          </ac:spMkLst>
        </pc:spChg>
        <pc:spChg chg="del mod topLvl">
          <ac:chgData name="Lex Wayen" userId="494a56360b44c41f" providerId="LiveId" clId="{A8BD2E70-096A-4399-95F4-2F687232D731}" dt="2019-06-24T04:13:19.825" v="883" actId="478"/>
          <ac:spMkLst>
            <pc:docMk/>
            <pc:sldMk cId="885579440" sldId="357"/>
            <ac:spMk id="82" creationId="{C3085A8B-B915-4186-A463-A9B9E5082E3C}"/>
          </ac:spMkLst>
        </pc:spChg>
        <pc:spChg chg="del mod topLvl">
          <ac:chgData name="Lex Wayen" userId="494a56360b44c41f" providerId="LiveId" clId="{A8BD2E70-096A-4399-95F4-2F687232D731}" dt="2019-06-24T04:16:07.607" v="940" actId="478"/>
          <ac:spMkLst>
            <pc:docMk/>
            <pc:sldMk cId="885579440" sldId="357"/>
            <ac:spMk id="85" creationId="{F8E07573-A8E5-42F7-B445-E2E8E3B47ABD}"/>
          </ac:spMkLst>
        </pc:spChg>
        <pc:spChg chg="del mod topLvl">
          <ac:chgData name="Lex Wayen" userId="494a56360b44c41f" providerId="LiveId" clId="{A8BD2E70-096A-4399-95F4-2F687232D731}" dt="2019-06-24T04:08:15.828" v="824" actId="478"/>
          <ac:spMkLst>
            <pc:docMk/>
            <pc:sldMk cId="885579440" sldId="357"/>
            <ac:spMk id="86" creationId="{CF2BAE2C-FBF0-4B1D-894B-083CA4792092}"/>
          </ac:spMkLst>
        </pc:spChg>
        <pc:spChg chg="mod topLvl">
          <ac:chgData name="Lex Wayen" userId="494a56360b44c41f" providerId="LiveId" clId="{A8BD2E70-096A-4399-95F4-2F687232D731}" dt="2019-06-24T05:16:27.146" v="1408" actId="207"/>
          <ac:spMkLst>
            <pc:docMk/>
            <pc:sldMk cId="885579440" sldId="357"/>
            <ac:spMk id="87" creationId="{D06D9E8D-AE7C-40D3-BE91-67A880EB818B}"/>
          </ac:spMkLst>
        </pc:spChg>
        <pc:spChg chg="del mod topLvl">
          <ac:chgData name="Lex Wayen" userId="494a56360b44c41f" providerId="LiveId" clId="{A8BD2E70-096A-4399-95F4-2F687232D731}" dt="2019-06-24T04:18:48.216" v="1034" actId="478"/>
          <ac:spMkLst>
            <pc:docMk/>
            <pc:sldMk cId="885579440" sldId="357"/>
            <ac:spMk id="90" creationId="{F8E07573-A8E5-42F7-B445-E2E8E3B47ABD}"/>
          </ac:spMkLst>
        </pc:spChg>
        <pc:spChg chg="del mod topLvl">
          <ac:chgData name="Lex Wayen" userId="494a56360b44c41f" providerId="LiveId" clId="{A8BD2E70-096A-4399-95F4-2F687232D731}" dt="2019-06-24T04:08:15.828" v="824" actId="478"/>
          <ac:spMkLst>
            <pc:docMk/>
            <pc:sldMk cId="885579440" sldId="357"/>
            <ac:spMk id="91" creationId="{1D613421-7D82-4F19-A659-8F3244282775}"/>
          </ac:spMkLst>
        </pc:spChg>
        <pc:spChg chg="del mod topLvl">
          <ac:chgData name="Lex Wayen" userId="494a56360b44c41f" providerId="LiveId" clId="{A8BD2E70-096A-4399-95F4-2F687232D731}" dt="2019-06-24T04:11:37.752" v="844"/>
          <ac:spMkLst>
            <pc:docMk/>
            <pc:sldMk cId="885579440" sldId="357"/>
            <ac:spMk id="92" creationId="{356E6A65-0525-45E5-ADA7-18DDDCE1388F}"/>
          </ac:spMkLst>
        </pc:spChg>
        <pc:spChg chg="del mod topLvl">
          <ac:chgData name="Lex Wayen" userId="494a56360b44c41f" providerId="LiveId" clId="{A8BD2E70-096A-4399-95F4-2F687232D731}" dt="2019-06-24T04:18:48.216" v="1034" actId="478"/>
          <ac:spMkLst>
            <pc:docMk/>
            <pc:sldMk cId="885579440" sldId="357"/>
            <ac:spMk id="95" creationId="{F8E07573-A8E5-42F7-B445-E2E8E3B47ABD}"/>
          </ac:spMkLst>
        </pc:spChg>
        <pc:grpChg chg="del">
          <ac:chgData name="Lex Wayen" userId="494a56360b44c41f" providerId="LiveId" clId="{A8BD2E70-096A-4399-95F4-2F687232D731}" dt="2019-06-24T04:08:01.049" v="820" actId="165"/>
          <ac:grpSpMkLst>
            <pc:docMk/>
            <pc:sldMk cId="885579440" sldId="357"/>
            <ac:grpSpMk id="75" creationId="{EE1C987B-42F5-40E9-92CE-6E5DD71D645A}"/>
          </ac:grpSpMkLst>
        </pc:grpChg>
        <pc:grpChg chg="del mod topLvl">
          <ac:chgData name="Lex Wayen" userId="494a56360b44c41f" providerId="LiveId" clId="{A8BD2E70-096A-4399-95F4-2F687232D731}" dt="2019-06-24T04:08:05.824" v="821" actId="165"/>
          <ac:grpSpMkLst>
            <pc:docMk/>
            <pc:sldMk cId="885579440" sldId="357"/>
            <ac:grpSpMk id="76" creationId="{2FBF81E0-C4BC-471F-8634-D288F934C8F7}"/>
          </ac:grpSpMkLst>
        </pc:grpChg>
        <pc:grpChg chg="del mod topLvl">
          <ac:chgData name="Lex Wayen" userId="494a56360b44c41f" providerId="LiveId" clId="{A8BD2E70-096A-4399-95F4-2F687232D731}" dt="2019-06-24T04:08:08.844" v="822" actId="165"/>
          <ac:grpSpMkLst>
            <pc:docMk/>
            <pc:sldMk cId="885579440" sldId="357"/>
            <ac:grpSpMk id="77" creationId="{2C3C3D96-E330-4BEB-AFF2-EC14EA200BFF}"/>
          </ac:grpSpMkLst>
        </pc:grpChg>
        <pc:grpChg chg="del mod topLvl">
          <ac:chgData name="Lex Wayen" userId="494a56360b44c41f" providerId="LiveId" clId="{A8BD2E70-096A-4399-95F4-2F687232D731}" dt="2019-06-24T04:08:13.114" v="823" actId="165"/>
          <ac:grpSpMkLst>
            <pc:docMk/>
            <pc:sldMk cId="885579440" sldId="357"/>
            <ac:grpSpMk id="78" creationId="{51E219E0-9966-44A2-9667-E093418B44CA}"/>
          </ac:grpSpMkLst>
        </pc:grpChg>
        <pc:cxnChg chg="add del">
          <ac:chgData name="Lex Wayen" userId="494a56360b44c41f" providerId="LiveId" clId="{A8BD2E70-096A-4399-95F4-2F687232D731}" dt="2019-06-24T04:19:37.757" v="1048" actId="478"/>
          <ac:cxnSpMkLst>
            <pc:docMk/>
            <pc:sldMk cId="885579440" sldId="357"/>
            <ac:cxnSpMk id="41" creationId="{2D4F0D0B-C405-4CB4-B7FC-FBCB57D32D43}"/>
          </ac:cxnSpMkLst>
        </pc:cxnChg>
        <pc:cxnChg chg="add mod">
          <ac:chgData name="Lex Wayen" userId="494a56360b44c41f" providerId="LiveId" clId="{A8BD2E70-096A-4399-95F4-2F687232D731}" dt="2019-06-24T04:19:59.898" v="1050" actId="552"/>
          <ac:cxnSpMkLst>
            <pc:docMk/>
            <pc:sldMk cId="885579440" sldId="357"/>
            <ac:cxnSpMk id="42" creationId="{AE4E1B79-EF7F-4A1C-8DC3-B780C37BACB9}"/>
          </ac:cxnSpMkLst>
        </pc:cxnChg>
        <pc:cxnChg chg="add mod">
          <ac:chgData name="Lex Wayen" userId="494a56360b44c41f" providerId="LiveId" clId="{A8BD2E70-096A-4399-95F4-2F687232D731}" dt="2019-06-24T04:19:59.898" v="1050" actId="552"/>
          <ac:cxnSpMkLst>
            <pc:docMk/>
            <pc:sldMk cId="885579440" sldId="357"/>
            <ac:cxnSpMk id="43" creationId="{4003C0E2-AF59-4AD0-A9C8-02CBD033BCCC}"/>
          </ac:cxnSpMkLst>
        </pc:cxnChg>
        <pc:cxnChg chg="add mod">
          <ac:chgData name="Lex Wayen" userId="494a56360b44c41f" providerId="LiveId" clId="{A8BD2E70-096A-4399-95F4-2F687232D731}" dt="2019-06-24T04:19:59.898" v="1050" actId="552"/>
          <ac:cxnSpMkLst>
            <pc:docMk/>
            <pc:sldMk cId="885579440" sldId="357"/>
            <ac:cxnSpMk id="44" creationId="{F6B5AE44-1ADC-4047-BBE8-8C528C7EC303}"/>
          </ac:cxnSpMkLst>
        </pc:cxnChg>
        <pc:cxnChg chg="mod topLvl">
          <ac:chgData name="Lex Wayen" userId="494a56360b44c41f" providerId="LiveId" clId="{A8BD2E70-096A-4399-95F4-2F687232D731}" dt="2019-06-24T04:19:59.898" v="1050" actId="552"/>
          <ac:cxnSpMkLst>
            <pc:docMk/>
            <pc:sldMk cId="885579440" sldId="357"/>
            <ac:cxnSpMk id="79" creationId="{88771EC0-1C0F-4106-AC0D-5DD9856DD5C3}"/>
          </ac:cxnSpMkLst>
        </pc:cxnChg>
        <pc:cxnChg chg="mod topLvl">
          <ac:chgData name="Lex Wayen" userId="494a56360b44c41f" providerId="LiveId" clId="{A8BD2E70-096A-4399-95F4-2F687232D731}" dt="2019-06-24T04:19:59.898" v="1050" actId="552"/>
          <ac:cxnSpMkLst>
            <pc:docMk/>
            <pc:sldMk cId="885579440" sldId="357"/>
            <ac:cxnSpMk id="80" creationId="{3575677B-3756-4795-AA7B-DEBE9F702298}"/>
          </ac:cxnSpMkLst>
        </pc:cxnChg>
      </pc:sldChg>
      <pc:sldChg chg="modSp">
        <pc:chgData name="Lex Wayen" userId="494a56360b44c41f" providerId="LiveId" clId="{A8BD2E70-096A-4399-95F4-2F687232D731}" dt="2019-06-24T05:31:29.930" v="1472" actId="20577"/>
        <pc:sldMkLst>
          <pc:docMk/>
          <pc:sldMk cId="2074610991" sldId="385"/>
        </pc:sldMkLst>
        <pc:spChg chg="mod">
          <ac:chgData name="Lex Wayen" userId="494a56360b44c41f" providerId="LiveId" clId="{A8BD2E70-096A-4399-95F4-2F687232D731}" dt="2019-06-24T05:31:29.930" v="1472" actId="20577"/>
          <ac:spMkLst>
            <pc:docMk/>
            <pc:sldMk cId="2074610991" sldId="385"/>
            <ac:spMk id="2" creationId="{18C2BEBF-33C5-42E9-B202-13182C93D5B0}"/>
          </ac:spMkLst>
        </pc:spChg>
      </pc:sldChg>
      <pc:sldChg chg="modSp ord">
        <pc:chgData name="Lex Wayen" userId="494a56360b44c41f" providerId="LiveId" clId="{A8BD2E70-096A-4399-95F4-2F687232D731}" dt="2019-06-24T05:22:45.711" v="1435"/>
        <pc:sldMkLst>
          <pc:docMk/>
          <pc:sldMk cId="2769681256" sldId="1324"/>
        </pc:sldMkLst>
        <pc:spChg chg="mod">
          <ac:chgData name="Lex Wayen" userId="494a56360b44c41f" providerId="LiveId" clId="{A8BD2E70-096A-4399-95F4-2F687232D731}" dt="2019-06-24T05:22:45.711" v="1435"/>
          <ac:spMkLst>
            <pc:docMk/>
            <pc:sldMk cId="2769681256" sldId="1324"/>
            <ac:spMk id="2" creationId="{5D512720-DE53-4A24-BB5D-83A760B7B53B}"/>
          </ac:spMkLst>
        </pc:spChg>
      </pc:sldChg>
      <pc:sldChg chg="modSp">
        <pc:chgData name="Lex Wayen" userId="494a56360b44c41f" providerId="LiveId" clId="{A8BD2E70-096A-4399-95F4-2F687232D731}" dt="2019-06-24T04:55:19.927" v="1362" actId="1076"/>
        <pc:sldMkLst>
          <pc:docMk/>
          <pc:sldMk cId="3103897824" sldId="1328"/>
        </pc:sldMkLst>
        <pc:spChg chg="mod">
          <ac:chgData name="Lex Wayen" userId="494a56360b44c41f" providerId="LiveId" clId="{A8BD2E70-096A-4399-95F4-2F687232D731}" dt="2019-06-24T04:55:19.927" v="1362" actId="1076"/>
          <ac:spMkLst>
            <pc:docMk/>
            <pc:sldMk cId="3103897824" sldId="1328"/>
            <ac:spMk id="89" creationId="{CFF73D68-2186-4655-8474-0AD98983EC94}"/>
          </ac:spMkLst>
        </pc:spChg>
        <pc:spChg chg="mod">
          <ac:chgData name="Lex Wayen" userId="494a56360b44c41f" providerId="LiveId" clId="{A8BD2E70-096A-4399-95F4-2F687232D731}" dt="2019-06-24T04:55:19.927" v="1362" actId="1076"/>
          <ac:spMkLst>
            <pc:docMk/>
            <pc:sldMk cId="3103897824" sldId="1328"/>
            <ac:spMk id="90" creationId="{32AB8362-7AE6-439F-8DE7-D8247B5232DB}"/>
          </ac:spMkLst>
        </pc:spChg>
        <pc:spChg chg="mod">
          <ac:chgData name="Lex Wayen" userId="494a56360b44c41f" providerId="LiveId" clId="{A8BD2E70-096A-4399-95F4-2F687232D731}" dt="2019-06-24T04:55:19.927" v="1362" actId="1076"/>
          <ac:spMkLst>
            <pc:docMk/>
            <pc:sldMk cId="3103897824" sldId="1328"/>
            <ac:spMk id="91" creationId="{A2293E7D-CAE3-4021-A53B-D387D910C49A}"/>
          </ac:spMkLst>
        </pc:spChg>
        <pc:spChg chg="mod">
          <ac:chgData name="Lex Wayen" userId="494a56360b44c41f" providerId="LiveId" clId="{A8BD2E70-096A-4399-95F4-2F687232D731}" dt="2019-06-24T04:55:19.927" v="1362" actId="1076"/>
          <ac:spMkLst>
            <pc:docMk/>
            <pc:sldMk cId="3103897824" sldId="1328"/>
            <ac:spMk id="92" creationId="{FB207F4A-7748-4A42-8DAD-A588C57986D2}"/>
          </ac:spMkLst>
        </pc:spChg>
        <pc:picChg chg="mod">
          <ac:chgData name="Lex Wayen" userId="494a56360b44c41f" providerId="LiveId" clId="{A8BD2E70-096A-4399-95F4-2F687232D731}" dt="2019-06-24T04:55:14.417" v="1361" actId="1076"/>
          <ac:picMkLst>
            <pc:docMk/>
            <pc:sldMk cId="3103897824" sldId="1328"/>
            <ac:picMk id="73" creationId="{8F44725E-F3D2-47DB-8D42-B8ECB8C77763}"/>
          </ac:picMkLst>
        </pc:picChg>
        <pc:picChg chg="mod">
          <ac:chgData name="Lex Wayen" userId="494a56360b44c41f" providerId="LiveId" clId="{A8BD2E70-096A-4399-95F4-2F687232D731}" dt="2019-06-24T04:55:14.417" v="1361" actId="1076"/>
          <ac:picMkLst>
            <pc:docMk/>
            <pc:sldMk cId="3103897824" sldId="1328"/>
            <ac:picMk id="74" creationId="{E352F061-A564-4DE6-A610-975E16878BE4}"/>
          </ac:picMkLst>
        </pc:picChg>
        <pc:picChg chg="mod">
          <ac:chgData name="Lex Wayen" userId="494a56360b44c41f" providerId="LiveId" clId="{A8BD2E70-096A-4399-95F4-2F687232D731}" dt="2019-06-24T04:55:14.417" v="1361" actId="1076"/>
          <ac:picMkLst>
            <pc:docMk/>
            <pc:sldMk cId="3103897824" sldId="1328"/>
            <ac:picMk id="75" creationId="{775CD578-73C9-435D-B5FA-8164FCE5CB92}"/>
          </ac:picMkLst>
        </pc:picChg>
        <pc:picChg chg="mod">
          <ac:chgData name="Lex Wayen" userId="494a56360b44c41f" providerId="LiveId" clId="{A8BD2E70-096A-4399-95F4-2F687232D731}" dt="2019-06-24T04:55:14.417" v="1361" actId="1076"/>
          <ac:picMkLst>
            <pc:docMk/>
            <pc:sldMk cId="3103897824" sldId="1328"/>
            <ac:picMk id="84" creationId="{CB214C86-5B81-4F51-A31A-EAC8CE17885E}"/>
          </ac:picMkLst>
        </pc:picChg>
        <pc:picChg chg="mod">
          <ac:chgData name="Lex Wayen" userId="494a56360b44c41f" providerId="LiveId" clId="{A8BD2E70-096A-4399-95F4-2F687232D731}" dt="2019-06-24T04:55:14.417" v="1361" actId="1076"/>
          <ac:picMkLst>
            <pc:docMk/>
            <pc:sldMk cId="3103897824" sldId="1328"/>
            <ac:picMk id="85" creationId="{B54F7AC7-16DE-4A5A-A4DC-CD943BA63631}"/>
          </ac:picMkLst>
        </pc:picChg>
        <pc:picChg chg="mod">
          <ac:chgData name="Lex Wayen" userId="494a56360b44c41f" providerId="LiveId" clId="{A8BD2E70-096A-4399-95F4-2F687232D731}" dt="2019-06-24T04:55:14.417" v="1361" actId="1076"/>
          <ac:picMkLst>
            <pc:docMk/>
            <pc:sldMk cId="3103897824" sldId="1328"/>
            <ac:picMk id="86" creationId="{AD9F867A-0828-4E27-B037-D1424D60D3FD}"/>
          </ac:picMkLst>
        </pc:picChg>
        <pc:picChg chg="mod">
          <ac:chgData name="Lex Wayen" userId="494a56360b44c41f" providerId="LiveId" clId="{A8BD2E70-096A-4399-95F4-2F687232D731}" dt="2019-06-24T04:55:14.417" v="1361" actId="1076"/>
          <ac:picMkLst>
            <pc:docMk/>
            <pc:sldMk cId="3103897824" sldId="1328"/>
            <ac:picMk id="87" creationId="{3C4E28D4-AD74-46EA-B20C-BC0749C28280}"/>
          </ac:picMkLst>
        </pc:picChg>
      </pc:sldChg>
      <pc:sldChg chg="modSp ord">
        <pc:chgData name="Lex Wayen" userId="494a56360b44c41f" providerId="LiveId" clId="{A8BD2E70-096A-4399-95F4-2F687232D731}" dt="2019-06-24T04:51:39.526" v="1290"/>
        <pc:sldMkLst>
          <pc:docMk/>
          <pc:sldMk cId="2308255743" sldId="1331"/>
        </pc:sldMkLst>
        <pc:spChg chg="mod">
          <ac:chgData name="Lex Wayen" userId="494a56360b44c41f" providerId="LiveId" clId="{A8BD2E70-096A-4399-95F4-2F687232D731}" dt="2019-06-24T04:50:16.918" v="1275"/>
          <ac:spMkLst>
            <pc:docMk/>
            <pc:sldMk cId="2308255743" sldId="1331"/>
            <ac:spMk id="2" creationId="{E7319DCB-63CE-476B-B9CF-71BDE2500CBA}"/>
          </ac:spMkLst>
        </pc:spChg>
      </pc:sldChg>
      <pc:sldChg chg="delSp modSp ord">
        <pc:chgData name="Lex Wayen" userId="494a56360b44c41f" providerId="LiveId" clId="{A8BD2E70-096A-4399-95F4-2F687232D731}" dt="2019-06-24T04:45:10.566" v="1193"/>
        <pc:sldMkLst>
          <pc:docMk/>
          <pc:sldMk cId="2534063147" sldId="1334"/>
        </pc:sldMkLst>
        <pc:grpChg chg="del mod">
          <ac:chgData name="Lex Wayen" userId="494a56360b44c41f" providerId="LiveId" clId="{A8BD2E70-096A-4399-95F4-2F687232D731}" dt="2019-06-24T04:09:29.898" v="828" actId="165"/>
          <ac:grpSpMkLst>
            <pc:docMk/>
            <pc:sldMk cId="2534063147" sldId="1334"/>
            <ac:grpSpMk id="118" creationId="{A720391A-FF8B-4CD2-B07E-353FC91EBB29}"/>
          </ac:grpSpMkLst>
        </pc:grpChg>
        <pc:grpChg chg="mod topLvl">
          <ac:chgData name="Lex Wayen" userId="494a56360b44c41f" providerId="LiveId" clId="{A8BD2E70-096A-4399-95F4-2F687232D731}" dt="2019-06-24T04:09:29.898" v="828" actId="165"/>
          <ac:grpSpMkLst>
            <pc:docMk/>
            <pc:sldMk cId="2534063147" sldId="1334"/>
            <ac:grpSpMk id="120" creationId="{9A4E1DA1-07D7-497F-B589-27D1271A184D}"/>
          </ac:grpSpMkLst>
        </pc:grpChg>
        <pc:grpChg chg="mod topLvl">
          <ac:chgData name="Lex Wayen" userId="494a56360b44c41f" providerId="LiveId" clId="{A8BD2E70-096A-4399-95F4-2F687232D731}" dt="2019-06-24T04:09:29.898" v="828" actId="165"/>
          <ac:grpSpMkLst>
            <pc:docMk/>
            <pc:sldMk cId="2534063147" sldId="1334"/>
            <ac:grpSpMk id="121" creationId="{833AEA85-978C-49AA-AB70-051ED715F51A}"/>
          </ac:grpSpMkLst>
        </pc:grpChg>
        <pc:grpChg chg="mod topLvl">
          <ac:chgData name="Lex Wayen" userId="494a56360b44c41f" providerId="LiveId" clId="{A8BD2E70-096A-4399-95F4-2F687232D731}" dt="2019-06-24T04:09:29.898" v="828" actId="165"/>
          <ac:grpSpMkLst>
            <pc:docMk/>
            <pc:sldMk cId="2534063147" sldId="1334"/>
            <ac:grpSpMk id="122" creationId="{5ED32832-13CD-48FC-A8C8-D07B671D99FD}"/>
          </ac:grpSpMkLst>
        </pc:grpChg>
        <pc:grpChg chg="mod topLvl">
          <ac:chgData name="Lex Wayen" userId="494a56360b44c41f" providerId="LiveId" clId="{A8BD2E70-096A-4399-95F4-2F687232D731}" dt="2019-06-24T04:09:29.898" v="828" actId="165"/>
          <ac:grpSpMkLst>
            <pc:docMk/>
            <pc:sldMk cId="2534063147" sldId="1334"/>
            <ac:grpSpMk id="123" creationId="{52282E04-ED56-4542-99D4-7F6DBA9AC365}"/>
          </ac:grpSpMkLst>
        </pc:grpChg>
        <pc:grpChg chg="mod topLvl">
          <ac:chgData name="Lex Wayen" userId="494a56360b44c41f" providerId="LiveId" clId="{A8BD2E70-096A-4399-95F4-2F687232D731}" dt="2019-06-24T04:09:29.898" v="828" actId="165"/>
          <ac:grpSpMkLst>
            <pc:docMk/>
            <pc:sldMk cId="2534063147" sldId="1334"/>
            <ac:grpSpMk id="124" creationId="{4B2B9F40-8AAB-40B8-8374-B67AD969B0FA}"/>
          </ac:grpSpMkLst>
        </pc:grpChg>
        <pc:grpChg chg="mod topLvl">
          <ac:chgData name="Lex Wayen" userId="494a56360b44c41f" providerId="LiveId" clId="{A8BD2E70-096A-4399-95F4-2F687232D731}" dt="2019-06-24T04:09:29.898" v="828" actId="165"/>
          <ac:grpSpMkLst>
            <pc:docMk/>
            <pc:sldMk cId="2534063147" sldId="1334"/>
            <ac:grpSpMk id="125" creationId="{052C342C-03DA-4A4F-93D1-0D0F1CE2CE44}"/>
          </ac:grpSpMkLst>
        </pc:grpChg>
        <pc:grpChg chg="mod topLvl">
          <ac:chgData name="Lex Wayen" userId="494a56360b44c41f" providerId="LiveId" clId="{A8BD2E70-096A-4399-95F4-2F687232D731}" dt="2019-06-24T04:09:29.898" v="828" actId="165"/>
          <ac:grpSpMkLst>
            <pc:docMk/>
            <pc:sldMk cId="2534063147" sldId="1334"/>
            <ac:grpSpMk id="126" creationId="{4E89A25A-C4C2-4F69-AB90-F10332909751}"/>
          </ac:grpSpMkLst>
        </pc:grpChg>
        <pc:grpChg chg="mod topLvl">
          <ac:chgData name="Lex Wayen" userId="494a56360b44c41f" providerId="LiveId" clId="{A8BD2E70-096A-4399-95F4-2F687232D731}" dt="2019-06-24T04:09:29.898" v="828" actId="165"/>
          <ac:grpSpMkLst>
            <pc:docMk/>
            <pc:sldMk cId="2534063147" sldId="1334"/>
            <ac:grpSpMk id="127" creationId="{A6C292B0-0E89-41FF-AFD7-9190BDBBA12C}"/>
          </ac:grpSpMkLst>
        </pc:grpChg>
      </pc:sldChg>
      <pc:sldChg chg="modSp">
        <pc:chgData name="Lex Wayen" userId="494a56360b44c41f" providerId="LiveId" clId="{A8BD2E70-096A-4399-95F4-2F687232D731}" dt="2019-06-24T04:52:44.512" v="1294" actId="207"/>
        <pc:sldMkLst>
          <pc:docMk/>
          <pc:sldMk cId="1206372397" sldId="1337"/>
        </pc:sldMkLst>
        <pc:spChg chg="mod">
          <ac:chgData name="Lex Wayen" userId="494a56360b44c41f" providerId="LiveId" clId="{A8BD2E70-096A-4399-95F4-2F687232D731}" dt="2019-06-24T04:52:44.512" v="1294" actId="207"/>
          <ac:spMkLst>
            <pc:docMk/>
            <pc:sldMk cId="1206372397" sldId="1337"/>
            <ac:spMk id="15" creationId="{18BBFC4D-965B-418B-BBBA-5164ABAEC189}"/>
          </ac:spMkLst>
        </pc:spChg>
        <pc:spChg chg="mod">
          <ac:chgData name="Lex Wayen" userId="494a56360b44c41f" providerId="LiveId" clId="{A8BD2E70-096A-4399-95F4-2F687232D731}" dt="2019-06-24T04:52:42.672" v="1293" actId="207"/>
          <ac:spMkLst>
            <pc:docMk/>
            <pc:sldMk cId="1206372397" sldId="1337"/>
            <ac:spMk id="18" creationId="{645C3118-8F4E-4F50-92AC-046304B2208C}"/>
          </ac:spMkLst>
        </pc:spChg>
        <pc:spChg chg="mod">
          <ac:chgData name="Lex Wayen" userId="494a56360b44c41f" providerId="LiveId" clId="{A8BD2E70-096A-4399-95F4-2F687232D731}" dt="2019-06-24T04:52:39.832" v="1292" actId="207"/>
          <ac:spMkLst>
            <pc:docMk/>
            <pc:sldMk cId="1206372397" sldId="1337"/>
            <ac:spMk id="21" creationId="{2F451551-2311-49E9-BB53-E2290B65190A}"/>
          </ac:spMkLst>
        </pc:spChg>
        <pc:spChg chg="mod">
          <ac:chgData name="Lex Wayen" userId="494a56360b44c41f" providerId="LiveId" clId="{A8BD2E70-096A-4399-95F4-2F687232D731}" dt="2019-06-24T04:52:37.939" v="1291" actId="207"/>
          <ac:spMkLst>
            <pc:docMk/>
            <pc:sldMk cId="1206372397" sldId="1337"/>
            <ac:spMk id="24" creationId="{F2151FAE-7321-4C09-9F2F-32081FCB3A33}"/>
          </ac:spMkLst>
        </pc:spChg>
      </pc:sldChg>
      <pc:sldChg chg="addSp delSp modSp">
        <pc:chgData name="Lex Wayen" userId="494a56360b44c41f" providerId="LiveId" clId="{A8BD2E70-096A-4399-95F4-2F687232D731}" dt="2019-06-24T07:44:35.362" v="3834" actId="207"/>
        <pc:sldMkLst>
          <pc:docMk/>
          <pc:sldMk cId="1318530603" sldId="1339"/>
        </pc:sldMkLst>
        <pc:spChg chg="mod">
          <ac:chgData name="Lex Wayen" userId="494a56360b44c41f" providerId="LiveId" clId="{A8BD2E70-096A-4399-95F4-2F687232D731}" dt="2019-06-24T04:43:57.834" v="1190"/>
          <ac:spMkLst>
            <pc:docMk/>
            <pc:sldMk cId="1318530603" sldId="1339"/>
            <ac:spMk id="2" creationId="{DDB782B1-DC85-4D48-B866-E1EF6BB6DF6A}"/>
          </ac:spMkLst>
        </pc:spChg>
        <pc:spChg chg="add mod ord">
          <ac:chgData name="Lex Wayen" userId="494a56360b44c41f" providerId="LiveId" clId="{A8BD2E70-096A-4399-95F4-2F687232D731}" dt="2019-06-24T04:44:24.415" v="1192" actId="166"/>
          <ac:spMkLst>
            <pc:docMk/>
            <pc:sldMk cId="1318530603" sldId="1339"/>
            <ac:spMk id="6" creationId="{DF16F268-CC0E-4299-989C-FFED89F4C33D}"/>
          </ac:spMkLst>
        </pc:spChg>
        <pc:spChg chg="add mod ord">
          <ac:chgData name="Lex Wayen" userId="494a56360b44c41f" providerId="LiveId" clId="{A8BD2E70-096A-4399-95F4-2F687232D731}" dt="2019-06-24T07:27:41.513" v="2909" actId="404"/>
          <ac:spMkLst>
            <pc:docMk/>
            <pc:sldMk cId="1318530603" sldId="1339"/>
            <ac:spMk id="7" creationId="{7DB34138-E842-44CB-8E29-F3C5673DE94F}"/>
          </ac:spMkLst>
        </pc:spChg>
        <pc:spChg chg="add mod ord">
          <ac:chgData name="Lex Wayen" userId="494a56360b44c41f" providerId="LiveId" clId="{A8BD2E70-096A-4399-95F4-2F687232D731}" dt="2019-06-24T07:27:46.047" v="2910" actId="1076"/>
          <ac:spMkLst>
            <pc:docMk/>
            <pc:sldMk cId="1318530603" sldId="1339"/>
            <ac:spMk id="8" creationId="{48B937B3-1AAD-4B2C-85AF-DC5951742B53}"/>
          </ac:spMkLst>
        </pc:spChg>
        <pc:spChg chg="add mod ord">
          <ac:chgData name="Lex Wayen" userId="494a56360b44c41f" providerId="LiveId" clId="{A8BD2E70-096A-4399-95F4-2F687232D731}" dt="2019-06-24T07:27:46.047" v="2910" actId="1076"/>
          <ac:spMkLst>
            <pc:docMk/>
            <pc:sldMk cId="1318530603" sldId="1339"/>
            <ac:spMk id="9" creationId="{2D52A8DE-04CD-40FC-9EEB-E342CB817A1A}"/>
          </ac:spMkLst>
        </pc:spChg>
        <pc:spChg chg="add del mod">
          <ac:chgData name="Lex Wayen" userId="494a56360b44c41f" providerId="LiveId" clId="{A8BD2E70-096A-4399-95F4-2F687232D731}" dt="2019-06-24T07:26:32.983" v="2891" actId="478"/>
          <ac:spMkLst>
            <pc:docMk/>
            <pc:sldMk cId="1318530603" sldId="1339"/>
            <ac:spMk id="11" creationId="{44023C8E-D5C3-4517-B399-C49E48B6D647}"/>
          </ac:spMkLst>
        </pc:spChg>
        <pc:spChg chg="add mod">
          <ac:chgData name="Lex Wayen" userId="494a56360b44c41f" providerId="LiveId" clId="{A8BD2E70-096A-4399-95F4-2F687232D731}" dt="2019-06-24T07:25:34.355" v="2860"/>
          <ac:spMkLst>
            <pc:docMk/>
            <pc:sldMk cId="1318530603" sldId="1339"/>
            <ac:spMk id="14" creationId="{64E52CE3-30C0-4952-9966-F9D48CBA6593}"/>
          </ac:spMkLst>
        </pc:spChg>
        <pc:spChg chg="add">
          <ac:chgData name="Lex Wayen" userId="494a56360b44c41f" providerId="LiveId" clId="{A8BD2E70-096A-4399-95F4-2F687232D731}" dt="2019-06-24T07:23:24.690" v="2789"/>
          <ac:spMkLst>
            <pc:docMk/>
            <pc:sldMk cId="1318530603" sldId="1339"/>
            <ac:spMk id="15" creationId="{A42696FF-F342-4C18-895D-454E0A5026AB}"/>
          </ac:spMkLst>
        </pc:spChg>
        <pc:spChg chg="add">
          <ac:chgData name="Lex Wayen" userId="494a56360b44c41f" providerId="LiveId" clId="{A8BD2E70-096A-4399-95F4-2F687232D731}" dt="2019-06-24T07:23:24.690" v="2789"/>
          <ac:spMkLst>
            <pc:docMk/>
            <pc:sldMk cId="1318530603" sldId="1339"/>
            <ac:spMk id="16" creationId="{7D550DFF-7B74-4CDB-ACA5-94F700B1EAC6}"/>
          </ac:spMkLst>
        </pc:spChg>
        <pc:spChg chg="add">
          <ac:chgData name="Lex Wayen" userId="494a56360b44c41f" providerId="LiveId" clId="{A8BD2E70-096A-4399-95F4-2F687232D731}" dt="2019-06-24T07:23:24.690" v="2789"/>
          <ac:spMkLst>
            <pc:docMk/>
            <pc:sldMk cId="1318530603" sldId="1339"/>
            <ac:spMk id="17" creationId="{7F3DD034-B5C5-4089-BB7C-C4A67BC89A25}"/>
          </ac:spMkLst>
        </pc:spChg>
        <pc:spChg chg="add">
          <ac:chgData name="Lex Wayen" userId="494a56360b44c41f" providerId="LiveId" clId="{A8BD2E70-096A-4399-95F4-2F687232D731}" dt="2019-06-24T07:23:24.690" v="2789"/>
          <ac:spMkLst>
            <pc:docMk/>
            <pc:sldMk cId="1318530603" sldId="1339"/>
            <ac:spMk id="18" creationId="{1035AC2F-DF7A-479A-A0E8-F850EB18DBDE}"/>
          </ac:spMkLst>
        </pc:spChg>
        <pc:spChg chg="add">
          <ac:chgData name="Lex Wayen" userId="494a56360b44c41f" providerId="LiveId" clId="{A8BD2E70-096A-4399-95F4-2F687232D731}" dt="2019-06-24T07:23:24.690" v="2789"/>
          <ac:spMkLst>
            <pc:docMk/>
            <pc:sldMk cId="1318530603" sldId="1339"/>
            <ac:spMk id="19" creationId="{29150B52-FCA3-4E12-B798-C693DC723EC3}"/>
          </ac:spMkLst>
        </pc:spChg>
        <pc:spChg chg="add">
          <ac:chgData name="Lex Wayen" userId="494a56360b44c41f" providerId="LiveId" clId="{A8BD2E70-096A-4399-95F4-2F687232D731}" dt="2019-06-24T07:23:24.690" v="2789"/>
          <ac:spMkLst>
            <pc:docMk/>
            <pc:sldMk cId="1318530603" sldId="1339"/>
            <ac:spMk id="20" creationId="{E9B2AD85-B42C-4A6E-8FE7-0F3A7E5E553F}"/>
          </ac:spMkLst>
        </pc:spChg>
        <pc:spChg chg="add">
          <ac:chgData name="Lex Wayen" userId="494a56360b44c41f" providerId="LiveId" clId="{A8BD2E70-096A-4399-95F4-2F687232D731}" dt="2019-06-24T07:23:24.690" v="2789"/>
          <ac:spMkLst>
            <pc:docMk/>
            <pc:sldMk cId="1318530603" sldId="1339"/>
            <ac:spMk id="21" creationId="{24C1170B-0E38-4FBC-9B5F-035DFF9C6062}"/>
          </ac:spMkLst>
        </pc:spChg>
        <pc:spChg chg="add">
          <ac:chgData name="Lex Wayen" userId="494a56360b44c41f" providerId="LiveId" clId="{A8BD2E70-096A-4399-95F4-2F687232D731}" dt="2019-06-24T07:23:24.690" v="2789"/>
          <ac:spMkLst>
            <pc:docMk/>
            <pc:sldMk cId="1318530603" sldId="1339"/>
            <ac:spMk id="23" creationId="{413597EF-4170-4976-BBA5-8EA0AC3F3495}"/>
          </ac:spMkLst>
        </pc:spChg>
        <pc:spChg chg="add">
          <ac:chgData name="Lex Wayen" userId="494a56360b44c41f" providerId="LiveId" clId="{A8BD2E70-096A-4399-95F4-2F687232D731}" dt="2019-06-24T07:23:24.690" v="2789"/>
          <ac:spMkLst>
            <pc:docMk/>
            <pc:sldMk cId="1318530603" sldId="1339"/>
            <ac:spMk id="24" creationId="{4069B8DB-02E8-44F8-A31F-9DABD61934D9}"/>
          </ac:spMkLst>
        </pc:spChg>
        <pc:spChg chg="add">
          <ac:chgData name="Lex Wayen" userId="494a56360b44c41f" providerId="LiveId" clId="{A8BD2E70-096A-4399-95F4-2F687232D731}" dt="2019-06-24T07:23:24.690" v="2789"/>
          <ac:spMkLst>
            <pc:docMk/>
            <pc:sldMk cId="1318530603" sldId="1339"/>
            <ac:spMk id="25" creationId="{432F2832-A570-4FD7-8FA2-699E82D7955C}"/>
          </ac:spMkLst>
        </pc:spChg>
        <pc:spChg chg="add del">
          <ac:chgData name="Lex Wayen" userId="494a56360b44c41f" providerId="LiveId" clId="{A8BD2E70-096A-4399-95F4-2F687232D731}" dt="2019-06-24T07:24:47.159" v="2856" actId="478"/>
          <ac:spMkLst>
            <pc:docMk/>
            <pc:sldMk cId="1318530603" sldId="1339"/>
            <ac:spMk id="26" creationId="{10601D5C-91F2-40A6-A3DB-820AAC360FEA}"/>
          </ac:spMkLst>
        </pc:spChg>
        <pc:spChg chg="add">
          <ac:chgData name="Lex Wayen" userId="494a56360b44c41f" providerId="LiveId" clId="{A8BD2E70-096A-4399-95F4-2F687232D731}" dt="2019-06-24T07:23:24.690" v="2789"/>
          <ac:spMkLst>
            <pc:docMk/>
            <pc:sldMk cId="1318530603" sldId="1339"/>
            <ac:spMk id="27" creationId="{BE4B71AD-4B7A-4298-86F6-C68B0F85EF2E}"/>
          </ac:spMkLst>
        </pc:spChg>
        <pc:spChg chg="add del">
          <ac:chgData name="Lex Wayen" userId="494a56360b44c41f" providerId="LiveId" clId="{A8BD2E70-096A-4399-95F4-2F687232D731}" dt="2019-06-24T07:24:57.290" v="2857" actId="478"/>
          <ac:spMkLst>
            <pc:docMk/>
            <pc:sldMk cId="1318530603" sldId="1339"/>
            <ac:spMk id="28" creationId="{DBE50036-7DB5-44A6-9A78-CB7C9FDD8761}"/>
          </ac:spMkLst>
        </pc:spChg>
        <pc:spChg chg="add del">
          <ac:chgData name="Lex Wayen" userId="494a56360b44c41f" providerId="LiveId" clId="{A8BD2E70-096A-4399-95F4-2F687232D731}" dt="2019-06-24T07:24:57.290" v="2857" actId="478"/>
          <ac:spMkLst>
            <pc:docMk/>
            <pc:sldMk cId="1318530603" sldId="1339"/>
            <ac:spMk id="29" creationId="{13E93D66-D23D-4B45-8B3C-FD6A4631D6DB}"/>
          </ac:spMkLst>
        </pc:spChg>
        <pc:spChg chg="add">
          <ac:chgData name="Lex Wayen" userId="494a56360b44c41f" providerId="LiveId" clId="{A8BD2E70-096A-4399-95F4-2F687232D731}" dt="2019-06-24T07:23:24.690" v="2789"/>
          <ac:spMkLst>
            <pc:docMk/>
            <pc:sldMk cId="1318530603" sldId="1339"/>
            <ac:spMk id="30" creationId="{0F2185F6-5BDC-48F7-B440-5B299A49653D}"/>
          </ac:spMkLst>
        </pc:spChg>
        <pc:spChg chg="add">
          <ac:chgData name="Lex Wayen" userId="494a56360b44c41f" providerId="LiveId" clId="{A8BD2E70-096A-4399-95F4-2F687232D731}" dt="2019-06-24T07:23:24.690" v="2789"/>
          <ac:spMkLst>
            <pc:docMk/>
            <pc:sldMk cId="1318530603" sldId="1339"/>
            <ac:spMk id="31" creationId="{6CEFE4FC-7D70-46CF-ADCA-9D9358B83FC4}"/>
          </ac:spMkLst>
        </pc:spChg>
        <pc:spChg chg="add">
          <ac:chgData name="Lex Wayen" userId="494a56360b44c41f" providerId="LiveId" clId="{A8BD2E70-096A-4399-95F4-2F687232D731}" dt="2019-06-24T07:23:24.690" v="2789"/>
          <ac:spMkLst>
            <pc:docMk/>
            <pc:sldMk cId="1318530603" sldId="1339"/>
            <ac:spMk id="33" creationId="{AE004820-2ECE-41D4-BD23-8366F21C0AE4}"/>
          </ac:spMkLst>
        </pc:spChg>
        <pc:spChg chg="add">
          <ac:chgData name="Lex Wayen" userId="494a56360b44c41f" providerId="LiveId" clId="{A8BD2E70-096A-4399-95F4-2F687232D731}" dt="2019-06-24T07:23:24.690" v="2789"/>
          <ac:spMkLst>
            <pc:docMk/>
            <pc:sldMk cId="1318530603" sldId="1339"/>
            <ac:spMk id="34" creationId="{1407E880-2510-4A2B-8BCF-B65EA34509D1}"/>
          </ac:spMkLst>
        </pc:spChg>
        <pc:spChg chg="add">
          <ac:chgData name="Lex Wayen" userId="494a56360b44c41f" providerId="LiveId" clId="{A8BD2E70-096A-4399-95F4-2F687232D731}" dt="2019-06-24T07:23:24.690" v="2789"/>
          <ac:spMkLst>
            <pc:docMk/>
            <pc:sldMk cId="1318530603" sldId="1339"/>
            <ac:spMk id="35" creationId="{549189D2-8B6B-4FFF-B9B2-DB9537E32BF9}"/>
          </ac:spMkLst>
        </pc:spChg>
        <pc:spChg chg="add del">
          <ac:chgData name="Lex Wayen" userId="494a56360b44c41f" providerId="LiveId" clId="{A8BD2E70-096A-4399-95F4-2F687232D731}" dt="2019-06-24T07:25:04.230" v="2858" actId="478"/>
          <ac:spMkLst>
            <pc:docMk/>
            <pc:sldMk cId="1318530603" sldId="1339"/>
            <ac:spMk id="36" creationId="{046F8DDF-88ED-49A8-949B-E7A948A637C4}"/>
          </ac:spMkLst>
        </pc:spChg>
        <pc:spChg chg="add del">
          <ac:chgData name="Lex Wayen" userId="494a56360b44c41f" providerId="LiveId" clId="{A8BD2E70-096A-4399-95F4-2F687232D731}" dt="2019-06-24T07:25:04.230" v="2858" actId="478"/>
          <ac:spMkLst>
            <pc:docMk/>
            <pc:sldMk cId="1318530603" sldId="1339"/>
            <ac:spMk id="37" creationId="{434A8943-B88A-4A50-BC57-B93667D18CB8}"/>
          </ac:spMkLst>
        </pc:spChg>
        <pc:spChg chg="add del">
          <ac:chgData name="Lex Wayen" userId="494a56360b44c41f" providerId="LiveId" clId="{A8BD2E70-096A-4399-95F4-2F687232D731}" dt="2019-06-24T07:25:04.230" v="2858" actId="478"/>
          <ac:spMkLst>
            <pc:docMk/>
            <pc:sldMk cId="1318530603" sldId="1339"/>
            <ac:spMk id="38" creationId="{06A247CA-A6CA-4D48-81A3-E3E6D24B2E11}"/>
          </ac:spMkLst>
        </pc:spChg>
        <pc:spChg chg="add del">
          <ac:chgData name="Lex Wayen" userId="494a56360b44c41f" providerId="LiveId" clId="{A8BD2E70-096A-4399-95F4-2F687232D731}" dt="2019-06-24T07:24:47.159" v="2856" actId="478"/>
          <ac:spMkLst>
            <pc:docMk/>
            <pc:sldMk cId="1318530603" sldId="1339"/>
            <ac:spMk id="39" creationId="{C9FD109B-648B-428E-AAB6-7A12E2B69AFE}"/>
          </ac:spMkLst>
        </pc:spChg>
        <pc:spChg chg="add del">
          <ac:chgData name="Lex Wayen" userId="494a56360b44c41f" providerId="LiveId" clId="{A8BD2E70-096A-4399-95F4-2F687232D731}" dt="2019-06-24T07:24:57.290" v="2857" actId="478"/>
          <ac:spMkLst>
            <pc:docMk/>
            <pc:sldMk cId="1318530603" sldId="1339"/>
            <ac:spMk id="40" creationId="{9BA1C6DB-71B0-4CC1-8347-1A20C12B4C6B}"/>
          </ac:spMkLst>
        </pc:spChg>
        <pc:spChg chg="add del">
          <ac:chgData name="Lex Wayen" userId="494a56360b44c41f" providerId="LiveId" clId="{A8BD2E70-096A-4399-95F4-2F687232D731}" dt="2019-06-24T07:24:57.290" v="2857" actId="478"/>
          <ac:spMkLst>
            <pc:docMk/>
            <pc:sldMk cId="1318530603" sldId="1339"/>
            <ac:spMk id="41" creationId="{53DE0E73-17E3-413A-820A-4AA5DEF61A52}"/>
          </ac:spMkLst>
        </pc:spChg>
        <pc:spChg chg="add del">
          <ac:chgData name="Lex Wayen" userId="494a56360b44c41f" providerId="LiveId" clId="{A8BD2E70-096A-4399-95F4-2F687232D731}" dt="2019-06-24T07:24:57.290" v="2857" actId="478"/>
          <ac:spMkLst>
            <pc:docMk/>
            <pc:sldMk cId="1318530603" sldId="1339"/>
            <ac:spMk id="42" creationId="{603EA623-2E88-46C1-81E5-F1ED25EC39EE}"/>
          </ac:spMkLst>
        </pc:spChg>
        <pc:spChg chg="add del">
          <ac:chgData name="Lex Wayen" userId="494a56360b44c41f" providerId="LiveId" clId="{A8BD2E70-096A-4399-95F4-2F687232D731}" dt="2019-06-24T07:24:57.290" v="2857" actId="478"/>
          <ac:spMkLst>
            <pc:docMk/>
            <pc:sldMk cId="1318530603" sldId="1339"/>
            <ac:spMk id="43" creationId="{33D72829-9E70-4BC5-AF73-FD8921FCEA23}"/>
          </ac:spMkLst>
        </pc:spChg>
        <pc:spChg chg="add del">
          <ac:chgData name="Lex Wayen" userId="494a56360b44c41f" providerId="LiveId" clId="{A8BD2E70-096A-4399-95F4-2F687232D731}" dt="2019-06-24T07:24:57.290" v="2857" actId="478"/>
          <ac:spMkLst>
            <pc:docMk/>
            <pc:sldMk cId="1318530603" sldId="1339"/>
            <ac:spMk id="44" creationId="{A8A9C8A4-ACB7-4A68-923F-F80222065B58}"/>
          </ac:spMkLst>
        </pc:spChg>
        <pc:spChg chg="add del">
          <ac:chgData name="Lex Wayen" userId="494a56360b44c41f" providerId="LiveId" clId="{A8BD2E70-096A-4399-95F4-2F687232D731}" dt="2019-06-24T07:25:04.230" v="2858" actId="478"/>
          <ac:spMkLst>
            <pc:docMk/>
            <pc:sldMk cId="1318530603" sldId="1339"/>
            <ac:spMk id="45" creationId="{4F5C9533-4AEF-4198-9913-F48AA261E491}"/>
          </ac:spMkLst>
        </pc:spChg>
        <pc:spChg chg="add del">
          <ac:chgData name="Lex Wayen" userId="494a56360b44c41f" providerId="LiveId" clId="{A8BD2E70-096A-4399-95F4-2F687232D731}" dt="2019-06-24T07:25:04.230" v="2858" actId="478"/>
          <ac:spMkLst>
            <pc:docMk/>
            <pc:sldMk cId="1318530603" sldId="1339"/>
            <ac:spMk id="46" creationId="{B0B8D6AC-2423-4D44-BDEE-4A47E215FADA}"/>
          </ac:spMkLst>
        </pc:spChg>
        <pc:spChg chg="add del">
          <ac:chgData name="Lex Wayen" userId="494a56360b44c41f" providerId="LiveId" clId="{A8BD2E70-096A-4399-95F4-2F687232D731}" dt="2019-06-24T07:25:04.230" v="2858" actId="478"/>
          <ac:spMkLst>
            <pc:docMk/>
            <pc:sldMk cId="1318530603" sldId="1339"/>
            <ac:spMk id="47" creationId="{AE0F0E61-0B06-4833-A84F-2C76CB450A82}"/>
          </ac:spMkLst>
        </pc:spChg>
        <pc:spChg chg="add del">
          <ac:chgData name="Lex Wayen" userId="494a56360b44c41f" providerId="LiveId" clId="{A8BD2E70-096A-4399-95F4-2F687232D731}" dt="2019-06-24T07:25:04.230" v="2858" actId="478"/>
          <ac:spMkLst>
            <pc:docMk/>
            <pc:sldMk cId="1318530603" sldId="1339"/>
            <ac:spMk id="48" creationId="{F13E1D7F-7821-4B33-BB3A-382A4E008BF0}"/>
          </ac:spMkLst>
        </pc:spChg>
        <pc:spChg chg="add del">
          <ac:chgData name="Lex Wayen" userId="494a56360b44c41f" providerId="LiveId" clId="{A8BD2E70-096A-4399-95F4-2F687232D731}" dt="2019-06-24T07:25:04.230" v="2858" actId="478"/>
          <ac:spMkLst>
            <pc:docMk/>
            <pc:sldMk cId="1318530603" sldId="1339"/>
            <ac:spMk id="49" creationId="{6DD82D2B-FDF2-4963-9EB4-2FC1301C0DB7}"/>
          </ac:spMkLst>
        </pc:spChg>
        <pc:spChg chg="add del">
          <ac:chgData name="Lex Wayen" userId="494a56360b44c41f" providerId="LiveId" clId="{A8BD2E70-096A-4399-95F4-2F687232D731}" dt="2019-06-24T07:25:04.230" v="2858" actId="478"/>
          <ac:spMkLst>
            <pc:docMk/>
            <pc:sldMk cId="1318530603" sldId="1339"/>
            <ac:spMk id="50" creationId="{76352AB5-A3C0-4E5F-90CB-8FF3194A2CF4}"/>
          </ac:spMkLst>
        </pc:spChg>
        <pc:spChg chg="add mod">
          <ac:chgData name="Lex Wayen" userId="494a56360b44c41f" providerId="LiveId" clId="{A8BD2E70-096A-4399-95F4-2F687232D731}" dt="2019-06-24T07:44:35.362" v="3834" actId="207"/>
          <ac:spMkLst>
            <pc:docMk/>
            <pc:sldMk cId="1318530603" sldId="1339"/>
            <ac:spMk id="52" creationId="{64E52CE3-30C0-4952-9966-F9D48CBA6593}"/>
          </ac:spMkLst>
        </pc:spChg>
        <pc:spChg chg="add mod">
          <ac:chgData name="Lex Wayen" userId="494a56360b44c41f" providerId="LiveId" clId="{A8BD2E70-096A-4399-95F4-2F687232D731}" dt="2019-06-24T07:26:44.331" v="2894" actId="113"/>
          <ac:spMkLst>
            <pc:docMk/>
            <pc:sldMk cId="1318530603" sldId="1339"/>
            <ac:spMk id="53" creationId="{A42696FF-F342-4C18-895D-454E0A5026AB}"/>
          </ac:spMkLst>
        </pc:spChg>
        <pc:spChg chg="add mod">
          <ac:chgData name="Lex Wayen" userId="494a56360b44c41f" providerId="LiveId" clId="{A8BD2E70-096A-4399-95F4-2F687232D731}" dt="2019-06-24T07:26:44.331" v="2894" actId="113"/>
          <ac:spMkLst>
            <pc:docMk/>
            <pc:sldMk cId="1318530603" sldId="1339"/>
            <ac:spMk id="54" creationId="{7D550DFF-7B74-4CDB-ACA5-94F700B1EAC6}"/>
          </ac:spMkLst>
        </pc:spChg>
        <pc:spChg chg="add mod">
          <ac:chgData name="Lex Wayen" userId="494a56360b44c41f" providerId="LiveId" clId="{A8BD2E70-096A-4399-95F4-2F687232D731}" dt="2019-06-24T07:26:44.331" v="2894" actId="113"/>
          <ac:spMkLst>
            <pc:docMk/>
            <pc:sldMk cId="1318530603" sldId="1339"/>
            <ac:spMk id="55" creationId="{7F3DD034-B5C5-4089-BB7C-C4A67BC89A25}"/>
          </ac:spMkLst>
        </pc:spChg>
        <pc:spChg chg="add mod">
          <ac:chgData name="Lex Wayen" userId="494a56360b44c41f" providerId="LiveId" clId="{A8BD2E70-096A-4399-95F4-2F687232D731}" dt="2019-06-24T07:26:44.331" v="2894" actId="113"/>
          <ac:spMkLst>
            <pc:docMk/>
            <pc:sldMk cId="1318530603" sldId="1339"/>
            <ac:spMk id="56" creationId="{1035AC2F-DF7A-479A-A0E8-F850EB18DBDE}"/>
          </ac:spMkLst>
        </pc:spChg>
        <pc:spChg chg="add mod">
          <ac:chgData name="Lex Wayen" userId="494a56360b44c41f" providerId="LiveId" clId="{A8BD2E70-096A-4399-95F4-2F687232D731}" dt="2019-06-24T07:26:44.331" v="2894" actId="113"/>
          <ac:spMkLst>
            <pc:docMk/>
            <pc:sldMk cId="1318530603" sldId="1339"/>
            <ac:spMk id="57" creationId="{29150B52-FCA3-4E12-B798-C693DC723EC3}"/>
          </ac:spMkLst>
        </pc:spChg>
        <pc:spChg chg="add mod">
          <ac:chgData name="Lex Wayen" userId="494a56360b44c41f" providerId="LiveId" clId="{A8BD2E70-096A-4399-95F4-2F687232D731}" dt="2019-06-24T07:26:44.331" v="2894" actId="113"/>
          <ac:spMkLst>
            <pc:docMk/>
            <pc:sldMk cId="1318530603" sldId="1339"/>
            <ac:spMk id="58" creationId="{E9B2AD85-B42C-4A6E-8FE7-0F3A7E5E553F}"/>
          </ac:spMkLst>
        </pc:spChg>
        <pc:spChg chg="add mod">
          <ac:chgData name="Lex Wayen" userId="494a56360b44c41f" providerId="LiveId" clId="{A8BD2E70-096A-4399-95F4-2F687232D731}" dt="2019-06-24T07:27:07.077" v="2902" actId="207"/>
          <ac:spMkLst>
            <pc:docMk/>
            <pc:sldMk cId="1318530603" sldId="1339"/>
            <ac:spMk id="59" creationId="{24C1170B-0E38-4FBC-9B5F-035DFF9C6062}"/>
          </ac:spMkLst>
        </pc:spChg>
        <pc:spChg chg="add mod">
          <ac:chgData name="Lex Wayen" userId="494a56360b44c41f" providerId="LiveId" clId="{A8BD2E70-096A-4399-95F4-2F687232D731}" dt="2019-06-24T07:26:44.331" v="2894" actId="113"/>
          <ac:spMkLst>
            <pc:docMk/>
            <pc:sldMk cId="1318530603" sldId="1339"/>
            <ac:spMk id="61" creationId="{413597EF-4170-4976-BBA5-8EA0AC3F3495}"/>
          </ac:spMkLst>
        </pc:spChg>
        <pc:spChg chg="add mod">
          <ac:chgData name="Lex Wayen" userId="494a56360b44c41f" providerId="LiveId" clId="{A8BD2E70-096A-4399-95F4-2F687232D731}" dt="2019-06-24T07:26:44.331" v="2894" actId="113"/>
          <ac:spMkLst>
            <pc:docMk/>
            <pc:sldMk cId="1318530603" sldId="1339"/>
            <ac:spMk id="62" creationId="{4069B8DB-02E8-44F8-A31F-9DABD61934D9}"/>
          </ac:spMkLst>
        </pc:spChg>
        <pc:spChg chg="add mod">
          <ac:chgData name="Lex Wayen" userId="494a56360b44c41f" providerId="LiveId" clId="{A8BD2E70-096A-4399-95F4-2F687232D731}" dt="2019-06-24T07:27:12.149" v="2903" actId="207"/>
          <ac:spMkLst>
            <pc:docMk/>
            <pc:sldMk cId="1318530603" sldId="1339"/>
            <ac:spMk id="63" creationId="{432F2832-A570-4FD7-8FA2-699E82D7955C}"/>
          </ac:spMkLst>
        </pc:spChg>
        <pc:spChg chg="add mod">
          <ac:chgData name="Lex Wayen" userId="494a56360b44c41f" providerId="LiveId" clId="{A8BD2E70-096A-4399-95F4-2F687232D731}" dt="2019-06-24T07:27:18.357" v="2904" actId="207"/>
          <ac:spMkLst>
            <pc:docMk/>
            <pc:sldMk cId="1318530603" sldId="1339"/>
            <ac:spMk id="64" creationId="{BE4B71AD-4B7A-4298-86F6-C68B0F85EF2E}"/>
          </ac:spMkLst>
        </pc:spChg>
        <pc:spChg chg="add mod">
          <ac:chgData name="Lex Wayen" userId="494a56360b44c41f" providerId="LiveId" clId="{A8BD2E70-096A-4399-95F4-2F687232D731}" dt="2019-06-24T07:26:44.331" v="2894" actId="113"/>
          <ac:spMkLst>
            <pc:docMk/>
            <pc:sldMk cId="1318530603" sldId="1339"/>
            <ac:spMk id="65" creationId="{0F2185F6-5BDC-48F7-B440-5B299A49653D}"/>
          </ac:spMkLst>
        </pc:spChg>
        <pc:spChg chg="add mod">
          <ac:chgData name="Lex Wayen" userId="494a56360b44c41f" providerId="LiveId" clId="{A8BD2E70-096A-4399-95F4-2F687232D731}" dt="2019-06-24T07:26:44.331" v="2894" actId="113"/>
          <ac:spMkLst>
            <pc:docMk/>
            <pc:sldMk cId="1318530603" sldId="1339"/>
            <ac:spMk id="66" creationId="{6CEFE4FC-7D70-46CF-ADCA-9D9358B83FC4}"/>
          </ac:spMkLst>
        </pc:spChg>
        <pc:spChg chg="add mod">
          <ac:chgData name="Lex Wayen" userId="494a56360b44c41f" providerId="LiveId" clId="{A8BD2E70-096A-4399-95F4-2F687232D731}" dt="2019-06-24T07:27:34.655" v="2907" actId="207"/>
          <ac:spMkLst>
            <pc:docMk/>
            <pc:sldMk cId="1318530603" sldId="1339"/>
            <ac:spMk id="68" creationId="{AE004820-2ECE-41D4-BD23-8366F21C0AE4}"/>
          </ac:spMkLst>
        </pc:spChg>
        <pc:spChg chg="add mod">
          <ac:chgData name="Lex Wayen" userId="494a56360b44c41f" providerId="LiveId" clId="{A8BD2E70-096A-4399-95F4-2F687232D731}" dt="2019-06-24T07:27:30.938" v="2906" actId="207"/>
          <ac:spMkLst>
            <pc:docMk/>
            <pc:sldMk cId="1318530603" sldId="1339"/>
            <ac:spMk id="69" creationId="{1407E880-2510-4A2B-8BCF-B65EA34509D1}"/>
          </ac:spMkLst>
        </pc:spChg>
        <pc:spChg chg="add mod">
          <ac:chgData name="Lex Wayen" userId="494a56360b44c41f" providerId="LiveId" clId="{A8BD2E70-096A-4399-95F4-2F687232D731}" dt="2019-06-24T07:27:23.917" v="2905" actId="207"/>
          <ac:spMkLst>
            <pc:docMk/>
            <pc:sldMk cId="1318530603" sldId="1339"/>
            <ac:spMk id="70" creationId="{549189D2-8B6B-4FFF-B9B2-DB9537E32BF9}"/>
          </ac:spMkLst>
        </pc:spChg>
        <pc:grpChg chg="add del mod">
          <ac:chgData name="Lex Wayen" userId="494a56360b44c41f" providerId="LiveId" clId="{A8BD2E70-096A-4399-95F4-2F687232D731}" dt="2019-06-24T07:25:34.453" v="2862"/>
          <ac:grpSpMkLst>
            <pc:docMk/>
            <pc:sldMk cId="1318530603" sldId="1339"/>
            <ac:grpSpMk id="13" creationId="{E1BE672D-1FC6-45F3-B038-EF4A2AD392E9}"/>
          </ac:grpSpMkLst>
        </pc:grpChg>
        <pc:grpChg chg="add mod">
          <ac:chgData name="Lex Wayen" userId="494a56360b44c41f" providerId="LiveId" clId="{A8BD2E70-096A-4399-95F4-2F687232D731}" dt="2019-06-24T07:27:49.375" v="2911" actId="14100"/>
          <ac:grpSpMkLst>
            <pc:docMk/>
            <pc:sldMk cId="1318530603" sldId="1339"/>
            <ac:grpSpMk id="51" creationId="{E1BE672D-1FC6-45F3-B038-EF4A2AD392E9}"/>
          </ac:grpSpMkLst>
        </pc:grpChg>
        <pc:graphicFrameChg chg="add mod modGraphic">
          <ac:chgData name="Lex Wayen" userId="494a56360b44c41f" providerId="LiveId" clId="{A8BD2E70-096A-4399-95F4-2F687232D731}" dt="2019-06-24T07:28:11.484" v="2915" actId="14100"/>
          <ac:graphicFrameMkLst>
            <pc:docMk/>
            <pc:sldMk cId="1318530603" sldId="1339"/>
            <ac:graphicFrameMk id="12" creationId="{25DF53DE-EB9F-4E08-9036-ECB1CBE1AFE2}"/>
          </ac:graphicFrameMkLst>
        </pc:graphicFrameChg>
        <pc:picChg chg="add del">
          <ac:chgData name="Lex Wayen" userId="494a56360b44c41f" providerId="LiveId" clId="{A8BD2E70-096A-4399-95F4-2F687232D731}" dt="2019-06-24T07:22:33.639" v="2778" actId="478"/>
          <ac:picMkLst>
            <pc:docMk/>
            <pc:sldMk cId="1318530603" sldId="1339"/>
            <ac:picMk id="10" creationId="{3C1A9A47-A637-4BD5-92CE-2245D8FB8934}"/>
          </ac:picMkLst>
        </pc:picChg>
        <pc:cxnChg chg="add">
          <ac:chgData name="Lex Wayen" userId="494a56360b44c41f" providerId="LiveId" clId="{A8BD2E70-096A-4399-95F4-2F687232D731}" dt="2019-06-24T07:23:24.690" v="2789"/>
          <ac:cxnSpMkLst>
            <pc:docMk/>
            <pc:sldMk cId="1318530603" sldId="1339"/>
            <ac:cxnSpMk id="22" creationId="{7996A7C8-986B-4754-A76B-5C0AFFBED042}"/>
          </ac:cxnSpMkLst>
        </pc:cxnChg>
        <pc:cxnChg chg="add">
          <ac:chgData name="Lex Wayen" userId="494a56360b44c41f" providerId="LiveId" clId="{A8BD2E70-096A-4399-95F4-2F687232D731}" dt="2019-06-24T07:23:24.690" v="2789"/>
          <ac:cxnSpMkLst>
            <pc:docMk/>
            <pc:sldMk cId="1318530603" sldId="1339"/>
            <ac:cxnSpMk id="32" creationId="{DEB048BC-F7E8-468C-A0BD-D4015E867AF0}"/>
          </ac:cxnSpMkLst>
        </pc:cxnChg>
        <pc:cxnChg chg="add">
          <ac:chgData name="Lex Wayen" userId="494a56360b44c41f" providerId="LiveId" clId="{A8BD2E70-096A-4399-95F4-2F687232D731}" dt="2019-06-24T07:25:34.469" v="2863"/>
          <ac:cxnSpMkLst>
            <pc:docMk/>
            <pc:sldMk cId="1318530603" sldId="1339"/>
            <ac:cxnSpMk id="60" creationId="{7996A7C8-986B-4754-A76B-5C0AFFBED042}"/>
          </ac:cxnSpMkLst>
        </pc:cxnChg>
        <pc:cxnChg chg="add">
          <ac:chgData name="Lex Wayen" userId="494a56360b44c41f" providerId="LiveId" clId="{A8BD2E70-096A-4399-95F4-2F687232D731}" dt="2019-06-24T07:25:34.469" v="2863"/>
          <ac:cxnSpMkLst>
            <pc:docMk/>
            <pc:sldMk cId="1318530603" sldId="1339"/>
            <ac:cxnSpMk id="67" creationId="{DEB048BC-F7E8-468C-A0BD-D4015E867AF0}"/>
          </ac:cxnSpMkLst>
        </pc:cxnChg>
      </pc:sldChg>
      <pc:sldChg chg="addSp delSp modSp add ord">
        <pc:chgData name="Lex Wayen" userId="494a56360b44c41f" providerId="LiveId" clId="{A8BD2E70-096A-4399-95F4-2F687232D731}" dt="2019-06-24T04:50:47.245" v="1288"/>
        <pc:sldMkLst>
          <pc:docMk/>
          <pc:sldMk cId="3991368169" sldId="1340"/>
        </pc:sldMkLst>
        <pc:spChg chg="mod">
          <ac:chgData name="Lex Wayen" userId="494a56360b44c41f" providerId="LiveId" clId="{A8BD2E70-096A-4399-95F4-2F687232D731}" dt="2019-06-24T04:50:47.245" v="1288"/>
          <ac:spMkLst>
            <pc:docMk/>
            <pc:sldMk cId="3991368169" sldId="1340"/>
            <ac:spMk id="2" creationId="{5D512720-DE53-4A24-BB5D-83A760B7B53B}"/>
          </ac:spMkLst>
        </pc:spChg>
        <pc:spChg chg="mod">
          <ac:chgData name="Lex Wayen" userId="494a56360b44c41f" providerId="LiveId" clId="{A8BD2E70-096A-4399-95F4-2F687232D731}" dt="2019-06-24T02:56:21.287" v="7" actId="1035"/>
          <ac:spMkLst>
            <pc:docMk/>
            <pc:sldMk cId="3991368169" sldId="1340"/>
            <ac:spMk id="29" creationId="{4C576BA6-CB30-488F-AFE5-1C28F3465C72}"/>
          </ac:spMkLst>
        </pc:spChg>
        <pc:spChg chg="mod">
          <ac:chgData name="Lex Wayen" userId="494a56360b44c41f" providerId="LiveId" clId="{A8BD2E70-096A-4399-95F4-2F687232D731}" dt="2019-06-24T02:55:53.323" v="2" actId="1076"/>
          <ac:spMkLst>
            <pc:docMk/>
            <pc:sldMk cId="3991368169" sldId="1340"/>
            <ac:spMk id="31" creationId="{DB064E9B-5D60-4FC2-8726-97C29B194732}"/>
          </ac:spMkLst>
        </pc:spChg>
        <pc:spChg chg="mod">
          <ac:chgData name="Lex Wayen" userId="494a56360b44c41f" providerId="LiveId" clId="{A8BD2E70-096A-4399-95F4-2F687232D731}" dt="2019-06-24T02:56:21.287" v="7" actId="1035"/>
          <ac:spMkLst>
            <pc:docMk/>
            <pc:sldMk cId="3991368169" sldId="1340"/>
            <ac:spMk id="33" creationId="{A77091C6-8489-468D-877E-9E3667BC0024}"/>
          </ac:spMkLst>
        </pc:spChg>
        <pc:spChg chg="mod">
          <ac:chgData name="Lex Wayen" userId="494a56360b44c41f" providerId="LiveId" clId="{A8BD2E70-096A-4399-95F4-2F687232D731}" dt="2019-06-24T02:58:54.871" v="63"/>
          <ac:spMkLst>
            <pc:docMk/>
            <pc:sldMk cId="3991368169" sldId="1340"/>
            <ac:spMk id="36" creationId="{8D9D466A-55C3-483D-8C1D-EF3F4D83B63B}"/>
          </ac:spMkLst>
        </pc:spChg>
        <pc:spChg chg="add del mod">
          <ac:chgData name="Lex Wayen" userId="494a56360b44c41f" providerId="LiveId" clId="{A8BD2E70-096A-4399-95F4-2F687232D731}" dt="2019-06-24T03:00:59.587" v="85" actId="1076"/>
          <ac:spMkLst>
            <pc:docMk/>
            <pc:sldMk cId="3991368169" sldId="1340"/>
            <ac:spMk id="38" creationId="{352FC0DF-67A9-4002-96AE-C59ECFF0D8FB}"/>
          </ac:spMkLst>
        </pc:spChg>
        <pc:spChg chg="add del mod">
          <ac:chgData name="Lex Wayen" userId="494a56360b44c41f" providerId="LiveId" clId="{A8BD2E70-096A-4399-95F4-2F687232D731}" dt="2019-06-24T03:00:49.572" v="83" actId="478"/>
          <ac:spMkLst>
            <pc:docMk/>
            <pc:sldMk cId="3991368169" sldId="1340"/>
            <ac:spMk id="39" creationId="{9A603B8B-CB64-49AB-8D4A-CBE8E4357E46}"/>
          </ac:spMkLst>
        </pc:spChg>
        <pc:spChg chg="add del mod">
          <ac:chgData name="Lex Wayen" userId="494a56360b44c41f" providerId="LiveId" clId="{A8BD2E70-096A-4399-95F4-2F687232D731}" dt="2019-06-24T03:00:49.572" v="83" actId="478"/>
          <ac:spMkLst>
            <pc:docMk/>
            <pc:sldMk cId="3991368169" sldId="1340"/>
            <ac:spMk id="40" creationId="{7818BA8E-C4F1-496D-A707-B2A1F5B72803}"/>
          </ac:spMkLst>
        </pc:spChg>
        <pc:spChg chg="add del mod">
          <ac:chgData name="Lex Wayen" userId="494a56360b44c41f" providerId="LiveId" clId="{A8BD2E70-096A-4399-95F4-2F687232D731}" dt="2019-06-24T03:00:49.572" v="83" actId="478"/>
          <ac:spMkLst>
            <pc:docMk/>
            <pc:sldMk cId="3991368169" sldId="1340"/>
            <ac:spMk id="41" creationId="{C6074288-E124-43F8-A044-6DCA20F9496B}"/>
          </ac:spMkLst>
        </pc:spChg>
        <pc:spChg chg="add del mod">
          <ac:chgData name="Lex Wayen" userId="494a56360b44c41f" providerId="LiveId" clId="{A8BD2E70-096A-4399-95F4-2F687232D731}" dt="2019-06-24T03:00:49.572" v="83" actId="478"/>
          <ac:spMkLst>
            <pc:docMk/>
            <pc:sldMk cId="3991368169" sldId="1340"/>
            <ac:spMk id="42" creationId="{EF5B6374-1B90-4845-84B4-A55DEAA2EA91}"/>
          </ac:spMkLst>
        </pc:spChg>
        <pc:spChg chg="add del mod">
          <ac:chgData name="Lex Wayen" userId="494a56360b44c41f" providerId="LiveId" clId="{A8BD2E70-096A-4399-95F4-2F687232D731}" dt="2019-06-24T03:00:40.708" v="80" actId="478"/>
          <ac:spMkLst>
            <pc:docMk/>
            <pc:sldMk cId="3991368169" sldId="1340"/>
            <ac:spMk id="43" creationId="{B1F5D360-AEB2-4E4B-9881-945928FCEFCD}"/>
          </ac:spMkLst>
        </pc:spChg>
      </pc:sldChg>
      <pc:sldChg chg="addSp delSp modSp add mod ord setBg">
        <pc:chgData name="Lex Wayen" userId="494a56360b44c41f" providerId="LiveId" clId="{A8BD2E70-096A-4399-95F4-2F687232D731}" dt="2019-06-24T07:06:44.305" v="2129"/>
        <pc:sldMkLst>
          <pc:docMk/>
          <pc:sldMk cId="1393148915" sldId="1341"/>
        </pc:sldMkLst>
        <pc:spChg chg="mod">
          <ac:chgData name="Lex Wayen" userId="494a56360b44c41f" providerId="LiveId" clId="{A8BD2E70-096A-4399-95F4-2F687232D731}" dt="2019-06-24T04:46:07.989" v="1210"/>
          <ac:spMkLst>
            <pc:docMk/>
            <pc:sldMk cId="1393148915" sldId="1341"/>
            <ac:spMk id="2" creationId="{DDB782B1-DC85-4D48-B866-E1EF6BB6DF6A}"/>
          </ac:spMkLst>
        </pc:spChg>
        <pc:spChg chg="mod">
          <ac:chgData name="Lex Wayen" userId="494a56360b44c41f" providerId="LiveId" clId="{A8BD2E70-096A-4399-95F4-2F687232D731}" dt="2019-06-24T03:25:21.139" v="161" actId="26606"/>
          <ac:spMkLst>
            <pc:docMk/>
            <pc:sldMk cId="1393148915" sldId="1341"/>
            <ac:spMk id="3" creationId="{539A1C35-EE1E-44B3-AACC-DB6AAFDA2099}"/>
          </ac:spMkLst>
        </pc:spChg>
        <pc:spChg chg="mod">
          <ac:chgData name="Lex Wayen" userId="494a56360b44c41f" providerId="LiveId" clId="{A8BD2E70-096A-4399-95F4-2F687232D731}" dt="2019-06-24T03:25:21.139" v="161" actId="26606"/>
          <ac:spMkLst>
            <pc:docMk/>
            <pc:sldMk cId="1393148915" sldId="1341"/>
            <ac:spMk id="4" creationId="{A83C391E-F517-41A4-9967-35F5B154FCD2}"/>
          </ac:spMkLst>
        </pc:spChg>
        <pc:spChg chg="mod">
          <ac:chgData name="Lex Wayen" userId="494a56360b44c41f" providerId="LiveId" clId="{A8BD2E70-096A-4399-95F4-2F687232D731}" dt="2019-06-24T03:25:21.139" v="161" actId="26606"/>
          <ac:spMkLst>
            <pc:docMk/>
            <pc:sldMk cId="1393148915" sldId="1341"/>
            <ac:spMk id="5" creationId="{5B8B1411-C3A6-4482-B7C0-D3C05C0138E6}"/>
          </ac:spMkLst>
        </pc:spChg>
        <pc:spChg chg="add del">
          <ac:chgData name="Lex Wayen" userId="494a56360b44c41f" providerId="LiveId" clId="{A8BD2E70-096A-4399-95F4-2F687232D731}" dt="2019-06-24T03:03:57.794" v="119"/>
          <ac:spMkLst>
            <pc:docMk/>
            <pc:sldMk cId="1393148915" sldId="1341"/>
            <ac:spMk id="6" creationId="{8B45200F-A1E6-4210-9959-4FD41E16E4BA}"/>
          </ac:spMkLst>
        </pc:spChg>
        <pc:spChg chg="add del mod">
          <ac:chgData name="Lex Wayen" userId="494a56360b44c41f" providerId="LiveId" clId="{A8BD2E70-096A-4399-95F4-2F687232D731}" dt="2019-06-24T03:24:54.710" v="154" actId="478"/>
          <ac:spMkLst>
            <pc:docMk/>
            <pc:sldMk cId="1393148915" sldId="1341"/>
            <ac:spMk id="7" creationId="{EBBFF3E4-DC25-4497-859C-FD62C7FAE6BA}"/>
          </ac:spMkLst>
        </pc:spChg>
        <pc:spChg chg="add del">
          <ac:chgData name="Lex Wayen" userId="494a56360b44c41f" providerId="LiveId" clId="{A8BD2E70-096A-4399-95F4-2F687232D731}" dt="2019-06-24T03:04:06.978" v="123"/>
          <ac:spMkLst>
            <pc:docMk/>
            <pc:sldMk cId="1393148915" sldId="1341"/>
            <ac:spMk id="8" creationId="{8C214EFD-BDB7-4A1A-9541-4981353FE110}"/>
          </ac:spMkLst>
        </pc:spChg>
        <pc:spChg chg="add del mod">
          <ac:chgData name="Lex Wayen" userId="494a56360b44c41f" providerId="LiveId" clId="{A8BD2E70-096A-4399-95F4-2F687232D731}" dt="2019-06-24T03:24:54.710" v="154" actId="478"/>
          <ac:spMkLst>
            <pc:docMk/>
            <pc:sldMk cId="1393148915" sldId="1341"/>
            <ac:spMk id="9" creationId="{7792FBA8-0C0C-404D-9B7C-A7CA4C832868}"/>
          </ac:spMkLst>
        </pc:spChg>
        <pc:spChg chg="add del mod">
          <ac:chgData name="Lex Wayen" userId="494a56360b44c41f" providerId="LiveId" clId="{A8BD2E70-096A-4399-95F4-2F687232D731}" dt="2019-06-24T03:24:54.710" v="154" actId="478"/>
          <ac:spMkLst>
            <pc:docMk/>
            <pc:sldMk cId="1393148915" sldId="1341"/>
            <ac:spMk id="10" creationId="{1933E8F2-1B5A-4453-97C3-4C3C8B007CB9}"/>
          </ac:spMkLst>
        </pc:spChg>
        <pc:spChg chg="add del mod">
          <ac:chgData name="Lex Wayen" userId="494a56360b44c41f" providerId="LiveId" clId="{A8BD2E70-096A-4399-95F4-2F687232D731}" dt="2019-06-24T03:24:54.710" v="154" actId="478"/>
          <ac:spMkLst>
            <pc:docMk/>
            <pc:sldMk cId="1393148915" sldId="1341"/>
            <ac:spMk id="11" creationId="{52E5D314-7031-4084-A9B1-28E2EA60343B}"/>
          </ac:spMkLst>
        </pc:spChg>
        <pc:spChg chg="add del mod">
          <ac:chgData name="Lex Wayen" userId="494a56360b44c41f" providerId="LiveId" clId="{A8BD2E70-096A-4399-95F4-2F687232D731}" dt="2019-06-24T03:24:54.710" v="154" actId="478"/>
          <ac:spMkLst>
            <pc:docMk/>
            <pc:sldMk cId="1393148915" sldId="1341"/>
            <ac:spMk id="12" creationId="{076FFB14-2A1B-4AD5-9B56-F1C7B6986ACD}"/>
          </ac:spMkLst>
        </pc:spChg>
        <pc:spChg chg="add del mod">
          <ac:chgData name="Lex Wayen" userId="494a56360b44c41f" providerId="LiveId" clId="{A8BD2E70-096A-4399-95F4-2F687232D731}" dt="2019-06-24T03:24:54.710" v="154" actId="478"/>
          <ac:spMkLst>
            <pc:docMk/>
            <pc:sldMk cId="1393148915" sldId="1341"/>
            <ac:spMk id="13" creationId="{A8C574D7-D9B3-4C08-8FD2-1A09A0D9087D}"/>
          </ac:spMkLst>
        </pc:spChg>
        <pc:spChg chg="add del mod">
          <ac:chgData name="Lex Wayen" userId="494a56360b44c41f" providerId="LiveId" clId="{A8BD2E70-096A-4399-95F4-2F687232D731}" dt="2019-06-24T03:24:54.710" v="154" actId="478"/>
          <ac:spMkLst>
            <pc:docMk/>
            <pc:sldMk cId="1393148915" sldId="1341"/>
            <ac:spMk id="14" creationId="{57F873F6-166B-4421-BE24-582E5CA55EF9}"/>
          </ac:spMkLst>
        </pc:spChg>
        <pc:spChg chg="add del">
          <ac:chgData name="Lex Wayen" userId="494a56360b44c41f" providerId="LiveId" clId="{A8BD2E70-096A-4399-95F4-2F687232D731}" dt="2019-06-24T03:25:10.033" v="157" actId="26606"/>
          <ac:spMkLst>
            <pc:docMk/>
            <pc:sldMk cId="1393148915" sldId="1341"/>
            <ac:spMk id="20" creationId="{ACBE1851-2230-47A9-B000-CE9046EA61B9}"/>
          </ac:spMkLst>
        </pc:spChg>
        <pc:spChg chg="add del">
          <ac:chgData name="Lex Wayen" userId="494a56360b44c41f" providerId="LiveId" clId="{A8BD2E70-096A-4399-95F4-2F687232D731}" dt="2019-06-24T03:25:21.139" v="161" actId="26606"/>
          <ac:spMkLst>
            <pc:docMk/>
            <pc:sldMk cId="1393148915" sldId="1341"/>
            <ac:spMk id="21" creationId="{4913D8DA-B72B-46FB-9E5D-656A0EB0A476}"/>
          </ac:spMkLst>
        </pc:spChg>
        <pc:spChg chg="add del">
          <ac:chgData name="Lex Wayen" userId="494a56360b44c41f" providerId="LiveId" clId="{A8BD2E70-096A-4399-95F4-2F687232D731}" dt="2019-06-24T03:25:21.139" v="161" actId="26606"/>
          <ac:spMkLst>
            <pc:docMk/>
            <pc:sldMk cId="1393148915" sldId="1341"/>
            <ac:spMk id="23" creationId="{63CDDC8E-3FD0-4545-A664-7661835B4586}"/>
          </ac:spMkLst>
        </pc:spChg>
        <pc:graphicFrameChg chg="add del mod modGraphic">
          <ac:chgData name="Lex Wayen" userId="494a56360b44c41f" providerId="LiveId" clId="{A8BD2E70-096A-4399-95F4-2F687232D731}" dt="2019-06-24T03:25:12.019" v="158"/>
          <ac:graphicFrameMkLst>
            <pc:docMk/>
            <pc:sldMk cId="1393148915" sldId="1341"/>
            <ac:graphicFrameMk id="15" creationId="{F54651F6-07BD-4A7F-9F17-0D868D457A29}"/>
          </ac:graphicFrameMkLst>
        </pc:graphicFrameChg>
        <pc:graphicFrameChg chg="add del mod modGraphic">
          <ac:chgData name="Lex Wayen" userId="494a56360b44c41f" providerId="LiveId" clId="{A8BD2E70-096A-4399-95F4-2F687232D731}" dt="2019-06-24T03:25:21.932" v="162"/>
          <ac:graphicFrameMkLst>
            <pc:docMk/>
            <pc:sldMk cId="1393148915" sldId="1341"/>
            <ac:graphicFrameMk id="16" creationId="{27475DA8-F589-4451-AC6D-174F756DCAAD}"/>
          </ac:graphicFrameMkLst>
        </pc:graphicFrameChg>
        <pc:graphicFrameChg chg="add del">
          <ac:chgData name="Lex Wayen" userId="494a56360b44c41f" providerId="LiveId" clId="{A8BD2E70-096A-4399-95F4-2F687232D731}" dt="2019-06-24T03:25:47.182" v="176"/>
          <ac:graphicFrameMkLst>
            <pc:docMk/>
            <pc:sldMk cId="1393148915" sldId="1341"/>
            <ac:graphicFrameMk id="17" creationId="{152A3D5E-65C6-43C9-97D3-A4BA48D1B4D7}"/>
          </ac:graphicFrameMkLst>
        </pc:graphicFrameChg>
        <pc:graphicFrameChg chg="add del mod modGraphic">
          <ac:chgData name="Lex Wayen" userId="494a56360b44c41f" providerId="LiveId" clId="{A8BD2E70-096A-4399-95F4-2F687232D731}" dt="2019-06-24T03:32:13.330" v="341" actId="478"/>
          <ac:graphicFrameMkLst>
            <pc:docMk/>
            <pc:sldMk cId="1393148915" sldId="1341"/>
            <ac:graphicFrameMk id="18" creationId="{937CF732-7E73-4761-BD31-A2623764667B}"/>
          </ac:graphicFrameMkLst>
        </pc:graphicFrameChg>
        <pc:graphicFrameChg chg="add del">
          <ac:chgData name="Lex Wayen" userId="494a56360b44c41f" providerId="LiveId" clId="{A8BD2E70-096A-4399-95F4-2F687232D731}" dt="2019-06-24T03:32:17.975" v="345"/>
          <ac:graphicFrameMkLst>
            <pc:docMk/>
            <pc:sldMk cId="1393148915" sldId="1341"/>
            <ac:graphicFrameMk id="19" creationId="{02CE82E7-5EB9-4C70-8948-454BBF4C23F8}"/>
          </ac:graphicFrameMkLst>
        </pc:graphicFrameChg>
        <pc:graphicFrameChg chg="add del mod">
          <ac:chgData name="Lex Wayen" userId="494a56360b44c41f" providerId="LiveId" clId="{A8BD2E70-096A-4399-95F4-2F687232D731}" dt="2019-06-24T03:32:55.010" v="348" actId="478"/>
          <ac:graphicFrameMkLst>
            <pc:docMk/>
            <pc:sldMk cId="1393148915" sldId="1341"/>
            <ac:graphicFrameMk id="24" creationId="{09D64660-6D52-4D40-984C-CF33BF13D000}"/>
          </ac:graphicFrameMkLst>
        </pc:graphicFrameChg>
        <pc:graphicFrameChg chg="add del">
          <ac:chgData name="Lex Wayen" userId="494a56360b44c41f" providerId="LiveId" clId="{A8BD2E70-096A-4399-95F4-2F687232D731}" dt="2019-06-24T03:33:06.071" v="352"/>
          <ac:graphicFrameMkLst>
            <pc:docMk/>
            <pc:sldMk cId="1393148915" sldId="1341"/>
            <ac:graphicFrameMk id="25" creationId="{4B65876A-700D-479D-96FF-AE1DF1B536AC}"/>
          </ac:graphicFrameMkLst>
        </pc:graphicFrameChg>
        <pc:graphicFrameChg chg="add mod modGraphic">
          <ac:chgData name="Lex Wayen" userId="494a56360b44c41f" providerId="LiveId" clId="{A8BD2E70-096A-4399-95F4-2F687232D731}" dt="2019-06-24T03:37:08.883" v="474" actId="14100"/>
          <ac:graphicFrameMkLst>
            <pc:docMk/>
            <pc:sldMk cId="1393148915" sldId="1341"/>
            <ac:graphicFrameMk id="26" creationId="{F5558E50-D135-4EDA-859E-14456FB75800}"/>
          </ac:graphicFrameMkLst>
        </pc:graphicFrameChg>
        <pc:cxnChg chg="add del">
          <ac:chgData name="Lex Wayen" userId="494a56360b44c41f" providerId="LiveId" clId="{A8BD2E70-096A-4399-95F4-2F687232D731}" dt="2019-06-24T03:25:10.033" v="157" actId="26606"/>
          <ac:cxnSpMkLst>
            <pc:docMk/>
            <pc:sldMk cId="1393148915" sldId="1341"/>
            <ac:cxnSpMk id="22" creationId="{23B93832-6514-44F4-849B-5EE2C8A2337D}"/>
          </ac:cxnSpMkLst>
        </pc:cxnChg>
      </pc:sldChg>
    </pc:docChg>
  </pc:docChgLst>
  <pc:docChgLst>
    <pc:chgData name="Lex Wayen" userId="494a56360b44c41f" providerId="LiveId" clId="{83782DF1-A1BF-4824-AAA2-BDB8FCE4C866}"/>
    <pc:docChg chg="modSld">
      <pc:chgData name="Lex Wayen" userId="494a56360b44c41f" providerId="LiveId" clId="{83782DF1-A1BF-4824-AAA2-BDB8FCE4C866}" dt="2019-07-01T10:40:37.560" v="18"/>
      <pc:docMkLst>
        <pc:docMk/>
      </pc:docMkLst>
      <pc:sldChg chg="modSp">
        <pc:chgData name="Lex Wayen" userId="494a56360b44c41f" providerId="LiveId" clId="{83782DF1-A1BF-4824-AAA2-BDB8FCE4C866}" dt="2019-07-01T10:40:37.560" v="18"/>
        <pc:sldMkLst>
          <pc:docMk/>
          <pc:sldMk cId="3060513406" sldId="278"/>
        </pc:sldMkLst>
        <pc:spChg chg="mod">
          <ac:chgData name="Lex Wayen" userId="494a56360b44c41f" providerId="LiveId" clId="{83782DF1-A1BF-4824-AAA2-BDB8FCE4C866}" dt="2019-07-01T10:40:37.560" v="18"/>
          <ac:spMkLst>
            <pc:docMk/>
            <pc:sldMk cId="3060513406" sldId="278"/>
            <ac:spMk id="18" creationId="{608F126E-E8C2-437D-955A-D884A50AB75D}"/>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C69A33-E9BC-4CC4-9081-FE25769D88D1}" type="datetimeFigureOut">
              <a:rPr lang="zh-CN" altLang="en-US" smtClean="0"/>
              <a:t>2019/7/1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CA42414-DF0E-41A9-A1BC-09FEBECDE327}" type="slidenum">
              <a:rPr lang="zh-CN" altLang="en-US" smtClean="0"/>
              <a:t>‹#›</a:t>
            </a:fld>
            <a:endParaRPr lang="zh-CN" altLang="en-US"/>
          </a:p>
        </p:txBody>
      </p:sp>
    </p:spTree>
    <p:extLst>
      <p:ext uri="{BB962C8B-B14F-4D97-AF65-F5344CB8AC3E}">
        <p14:creationId xmlns:p14="http://schemas.microsoft.com/office/powerpoint/2010/main" val="10371556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各位领导大家好，非常感谢各位的到来，</a:t>
            </a:r>
            <a:endParaRPr lang="en-US" altLang="zh-CN" dirty="0"/>
          </a:p>
          <a:p>
            <a:r>
              <a:rPr lang="zh-CN" altLang="en-US" dirty="0"/>
              <a:t>下面由我和我们团队来汇报我们的</a:t>
            </a:r>
            <a:r>
              <a:rPr lang="en-US" altLang="zh-CN" dirty="0"/>
              <a:t>POC</a:t>
            </a:r>
            <a:r>
              <a:rPr lang="zh-CN" altLang="en-US" dirty="0"/>
              <a:t>验证方案。</a:t>
            </a:r>
            <a:endParaRPr lang="en-US" altLang="zh-CN" dirty="0"/>
          </a:p>
          <a:p>
            <a:r>
              <a:rPr lang="zh-CN" altLang="en-US" dirty="0"/>
              <a:t>团队介绍：</a:t>
            </a:r>
            <a:endParaRPr lang="en-US" altLang="zh-CN" dirty="0"/>
          </a:p>
          <a:p>
            <a:pPr marL="0" indent="0">
              <a:buFontTx/>
              <a:buNone/>
            </a:pPr>
            <a:r>
              <a:rPr lang="zh-CN" altLang="en-US" dirty="0"/>
              <a:t>腾讯云合作伙伴：</a:t>
            </a:r>
            <a:endParaRPr lang="en-US" altLang="zh-CN" dirty="0"/>
          </a:p>
          <a:p>
            <a:pPr marL="171450" indent="-171450">
              <a:buFontTx/>
              <a:buChar char="-"/>
            </a:pPr>
            <a:r>
              <a:rPr lang="zh-CN" altLang="en-US" dirty="0"/>
              <a:t>参与海关项目 解决方案架构师 敏志老师</a:t>
            </a:r>
            <a:endParaRPr lang="en-US" altLang="zh-CN" dirty="0"/>
          </a:p>
          <a:p>
            <a:pPr marL="171450" indent="-171450">
              <a:buFontTx/>
              <a:buChar char="-"/>
            </a:pPr>
            <a:r>
              <a:rPr lang="zh-CN" altLang="en-US" dirty="0"/>
              <a:t>解决方案架构师 刘曦</a:t>
            </a:r>
            <a:endParaRPr lang="en-US" altLang="zh-CN" dirty="0"/>
          </a:p>
          <a:p>
            <a:pPr marL="171450" indent="-171450">
              <a:buFontTx/>
              <a:buChar char="-"/>
            </a:pPr>
            <a:r>
              <a:rPr lang="zh-CN" altLang="en-US" dirty="0"/>
              <a:t>资深平台开发工程师 杨冬富</a:t>
            </a:r>
            <a:endParaRPr lang="en-US" altLang="zh-CN" dirty="0"/>
          </a:p>
          <a:p>
            <a:r>
              <a:rPr lang="zh-CN" altLang="en-US" dirty="0"/>
              <a:t>中科</a:t>
            </a:r>
            <a:r>
              <a:rPr lang="zh-CN" altLang="en-US"/>
              <a:t>软：</a:t>
            </a:r>
            <a:endParaRPr lang="en-US" altLang="zh-CN" dirty="0"/>
          </a:p>
          <a:p>
            <a:pPr marL="171450" indent="-171450">
              <a:buFontTx/>
              <a:buChar char="-"/>
            </a:pPr>
            <a:r>
              <a:rPr lang="zh-CN" altLang="en-US" dirty="0"/>
              <a:t>架构工程师 苏展</a:t>
            </a:r>
            <a:endParaRPr lang="en-US" altLang="zh-CN"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zh-CN" altLang="en-US" dirty="0"/>
              <a:t>架构工程师 韩霖</a:t>
            </a:r>
            <a:endParaRPr lang="en-US" altLang="zh-CN" dirty="0"/>
          </a:p>
          <a:p>
            <a:pPr marL="171450" indent="-171450">
              <a:buFontTx/>
              <a:buChar char="-"/>
            </a:pPr>
            <a:r>
              <a:rPr lang="zh-CN" altLang="en-US" dirty="0"/>
              <a:t>主程 尤龙</a:t>
            </a:r>
            <a:endParaRPr lang="en-US" altLang="zh-CN" dirty="0"/>
          </a:p>
          <a:p>
            <a:pPr marL="171450" indent="-171450">
              <a:buFontTx/>
              <a:buChar char="-"/>
            </a:pPr>
            <a:r>
              <a:rPr lang="zh-CN" altLang="en-US" dirty="0"/>
              <a:t>驻场项目经理 刘畅</a:t>
            </a:r>
            <a:endParaRPr lang="en-US" altLang="zh-CN" dirty="0"/>
          </a:p>
        </p:txBody>
      </p:sp>
      <p:sp>
        <p:nvSpPr>
          <p:cNvPr id="4" name="灯片编号占位符 3"/>
          <p:cNvSpPr>
            <a:spLocks noGrp="1"/>
          </p:cNvSpPr>
          <p:nvPr>
            <p:ph type="sldNum" sz="quarter" idx="10"/>
          </p:nvPr>
        </p:nvSpPr>
        <p:spPr/>
        <p:txBody>
          <a:bodyPr/>
          <a:lstStyle/>
          <a:p>
            <a:fld id="{2CA42414-DF0E-41A9-A1BC-09FEBECDE327}" type="slidenum">
              <a:rPr lang="zh-CN" altLang="en-US" smtClean="0"/>
              <a:t>1</a:t>
            </a:fld>
            <a:endParaRPr lang="zh-CN" altLang="en-US"/>
          </a:p>
        </p:txBody>
      </p:sp>
    </p:spTree>
    <p:extLst>
      <p:ext uri="{BB962C8B-B14F-4D97-AF65-F5344CB8AC3E}">
        <p14:creationId xmlns:p14="http://schemas.microsoft.com/office/powerpoint/2010/main" val="25430873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4</a:t>
            </a:r>
            <a:r>
              <a:rPr lang="zh-CN" altLang="en-US" dirty="0"/>
              <a:t>层体系，由腾讯云统一和深度整合</a:t>
            </a:r>
            <a:endParaRPr lang="en-US" altLang="zh-CN" dirty="0"/>
          </a:p>
          <a:p>
            <a:endParaRPr lang="en-US" altLang="zh-CN" dirty="0"/>
          </a:p>
          <a:p>
            <a:endParaRPr lang="en-US" altLang="zh-CN" dirty="0"/>
          </a:p>
        </p:txBody>
      </p:sp>
      <p:sp>
        <p:nvSpPr>
          <p:cNvPr id="4" name="灯片编号占位符 3"/>
          <p:cNvSpPr>
            <a:spLocks noGrp="1"/>
          </p:cNvSpPr>
          <p:nvPr>
            <p:ph type="sldNum" sz="quarter" idx="5"/>
          </p:nvPr>
        </p:nvSpPr>
        <p:spPr/>
        <p:txBody>
          <a:bodyPr/>
          <a:lstStyle/>
          <a:p>
            <a:fld id="{2CA42414-DF0E-41A9-A1BC-09FEBECDE327}" type="slidenum">
              <a:rPr lang="zh-CN" altLang="en-US" smtClean="0"/>
              <a:t>16</a:t>
            </a:fld>
            <a:endParaRPr lang="zh-CN" altLang="en-US"/>
          </a:p>
        </p:txBody>
      </p:sp>
    </p:spTree>
    <p:extLst>
      <p:ext uri="{BB962C8B-B14F-4D97-AF65-F5344CB8AC3E}">
        <p14:creationId xmlns:p14="http://schemas.microsoft.com/office/powerpoint/2010/main" val="27501359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CA42414-DF0E-41A9-A1BC-09FEBECDE327}" type="slidenum">
              <a:rPr lang="zh-CN" altLang="en-US" smtClean="0"/>
              <a:t>17</a:t>
            </a:fld>
            <a:endParaRPr lang="zh-CN" altLang="en-US"/>
          </a:p>
        </p:txBody>
      </p:sp>
    </p:spTree>
    <p:extLst>
      <p:ext uri="{BB962C8B-B14F-4D97-AF65-F5344CB8AC3E}">
        <p14:creationId xmlns:p14="http://schemas.microsoft.com/office/powerpoint/2010/main" val="41499947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CA42414-DF0E-41A9-A1BC-09FEBECDE327}" type="slidenum">
              <a:rPr lang="zh-CN" altLang="en-US" smtClean="0"/>
              <a:t>18</a:t>
            </a:fld>
            <a:endParaRPr lang="zh-CN" altLang="en-US"/>
          </a:p>
        </p:txBody>
      </p:sp>
    </p:spTree>
    <p:extLst>
      <p:ext uri="{BB962C8B-B14F-4D97-AF65-F5344CB8AC3E}">
        <p14:creationId xmlns:p14="http://schemas.microsoft.com/office/powerpoint/2010/main" val="2019593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CA42414-DF0E-41A9-A1BC-09FEBECDE327}" type="slidenum">
              <a:rPr lang="zh-CN" altLang="en-US" smtClean="0"/>
              <a:t>19</a:t>
            </a:fld>
            <a:endParaRPr lang="zh-CN" altLang="en-US"/>
          </a:p>
        </p:txBody>
      </p:sp>
    </p:spTree>
    <p:extLst>
      <p:ext uri="{BB962C8B-B14F-4D97-AF65-F5344CB8AC3E}">
        <p14:creationId xmlns:p14="http://schemas.microsoft.com/office/powerpoint/2010/main" val="21465871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CA42414-DF0E-41A9-A1BC-09FEBECDE327}" type="slidenum">
              <a:rPr lang="zh-CN" altLang="en-US" smtClean="0"/>
              <a:t>20</a:t>
            </a:fld>
            <a:endParaRPr lang="zh-CN" altLang="en-US"/>
          </a:p>
        </p:txBody>
      </p:sp>
    </p:spTree>
    <p:extLst>
      <p:ext uri="{BB962C8B-B14F-4D97-AF65-F5344CB8AC3E}">
        <p14:creationId xmlns:p14="http://schemas.microsoft.com/office/powerpoint/2010/main" val="23359504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物理部署架构，分层，管理</a:t>
            </a:r>
            <a:r>
              <a:rPr lang="en-US" altLang="zh-CN" dirty="0"/>
              <a:t>3</a:t>
            </a:r>
            <a:r>
              <a:rPr lang="zh-CN" altLang="en-US" dirty="0"/>
              <a:t>管理</a:t>
            </a:r>
            <a:r>
              <a:rPr lang="en-US" altLang="zh-CN" dirty="0"/>
              <a:t>3</a:t>
            </a:r>
            <a:r>
              <a:rPr lang="zh-CN" altLang="en-US" dirty="0"/>
              <a:t>计算，业务最小</a:t>
            </a:r>
            <a:r>
              <a:rPr lang="en-US" altLang="zh-CN" dirty="0"/>
              <a:t>1</a:t>
            </a:r>
            <a:r>
              <a:rPr lang="zh-CN" altLang="en-US" dirty="0"/>
              <a:t>管理</a:t>
            </a:r>
            <a:r>
              <a:rPr lang="en-US" altLang="zh-CN" dirty="0"/>
              <a:t>2</a:t>
            </a:r>
            <a:r>
              <a:rPr lang="zh-CN" altLang="en-US" dirty="0"/>
              <a:t>计算形成集群</a:t>
            </a:r>
          </a:p>
        </p:txBody>
      </p:sp>
      <p:sp>
        <p:nvSpPr>
          <p:cNvPr id="4" name="灯片编号占位符 3"/>
          <p:cNvSpPr>
            <a:spLocks noGrp="1"/>
          </p:cNvSpPr>
          <p:nvPr>
            <p:ph type="sldNum" sz="quarter" idx="5"/>
          </p:nvPr>
        </p:nvSpPr>
        <p:spPr/>
        <p:txBody>
          <a:bodyPr/>
          <a:lstStyle/>
          <a:p>
            <a:fld id="{2CA42414-DF0E-41A9-A1BC-09FEBECDE327}" type="slidenum">
              <a:rPr lang="zh-CN" altLang="en-US" smtClean="0"/>
              <a:t>22</a:t>
            </a:fld>
            <a:endParaRPr lang="zh-CN" altLang="en-US"/>
          </a:p>
        </p:txBody>
      </p:sp>
    </p:spTree>
    <p:extLst>
      <p:ext uri="{BB962C8B-B14F-4D97-AF65-F5344CB8AC3E}">
        <p14:creationId xmlns:p14="http://schemas.microsoft.com/office/powerpoint/2010/main" val="5642920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CA42414-DF0E-41A9-A1BC-09FEBECDE327}" type="slidenum">
              <a:rPr lang="zh-CN" altLang="en-US" smtClean="0"/>
              <a:t>23</a:t>
            </a:fld>
            <a:endParaRPr lang="zh-CN" altLang="en-US"/>
          </a:p>
        </p:txBody>
      </p:sp>
    </p:spTree>
    <p:extLst>
      <p:ext uri="{BB962C8B-B14F-4D97-AF65-F5344CB8AC3E}">
        <p14:creationId xmlns:p14="http://schemas.microsoft.com/office/powerpoint/2010/main" val="394465818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在这次验证之外，我们对未来其他的业务系统做了一个排期，</a:t>
            </a:r>
            <a:endParaRPr lang="en-US" altLang="zh-CN" dirty="0"/>
          </a:p>
          <a:p>
            <a:r>
              <a:rPr lang="zh-CN" altLang="en-US" dirty="0"/>
              <a:t>整体迁移是先中央再地方，先基础后其他</a:t>
            </a:r>
          </a:p>
        </p:txBody>
      </p:sp>
      <p:sp>
        <p:nvSpPr>
          <p:cNvPr id="4" name="灯片编号占位符 3"/>
          <p:cNvSpPr>
            <a:spLocks noGrp="1"/>
          </p:cNvSpPr>
          <p:nvPr>
            <p:ph type="sldNum" sz="quarter" idx="5"/>
          </p:nvPr>
        </p:nvSpPr>
        <p:spPr/>
        <p:txBody>
          <a:bodyPr/>
          <a:lstStyle/>
          <a:p>
            <a:fld id="{2CA42414-DF0E-41A9-A1BC-09FEBECDE327}" type="slidenum">
              <a:rPr lang="zh-CN" altLang="en-US" smtClean="0"/>
              <a:t>24</a:t>
            </a:fld>
            <a:endParaRPr lang="zh-CN" altLang="en-US"/>
          </a:p>
        </p:txBody>
      </p:sp>
    </p:spTree>
    <p:extLst>
      <p:ext uri="{BB962C8B-B14F-4D97-AF65-F5344CB8AC3E}">
        <p14:creationId xmlns:p14="http://schemas.microsoft.com/office/powerpoint/2010/main" val="145643876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CA42414-DF0E-41A9-A1BC-09FEBECDE327}" type="slidenum">
              <a:rPr lang="zh-CN" altLang="en-US" smtClean="0"/>
              <a:t>25</a:t>
            </a:fld>
            <a:endParaRPr lang="zh-CN" altLang="en-US"/>
          </a:p>
        </p:txBody>
      </p:sp>
    </p:spTree>
    <p:extLst>
      <p:ext uri="{BB962C8B-B14F-4D97-AF65-F5344CB8AC3E}">
        <p14:creationId xmlns:p14="http://schemas.microsoft.com/office/powerpoint/2010/main" val="262381839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新架构要实现向下兼容，让业务对于底层基础变化无感</a:t>
            </a:r>
          </a:p>
        </p:txBody>
      </p:sp>
      <p:sp>
        <p:nvSpPr>
          <p:cNvPr id="4" name="灯片编号占位符 3"/>
          <p:cNvSpPr>
            <a:spLocks noGrp="1"/>
          </p:cNvSpPr>
          <p:nvPr>
            <p:ph type="sldNum" sz="quarter" idx="5"/>
          </p:nvPr>
        </p:nvSpPr>
        <p:spPr/>
        <p:txBody>
          <a:bodyPr/>
          <a:lstStyle/>
          <a:p>
            <a:fld id="{2CA42414-DF0E-41A9-A1BC-09FEBECDE327}" type="slidenum">
              <a:rPr lang="zh-CN" altLang="en-US" smtClean="0"/>
              <a:t>26</a:t>
            </a:fld>
            <a:endParaRPr lang="zh-CN" altLang="en-US"/>
          </a:p>
        </p:txBody>
      </p:sp>
    </p:spTree>
    <p:extLst>
      <p:ext uri="{BB962C8B-B14F-4D97-AF65-F5344CB8AC3E}">
        <p14:creationId xmlns:p14="http://schemas.microsoft.com/office/powerpoint/2010/main" val="26632034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CA42414-DF0E-41A9-A1BC-09FEBECDE327}" type="slidenum">
              <a:rPr lang="zh-CN" altLang="en-US" smtClean="0"/>
              <a:t>2</a:t>
            </a:fld>
            <a:endParaRPr lang="zh-CN" altLang="en-US"/>
          </a:p>
        </p:txBody>
      </p:sp>
    </p:spTree>
    <p:extLst>
      <p:ext uri="{BB962C8B-B14F-4D97-AF65-F5344CB8AC3E}">
        <p14:creationId xmlns:p14="http://schemas.microsoft.com/office/powerpoint/2010/main" val="116285275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CA42414-DF0E-41A9-A1BC-09FEBECDE327}" type="slidenum">
              <a:rPr lang="zh-CN" altLang="en-US" smtClean="0"/>
              <a:t>27</a:t>
            </a:fld>
            <a:endParaRPr lang="zh-CN" altLang="en-US"/>
          </a:p>
        </p:txBody>
      </p:sp>
    </p:spTree>
    <p:extLst>
      <p:ext uri="{BB962C8B-B14F-4D97-AF65-F5344CB8AC3E}">
        <p14:creationId xmlns:p14="http://schemas.microsoft.com/office/powerpoint/2010/main" val="7329096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CA42414-DF0E-41A9-A1BC-09FEBECDE327}" type="slidenum">
              <a:rPr lang="zh-CN" altLang="en-US" smtClean="0"/>
              <a:t>28</a:t>
            </a:fld>
            <a:endParaRPr lang="zh-CN" altLang="en-US"/>
          </a:p>
        </p:txBody>
      </p:sp>
    </p:spTree>
    <p:extLst>
      <p:ext uri="{BB962C8B-B14F-4D97-AF65-F5344CB8AC3E}">
        <p14:creationId xmlns:p14="http://schemas.microsoft.com/office/powerpoint/2010/main" val="311211588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CA42414-DF0E-41A9-A1BC-09FEBECDE327}" type="slidenum">
              <a:rPr lang="zh-CN" altLang="en-US" smtClean="0"/>
              <a:t>29</a:t>
            </a:fld>
            <a:endParaRPr lang="zh-CN" altLang="en-US"/>
          </a:p>
        </p:txBody>
      </p:sp>
    </p:spTree>
    <p:extLst>
      <p:ext uri="{BB962C8B-B14F-4D97-AF65-F5344CB8AC3E}">
        <p14:creationId xmlns:p14="http://schemas.microsoft.com/office/powerpoint/2010/main" val="203667047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CA42414-DF0E-41A9-A1BC-09FEBECDE327}" type="slidenum">
              <a:rPr lang="zh-CN" altLang="en-US" smtClean="0"/>
              <a:t>31</a:t>
            </a:fld>
            <a:endParaRPr lang="zh-CN" altLang="en-US"/>
          </a:p>
        </p:txBody>
      </p:sp>
    </p:spTree>
    <p:extLst>
      <p:ext uri="{BB962C8B-B14F-4D97-AF65-F5344CB8AC3E}">
        <p14:creationId xmlns:p14="http://schemas.microsoft.com/office/powerpoint/2010/main" val="72717299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CA42414-DF0E-41A9-A1BC-09FEBECDE327}" type="slidenum">
              <a:rPr lang="zh-CN" altLang="en-US" smtClean="0"/>
              <a:t>32</a:t>
            </a:fld>
            <a:endParaRPr lang="zh-CN" altLang="en-US"/>
          </a:p>
        </p:txBody>
      </p:sp>
    </p:spTree>
    <p:extLst>
      <p:ext uri="{BB962C8B-B14F-4D97-AF65-F5344CB8AC3E}">
        <p14:creationId xmlns:p14="http://schemas.microsoft.com/office/powerpoint/2010/main" val="15491035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我们的技术架构是什么样的，</a:t>
            </a:r>
            <a:endParaRPr lang="en-US" altLang="zh-CN" dirty="0"/>
          </a:p>
          <a:p>
            <a:r>
              <a:rPr lang="zh-CN" altLang="en-US" dirty="0"/>
              <a:t>如何在这次测试</a:t>
            </a:r>
            <a:endParaRPr lang="en-US" altLang="zh-CN" dirty="0"/>
          </a:p>
          <a:p>
            <a:r>
              <a:rPr lang="zh-CN" altLang="en-US" dirty="0"/>
              <a:t>和未来</a:t>
            </a:r>
            <a:endParaRPr lang="en-US" altLang="zh-CN" dirty="0"/>
          </a:p>
          <a:p>
            <a:r>
              <a:rPr lang="zh-CN" altLang="en-US" dirty="0"/>
              <a:t>为所有业务提供可靠的环境层</a:t>
            </a:r>
          </a:p>
        </p:txBody>
      </p:sp>
      <p:sp>
        <p:nvSpPr>
          <p:cNvPr id="4" name="灯片编号占位符 3"/>
          <p:cNvSpPr>
            <a:spLocks noGrp="1"/>
          </p:cNvSpPr>
          <p:nvPr>
            <p:ph type="sldNum" sz="quarter" idx="5"/>
          </p:nvPr>
        </p:nvSpPr>
        <p:spPr/>
        <p:txBody>
          <a:bodyPr/>
          <a:lstStyle/>
          <a:p>
            <a:fld id="{2CA42414-DF0E-41A9-A1BC-09FEBECDE327}" type="slidenum">
              <a:rPr lang="zh-CN" altLang="en-US" smtClean="0"/>
              <a:t>3</a:t>
            </a:fld>
            <a:endParaRPr lang="zh-CN" altLang="en-US"/>
          </a:p>
        </p:txBody>
      </p:sp>
    </p:spTree>
    <p:extLst>
      <p:ext uri="{BB962C8B-B14F-4D97-AF65-F5344CB8AC3E}">
        <p14:creationId xmlns:p14="http://schemas.microsoft.com/office/powerpoint/2010/main" val="4405653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4</a:t>
            </a:r>
            <a:r>
              <a:rPr lang="zh-CN" altLang="en-US" dirty="0"/>
              <a:t>层体系，由腾讯云统一和深度整合</a:t>
            </a:r>
            <a:endParaRPr lang="en-US" altLang="zh-CN" dirty="0"/>
          </a:p>
          <a:p>
            <a:endParaRPr lang="en-US" altLang="zh-CN" dirty="0"/>
          </a:p>
          <a:p>
            <a:endParaRPr lang="en-US" altLang="zh-CN" dirty="0"/>
          </a:p>
        </p:txBody>
      </p:sp>
      <p:sp>
        <p:nvSpPr>
          <p:cNvPr id="4" name="灯片编号占位符 3"/>
          <p:cNvSpPr>
            <a:spLocks noGrp="1"/>
          </p:cNvSpPr>
          <p:nvPr>
            <p:ph type="sldNum" sz="quarter" idx="5"/>
          </p:nvPr>
        </p:nvSpPr>
        <p:spPr/>
        <p:txBody>
          <a:bodyPr/>
          <a:lstStyle/>
          <a:p>
            <a:fld id="{2CA42414-DF0E-41A9-A1BC-09FEBECDE327}" type="slidenum">
              <a:rPr lang="zh-CN" altLang="en-US" smtClean="0"/>
              <a:t>6</a:t>
            </a:fld>
            <a:endParaRPr lang="zh-CN" altLang="en-US"/>
          </a:p>
        </p:txBody>
      </p:sp>
    </p:spTree>
    <p:extLst>
      <p:ext uri="{BB962C8B-B14F-4D97-AF65-F5344CB8AC3E}">
        <p14:creationId xmlns:p14="http://schemas.microsoft.com/office/powerpoint/2010/main" val="10949032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CA42414-DF0E-41A9-A1BC-09FEBECDE327}" type="slidenum">
              <a:rPr lang="zh-CN" altLang="en-US" smtClean="0"/>
              <a:t>7</a:t>
            </a:fld>
            <a:endParaRPr lang="zh-CN" altLang="en-US"/>
          </a:p>
        </p:txBody>
      </p:sp>
    </p:spTree>
    <p:extLst>
      <p:ext uri="{BB962C8B-B14F-4D97-AF65-F5344CB8AC3E}">
        <p14:creationId xmlns:p14="http://schemas.microsoft.com/office/powerpoint/2010/main" val="26720999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CA42414-DF0E-41A9-A1BC-09FEBECDE327}" type="slidenum">
              <a:rPr lang="zh-CN" altLang="en-US" smtClean="0"/>
              <a:t>12</a:t>
            </a:fld>
            <a:endParaRPr lang="zh-CN" altLang="en-US"/>
          </a:p>
        </p:txBody>
      </p:sp>
    </p:spTree>
    <p:extLst>
      <p:ext uri="{BB962C8B-B14F-4D97-AF65-F5344CB8AC3E}">
        <p14:creationId xmlns:p14="http://schemas.microsoft.com/office/powerpoint/2010/main" val="10002491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我们的技术架构是什么样的，</a:t>
            </a:r>
            <a:endParaRPr lang="en-US" altLang="zh-CN" dirty="0"/>
          </a:p>
          <a:p>
            <a:r>
              <a:rPr lang="zh-CN" altLang="en-US" dirty="0"/>
              <a:t>如何在这次测试</a:t>
            </a:r>
            <a:endParaRPr lang="en-US" altLang="zh-CN" dirty="0"/>
          </a:p>
          <a:p>
            <a:r>
              <a:rPr lang="zh-CN" altLang="en-US" dirty="0"/>
              <a:t>和未来</a:t>
            </a:r>
            <a:endParaRPr lang="en-US" altLang="zh-CN" dirty="0"/>
          </a:p>
          <a:p>
            <a:r>
              <a:rPr lang="zh-CN" altLang="en-US" dirty="0"/>
              <a:t>为所有业务提供可靠的环境层</a:t>
            </a:r>
          </a:p>
        </p:txBody>
      </p:sp>
      <p:sp>
        <p:nvSpPr>
          <p:cNvPr id="4" name="灯片编号占位符 3"/>
          <p:cNvSpPr>
            <a:spLocks noGrp="1"/>
          </p:cNvSpPr>
          <p:nvPr>
            <p:ph type="sldNum" sz="quarter" idx="5"/>
          </p:nvPr>
        </p:nvSpPr>
        <p:spPr/>
        <p:txBody>
          <a:bodyPr/>
          <a:lstStyle/>
          <a:p>
            <a:fld id="{2CA42414-DF0E-41A9-A1BC-09FEBECDE327}" type="slidenum">
              <a:rPr lang="zh-CN" altLang="en-US" smtClean="0"/>
              <a:t>13</a:t>
            </a:fld>
            <a:endParaRPr lang="zh-CN" altLang="en-US"/>
          </a:p>
        </p:txBody>
      </p:sp>
    </p:spTree>
    <p:extLst>
      <p:ext uri="{BB962C8B-B14F-4D97-AF65-F5344CB8AC3E}">
        <p14:creationId xmlns:p14="http://schemas.microsoft.com/office/powerpoint/2010/main" val="6207234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服务网格</a:t>
            </a:r>
            <a:endParaRPr lang="en-US" altLang="zh-CN" dirty="0"/>
          </a:p>
          <a:p>
            <a:pPr marL="171450" indent="-171450">
              <a:buFontTx/>
              <a:buChar char="-"/>
            </a:pPr>
            <a:r>
              <a:rPr lang="en-US" altLang="zh-CN" dirty="0"/>
              <a:t>k8s</a:t>
            </a:r>
            <a:r>
              <a:rPr lang="zh-CN" altLang="en-US" dirty="0"/>
              <a:t>治理的是容器集合，</a:t>
            </a:r>
            <a:r>
              <a:rPr lang="en-US" altLang="zh-CN" dirty="0" err="1"/>
              <a:t>sm</a:t>
            </a:r>
            <a:r>
              <a:rPr lang="zh-CN" altLang="en-US" dirty="0"/>
              <a:t>提供更细粒度的，针对服务的治理能力</a:t>
            </a:r>
            <a:r>
              <a:rPr lang="en-US" altLang="zh-CN" dirty="0"/>
              <a:t>——Sc</a:t>
            </a:r>
            <a:r>
              <a:rPr lang="zh-CN" altLang="en-US" dirty="0"/>
              <a:t>比</a:t>
            </a:r>
            <a:r>
              <a:rPr lang="en-US" altLang="zh-CN" dirty="0"/>
              <a:t>k8s</a:t>
            </a:r>
            <a:r>
              <a:rPr lang="zh-CN" altLang="en-US" dirty="0"/>
              <a:t>治理的细，但治理能力更弱</a:t>
            </a:r>
            <a:endParaRPr lang="en-US" altLang="zh-CN" dirty="0"/>
          </a:p>
          <a:p>
            <a:pPr marL="171450" indent="-171450">
              <a:buFontTx/>
              <a:buChar char="-"/>
            </a:pPr>
            <a:r>
              <a:rPr lang="zh-CN" altLang="en-US" dirty="0"/>
              <a:t>语言无关</a:t>
            </a:r>
            <a:r>
              <a:rPr lang="en-US" altLang="zh-CN" dirty="0"/>
              <a:t>——</a:t>
            </a:r>
            <a:r>
              <a:rPr lang="en-US" altLang="zh-CN" dirty="0" err="1"/>
              <a:t>Springcloud</a:t>
            </a:r>
            <a:r>
              <a:rPr lang="zh-CN" altLang="en-US" dirty="0"/>
              <a:t>和</a:t>
            </a:r>
            <a:r>
              <a:rPr lang="en-US" altLang="zh-CN" dirty="0"/>
              <a:t>Java</a:t>
            </a:r>
            <a:r>
              <a:rPr lang="zh-CN" altLang="en-US" dirty="0"/>
              <a:t>语言绑定</a:t>
            </a:r>
            <a:endParaRPr lang="en-US" altLang="zh-CN" dirty="0"/>
          </a:p>
          <a:p>
            <a:pPr marL="171450" indent="-171450">
              <a:buFontTx/>
              <a:buChar char="-"/>
            </a:pPr>
            <a:r>
              <a:rPr lang="zh-CN" altLang="en-US" sz="1200" b="0" i="0" kern="1200" dirty="0">
                <a:solidFill>
                  <a:schemeClr val="tx1"/>
                </a:solidFill>
                <a:effectLst/>
                <a:latin typeface="+mn-lt"/>
                <a:ea typeface="+mn-ea"/>
                <a:cs typeface="+mn-cs"/>
              </a:rPr>
              <a:t>应用程序无感知，非侵入式的解耦重试</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超时等功能</a:t>
            </a:r>
            <a:r>
              <a:rPr lang="en-US" altLang="zh-CN" sz="1200" b="0" i="0" kern="1200" dirty="0">
                <a:solidFill>
                  <a:schemeClr val="tx1"/>
                </a:solidFill>
                <a:effectLst/>
                <a:latin typeface="+mn-lt"/>
                <a:ea typeface="+mn-ea"/>
                <a:cs typeface="+mn-cs"/>
              </a:rPr>
              <a:t>——</a:t>
            </a:r>
            <a:r>
              <a:rPr lang="en-US" altLang="zh-CN" sz="1200" b="0" i="0" kern="1200" dirty="0" err="1">
                <a:solidFill>
                  <a:schemeClr val="tx1"/>
                </a:solidFill>
                <a:effectLst/>
                <a:latin typeface="+mn-lt"/>
                <a:ea typeface="+mn-ea"/>
                <a:cs typeface="+mn-cs"/>
              </a:rPr>
              <a:t>springcloud</a:t>
            </a:r>
            <a:r>
              <a:rPr lang="zh-CN" altLang="en-US" sz="1200" b="0" i="0" kern="1200" dirty="0">
                <a:solidFill>
                  <a:schemeClr val="tx1"/>
                </a:solidFill>
                <a:effectLst/>
                <a:latin typeface="+mn-lt"/>
                <a:ea typeface="+mn-ea"/>
                <a:cs typeface="+mn-cs"/>
              </a:rPr>
              <a:t>耦合程度太高</a:t>
            </a:r>
            <a:endParaRPr lang="en-US" altLang="zh-CN" dirty="0"/>
          </a:p>
          <a:p>
            <a:pPr marL="171450" indent="-171450">
              <a:buFontTx/>
              <a:buChar char="-"/>
            </a:pPr>
            <a:r>
              <a:rPr lang="zh-CN" altLang="en-US" dirty="0"/>
              <a:t>服务网格是后微服务时代的趋势</a:t>
            </a:r>
          </a:p>
          <a:p>
            <a:endParaRPr lang="zh-CN" altLang="en-US" dirty="0"/>
          </a:p>
        </p:txBody>
      </p:sp>
      <p:sp>
        <p:nvSpPr>
          <p:cNvPr id="4" name="灯片编号占位符 3"/>
          <p:cNvSpPr>
            <a:spLocks noGrp="1"/>
          </p:cNvSpPr>
          <p:nvPr>
            <p:ph type="sldNum" sz="quarter" idx="5"/>
          </p:nvPr>
        </p:nvSpPr>
        <p:spPr/>
        <p:txBody>
          <a:bodyPr/>
          <a:lstStyle/>
          <a:p>
            <a:fld id="{2CA42414-DF0E-41A9-A1BC-09FEBECDE327}" type="slidenum">
              <a:rPr lang="zh-CN" altLang="en-US" smtClean="0"/>
              <a:t>14</a:t>
            </a:fld>
            <a:endParaRPr lang="zh-CN" altLang="en-US"/>
          </a:p>
        </p:txBody>
      </p:sp>
    </p:spTree>
    <p:extLst>
      <p:ext uri="{BB962C8B-B14F-4D97-AF65-F5344CB8AC3E}">
        <p14:creationId xmlns:p14="http://schemas.microsoft.com/office/powerpoint/2010/main" val="8221163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服务网格</a:t>
            </a:r>
            <a:endParaRPr lang="en-US" altLang="zh-CN" dirty="0"/>
          </a:p>
          <a:p>
            <a:pPr marL="171450" indent="-171450">
              <a:buFontTx/>
              <a:buChar char="-"/>
            </a:pPr>
            <a:r>
              <a:rPr lang="en-US" altLang="zh-CN" dirty="0"/>
              <a:t>k8s</a:t>
            </a:r>
            <a:r>
              <a:rPr lang="zh-CN" altLang="en-US" dirty="0"/>
              <a:t>治理的是容器集合，</a:t>
            </a:r>
            <a:r>
              <a:rPr lang="en-US" altLang="zh-CN" dirty="0" err="1"/>
              <a:t>sm</a:t>
            </a:r>
            <a:r>
              <a:rPr lang="zh-CN" altLang="en-US" dirty="0"/>
              <a:t>提供更细粒度的，针对服务的治理能力</a:t>
            </a:r>
            <a:r>
              <a:rPr lang="en-US" altLang="zh-CN" dirty="0"/>
              <a:t>——Sc</a:t>
            </a:r>
            <a:r>
              <a:rPr lang="zh-CN" altLang="en-US" dirty="0"/>
              <a:t>比</a:t>
            </a:r>
            <a:r>
              <a:rPr lang="en-US" altLang="zh-CN" dirty="0"/>
              <a:t>k8s</a:t>
            </a:r>
            <a:r>
              <a:rPr lang="zh-CN" altLang="en-US" dirty="0"/>
              <a:t>治理的细，但治理能力更弱</a:t>
            </a:r>
            <a:endParaRPr lang="en-US" altLang="zh-CN" dirty="0"/>
          </a:p>
          <a:p>
            <a:pPr marL="171450" indent="-171450">
              <a:buFontTx/>
              <a:buChar char="-"/>
            </a:pPr>
            <a:r>
              <a:rPr lang="zh-CN" altLang="en-US" dirty="0"/>
              <a:t>语言无关</a:t>
            </a:r>
            <a:r>
              <a:rPr lang="en-US" altLang="zh-CN" dirty="0"/>
              <a:t>——</a:t>
            </a:r>
            <a:r>
              <a:rPr lang="en-US" altLang="zh-CN" dirty="0" err="1"/>
              <a:t>Springcloud</a:t>
            </a:r>
            <a:r>
              <a:rPr lang="zh-CN" altLang="en-US" dirty="0"/>
              <a:t>和</a:t>
            </a:r>
            <a:r>
              <a:rPr lang="en-US" altLang="zh-CN" dirty="0"/>
              <a:t>Java</a:t>
            </a:r>
            <a:r>
              <a:rPr lang="zh-CN" altLang="en-US" dirty="0"/>
              <a:t>语言绑定</a:t>
            </a:r>
            <a:endParaRPr lang="en-US" altLang="zh-CN" dirty="0"/>
          </a:p>
          <a:p>
            <a:pPr marL="171450" indent="-171450">
              <a:buFontTx/>
              <a:buChar char="-"/>
            </a:pPr>
            <a:r>
              <a:rPr lang="zh-CN" altLang="en-US" sz="1200" b="0" i="0" kern="1200" dirty="0">
                <a:solidFill>
                  <a:schemeClr val="tx1"/>
                </a:solidFill>
                <a:effectLst/>
                <a:latin typeface="+mn-lt"/>
                <a:ea typeface="+mn-ea"/>
                <a:cs typeface="+mn-cs"/>
              </a:rPr>
              <a:t>应用程序无感知，非侵入式的解耦重试</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超时等功能</a:t>
            </a:r>
            <a:r>
              <a:rPr lang="en-US" altLang="zh-CN" sz="1200" b="0" i="0" kern="1200" dirty="0">
                <a:solidFill>
                  <a:schemeClr val="tx1"/>
                </a:solidFill>
                <a:effectLst/>
                <a:latin typeface="+mn-lt"/>
                <a:ea typeface="+mn-ea"/>
                <a:cs typeface="+mn-cs"/>
              </a:rPr>
              <a:t>——</a:t>
            </a:r>
            <a:r>
              <a:rPr lang="en-US" altLang="zh-CN" sz="1200" b="0" i="0" kern="1200" dirty="0" err="1">
                <a:solidFill>
                  <a:schemeClr val="tx1"/>
                </a:solidFill>
                <a:effectLst/>
                <a:latin typeface="+mn-lt"/>
                <a:ea typeface="+mn-ea"/>
                <a:cs typeface="+mn-cs"/>
              </a:rPr>
              <a:t>springcloud</a:t>
            </a:r>
            <a:r>
              <a:rPr lang="zh-CN" altLang="en-US" sz="1200" b="0" i="0" kern="1200" dirty="0">
                <a:solidFill>
                  <a:schemeClr val="tx1"/>
                </a:solidFill>
                <a:effectLst/>
                <a:latin typeface="+mn-lt"/>
                <a:ea typeface="+mn-ea"/>
                <a:cs typeface="+mn-cs"/>
              </a:rPr>
              <a:t>耦合程度太高</a:t>
            </a:r>
            <a:endParaRPr lang="en-US" altLang="zh-CN" dirty="0"/>
          </a:p>
          <a:p>
            <a:pPr marL="171450" indent="-171450">
              <a:buFontTx/>
              <a:buChar char="-"/>
            </a:pPr>
            <a:r>
              <a:rPr lang="zh-CN" altLang="en-US" dirty="0"/>
              <a:t>服务网格是后微服务时代的趋势</a:t>
            </a:r>
          </a:p>
          <a:p>
            <a:endParaRPr lang="zh-CN" altLang="en-US" dirty="0"/>
          </a:p>
        </p:txBody>
      </p:sp>
      <p:sp>
        <p:nvSpPr>
          <p:cNvPr id="4" name="灯片编号占位符 3"/>
          <p:cNvSpPr>
            <a:spLocks noGrp="1"/>
          </p:cNvSpPr>
          <p:nvPr>
            <p:ph type="sldNum" sz="quarter" idx="5"/>
          </p:nvPr>
        </p:nvSpPr>
        <p:spPr/>
        <p:txBody>
          <a:bodyPr/>
          <a:lstStyle/>
          <a:p>
            <a:fld id="{2CA42414-DF0E-41A9-A1BC-09FEBECDE327}" type="slidenum">
              <a:rPr lang="zh-CN" altLang="en-US" smtClean="0"/>
              <a:t>15</a:t>
            </a:fld>
            <a:endParaRPr lang="zh-CN" altLang="en-US"/>
          </a:p>
        </p:txBody>
      </p:sp>
    </p:spTree>
    <p:extLst>
      <p:ext uri="{BB962C8B-B14F-4D97-AF65-F5344CB8AC3E}">
        <p14:creationId xmlns:p14="http://schemas.microsoft.com/office/powerpoint/2010/main" val="408167225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首页">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E41BCEA-2783-4E6F-BDB6-EB2FBFE3D90C}"/>
              </a:ext>
            </a:extLst>
          </p:cNvPr>
          <p:cNvSpPr>
            <a:spLocks noGrp="1"/>
          </p:cNvSpPr>
          <p:nvPr>
            <p:ph type="ctrTitle"/>
          </p:nvPr>
        </p:nvSpPr>
        <p:spPr>
          <a:xfrm>
            <a:off x="669925" y="2245489"/>
            <a:ext cx="10850563" cy="1264474"/>
          </a:xfrm>
        </p:spPr>
        <p:txBody>
          <a:bodyPr anchor="b">
            <a:normAutofit/>
          </a:bodyPr>
          <a:lstStyle>
            <a:lvl1pPr algn="ctr">
              <a:defRPr sz="4400">
                <a:solidFill>
                  <a:schemeClr val="bg1"/>
                </a:solidFill>
              </a:defRPr>
            </a:lvl1pPr>
          </a:lstStyle>
          <a:p>
            <a:r>
              <a:rPr lang="zh-CN" altLang="en-US" dirty="0"/>
              <a:t>单击此处编辑母版标题样式</a:t>
            </a:r>
          </a:p>
        </p:txBody>
      </p:sp>
      <p:sp>
        <p:nvSpPr>
          <p:cNvPr id="3" name="副标题 2">
            <a:extLst>
              <a:ext uri="{FF2B5EF4-FFF2-40B4-BE49-F238E27FC236}">
                <a16:creationId xmlns:a16="http://schemas.microsoft.com/office/drawing/2014/main" id="{462EDEB9-DDF1-4B80-ADD1-0C28B930B139}"/>
              </a:ext>
            </a:extLst>
          </p:cNvPr>
          <p:cNvSpPr>
            <a:spLocks noGrp="1"/>
          </p:cNvSpPr>
          <p:nvPr>
            <p:ph type="subTitle" idx="1"/>
          </p:nvPr>
        </p:nvSpPr>
        <p:spPr>
          <a:xfrm>
            <a:off x="669925" y="3602038"/>
            <a:ext cx="10850563" cy="1655762"/>
          </a:xfrm>
        </p:spPr>
        <p:txBody>
          <a:bodyPr/>
          <a:lstStyle>
            <a:lvl1pPr marL="0" indent="0" algn="ctr">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Tree>
    <p:extLst>
      <p:ext uri="{BB962C8B-B14F-4D97-AF65-F5344CB8AC3E}">
        <p14:creationId xmlns:p14="http://schemas.microsoft.com/office/powerpoint/2010/main" val="10893846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结束">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770BCF00-C079-4B51-8D79-31F8BA5C3FFF}"/>
              </a:ext>
            </a:extLst>
          </p:cNvPr>
          <p:cNvSpPr>
            <a:spLocks noGrp="1"/>
          </p:cNvSpPr>
          <p:nvPr>
            <p:ph type="ctrTitle" hasCustomPrompt="1"/>
          </p:nvPr>
        </p:nvSpPr>
        <p:spPr>
          <a:xfrm>
            <a:off x="669925" y="2689270"/>
            <a:ext cx="10850563" cy="655784"/>
          </a:xfrm>
        </p:spPr>
        <p:txBody>
          <a:bodyPr anchor="ctr">
            <a:normAutofit/>
          </a:bodyPr>
          <a:lstStyle>
            <a:lvl1pPr marL="0" indent="0" algn="ctr">
              <a:buFont typeface="Arial" panose="020B0604020202020204" pitchFamily="34" charset="0"/>
              <a:buNone/>
              <a:defRPr sz="3200">
                <a:solidFill>
                  <a:schemeClr val="bg1"/>
                </a:solidFill>
              </a:defRPr>
            </a:lvl1pPr>
          </a:lstStyle>
          <a:p>
            <a:r>
              <a:rPr lang="zh-CN" altLang="en-US" dirty="0"/>
              <a:t>结束语</a:t>
            </a:r>
          </a:p>
        </p:txBody>
      </p:sp>
      <p:sp>
        <p:nvSpPr>
          <p:cNvPr id="5" name="文本占位符 62">
            <a:extLst>
              <a:ext uri="{FF2B5EF4-FFF2-40B4-BE49-F238E27FC236}">
                <a16:creationId xmlns:a16="http://schemas.microsoft.com/office/drawing/2014/main" id="{964781D5-3950-4340-95A7-8A777E0C217C}"/>
              </a:ext>
            </a:extLst>
          </p:cNvPr>
          <p:cNvSpPr>
            <a:spLocks noGrp="1"/>
          </p:cNvSpPr>
          <p:nvPr>
            <p:ph type="body" sz="quarter" idx="17" hasCustomPrompt="1"/>
          </p:nvPr>
        </p:nvSpPr>
        <p:spPr>
          <a:xfrm>
            <a:off x="669925" y="3627511"/>
            <a:ext cx="10850563" cy="310871"/>
          </a:xfrm>
        </p:spPr>
        <p:txBody>
          <a:bodyPr vert="horz" lIns="91440" tIns="45720" rIns="91440" bIns="45720" rtlCol="0">
            <a:normAutofit/>
          </a:bodyPr>
          <a:lstStyle>
            <a:lvl1pPr marL="0" indent="0" algn="ctr">
              <a:buNone/>
              <a:defRPr lang="zh-CN" altLang="en-US" sz="1600" smtClean="0">
                <a:solidFill>
                  <a:schemeClr val="bg1"/>
                </a:solidFill>
              </a:defRPr>
            </a:lvl1pPr>
            <a:lvl2pPr>
              <a:defRPr lang="zh-CN" altLang="en-US" sz="2000" smtClean="0"/>
            </a:lvl2pPr>
            <a:lvl3pPr>
              <a:defRPr lang="zh-CN" altLang="en-US" sz="1800" smtClean="0"/>
            </a:lvl3pPr>
            <a:lvl4pPr>
              <a:defRPr lang="zh-CN" altLang="en-US" sz="1600" smtClean="0"/>
            </a:lvl4pPr>
            <a:lvl5pPr>
              <a:defRPr lang="zh-CN" altLang="en-US" sz="1600"/>
            </a:lvl5pPr>
          </a:lstStyle>
          <a:p>
            <a:pPr marL="228589" marR="0" lvl="0" indent="-228589" fontAlgn="auto">
              <a:spcAft>
                <a:spcPts val="0"/>
              </a:spcAft>
              <a:buClrTx/>
              <a:buSzTx/>
              <a:tabLst/>
            </a:pPr>
            <a:r>
              <a:rPr lang="zh-CN" altLang="en-US" dirty="0"/>
              <a:t>署名</a:t>
            </a:r>
            <a:endParaRPr lang="en-US" altLang="zh-CN" dirty="0"/>
          </a:p>
        </p:txBody>
      </p:sp>
      <p:sp>
        <p:nvSpPr>
          <p:cNvPr id="6" name="文本占位符 62">
            <a:extLst>
              <a:ext uri="{FF2B5EF4-FFF2-40B4-BE49-F238E27FC236}">
                <a16:creationId xmlns:a16="http://schemas.microsoft.com/office/drawing/2014/main" id="{5D530FA4-617A-4008-A5EA-3DCDCAF5E28D}"/>
              </a:ext>
            </a:extLst>
          </p:cNvPr>
          <p:cNvSpPr>
            <a:spLocks noGrp="1"/>
          </p:cNvSpPr>
          <p:nvPr>
            <p:ph type="body" sz="quarter" idx="18" hasCustomPrompt="1"/>
          </p:nvPr>
        </p:nvSpPr>
        <p:spPr>
          <a:xfrm>
            <a:off x="669925" y="3943145"/>
            <a:ext cx="10850563" cy="310871"/>
          </a:xfrm>
        </p:spPr>
        <p:txBody>
          <a:bodyPr vert="horz" lIns="91440" tIns="45720" rIns="91440" bIns="45720" rtlCol="0">
            <a:normAutofit/>
          </a:bodyPr>
          <a:lstStyle>
            <a:lvl1pPr marL="0" indent="0" algn="ctr">
              <a:buNone/>
              <a:defRPr lang="zh-CN" altLang="en-US" sz="1600" smtClean="0">
                <a:solidFill>
                  <a:schemeClr val="bg1"/>
                </a:solidFill>
              </a:defRPr>
            </a:lvl1pPr>
            <a:lvl2pPr>
              <a:defRPr lang="zh-CN" altLang="en-US" sz="2000" smtClean="0"/>
            </a:lvl2pPr>
            <a:lvl3pPr>
              <a:defRPr lang="zh-CN" altLang="en-US" sz="1800" smtClean="0"/>
            </a:lvl3pPr>
            <a:lvl4pPr>
              <a:defRPr lang="zh-CN" altLang="en-US" sz="1600" smtClean="0"/>
            </a:lvl4pPr>
            <a:lvl5pPr>
              <a:defRPr lang="zh-CN" altLang="en-US" sz="1600"/>
            </a:lvl5pPr>
          </a:lstStyle>
          <a:p>
            <a:pPr marL="228589" marR="0" lvl="0" indent="-228589" fontAlgn="auto">
              <a:spcAft>
                <a:spcPts val="0"/>
              </a:spcAft>
              <a:buClrTx/>
              <a:buSzTx/>
              <a:tabLst/>
            </a:pPr>
            <a:r>
              <a:rPr lang="zh-CN" altLang="en-US" dirty="0"/>
              <a:t>时间日期</a:t>
            </a:r>
            <a:endParaRPr lang="en-US" altLang="zh-CN" dirty="0"/>
          </a:p>
        </p:txBody>
      </p:sp>
      <p:sp>
        <p:nvSpPr>
          <p:cNvPr id="7" name="矩形 6">
            <a:extLst>
              <a:ext uri="{FF2B5EF4-FFF2-40B4-BE49-F238E27FC236}">
                <a16:creationId xmlns:a16="http://schemas.microsoft.com/office/drawing/2014/main" id="{83E94940-05E8-4275-9BC5-0670772F3459}"/>
              </a:ext>
            </a:extLst>
          </p:cNvPr>
          <p:cNvSpPr/>
          <p:nvPr userDrawn="1"/>
        </p:nvSpPr>
        <p:spPr>
          <a:xfrm>
            <a:off x="10357990" y="6240463"/>
            <a:ext cx="1162498" cy="215444"/>
          </a:xfrm>
          <a:prstGeom prst="rect">
            <a:avLst/>
          </a:prstGeom>
        </p:spPr>
        <p:txBody>
          <a:bodyPr wrap="square" anchor="t">
            <a:spAutoFit/>
          </a:bodyPr>
          <a:lstStyle/>
          <a:p>
            <a:pPr lvl="0" algn="r"/>
            <a:r>
              <a:rPr lang="en-US" altLang="zh-CN" sz="800" dirty="0">
                <a:solidFill>
                  <a:schemeClr val="accent5"/>
                </a:solidFill>
              </a:rPr>
              <a:t>Author: </a:t>
            </a:r>
            <a:r>
              <a:rPr lang="zh-CN" altLang="en-US" sz="800" dirty="0">
                <a:solidFill>
                  <a:schemeClr val="accent5"/>
                </a:solidFill>
              </a:rPr>
              <a:t>机智的苏先锋</a:t>
            </a:r>
          </a:p>
        </p:txBody>
      </p:sp>
    </p:spTree>
    <p:extLst>
      <p:ext uri="{BB962C8B-B14F-4D97-AF65-F5344CB8AC3E}">
        <p14:creationId xmlns:p14="http://schemas.microsoft.com/office/powerpoint/2010/main" val="35275452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E85E37E-7D72-C14B-8EF0-0FDF515BE9B8}"/>
              </a:ext>
            </a:extLst>
          </p:cNvPr>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p>
        </p:txBody>
      </p:sp>
      <p:sp>
        <p:nvSpPr>
          <p:cNvPr id="3" name="副标题 2">
            <a:extLst>
              <a:ext uri="{FF2B5EF4-FFF2-40B4-BE49-F238E27FC236}">
                <a16:creationId xmlns:a16="http://schemas.microsoft.com/office/drawing/2014/main" id="{2D3B2EDF-EC26-A94B-8EB1-01D727A0095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a:extLst>
              <a:ext uri="{FF2B5EF4-FFF2-40B4-BE49-F238E27FC236}">
                <a16:creationId xmlns:a16="http://schemas.microsoft.com/office/drawing/2014/main" id="{0F8D3C85-7823-484D-A036-C87040C5D19A}"/>
              </a:ext>
            </a:extLst>
          </p:cNvPr>
          <p:cNvSpPr>
            <a:spLocks noGrp="1"/>
          </p:cNvSpPr>
          <p:nvPr>
            <p:ph type="dt" sz="half" idx="10"/>
          </p:nvPr>
        </p:nvSpPr>
        <p:spPr/>
        <p:txBody>
          <a:bodyPr/>
          <a:lstStyle/>
          <a:p>
            <a:fld id="{DB7523EC-28C3-6642-B431-73E46FF0B72D}" type="datetimeFigureOut">
              <a:rPr kumimoji="1" lang="zh-CN" altLang="en-US" smtClean="0"/>
              <a:t>2019/7/1</a:t>
            </a:fld>
            <a:endParaRPr kumimoji="1" lang="zh-CN" altLang="en-US"/>
          </a:p>
        </p:txBody>
      </p:sp>
      <p:sp>
        <p:nvSpPr>
          <p:cNvPr id="5" name="页脚占位符 4">
            <a:extLst>
              <a:ext uri="{FF2B5EF4-FFF2-40B4-BE49-F238E27FC236}">
                <a16:creationId xmlns:a16="http://schemas.microsoft.com/office/drawing/2014/main" id="{47C46E5A-E81C-4147-9C9C-5981F66D18F5}"/>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B99FE9AD-05FC-0D4A-814D-AE4559CA606E}"/>
              </a:ext>
            </a:extLst>
          </p:cNvPr>
          <p:cNvSpPr>
            <a:spLocks noGrp="1"/>
          </p:cNvSpPr>
          <p:nvPr>
            <p:ph type="sldNum" sz="quarter" idx="12"/>
          </p:nvPr>
        </p:nvSpPr>
        <p:spPr/>
        <p:txBody>
          <a:bodyPr/>
          <a:lstStyle/>
          <a:p>
            <a:fld id="{FB34A3D3-7A03-A444-8067-4ABB6F694939}" type="slidenum">
              <a:rPr kumimoji="1" lang="zh-CN" altLang="en-US" smtClean="0"/>
              <a:t>‹#›</a:t>
            </a:fld>
            <a:endParaRPr kumimoji="1" lang="zh-CN" altLang="en-US"/>
          </a:p>
        </p:txBody>
      </p:sp>
    </p:spTree>
    <p:extLst>
      <p:ext uri="{BB962C8B-B14F-4D97-AF65-F5344CB8AC3E}">
        <p14:creationId xmlns:p14="http://schemas.microsoft.com/office/powerpoint/2010/main" val="13447176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528D3A3-124B-A648-8480-1755E1E0C796}"/>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8E065E05-000A-9D43-B81E-33821AA91791}"/>
              </a:ext>
            </a:extLst>
          </p:cNvPr>
          <p:cNvSpPr>
            <a:spLocks noGrp="1"/>
          </p:cNvSpPr>
          <p:nvPr>
            <p:ph idx="1"/>
          </p:nvPr>
        </p:nvSpPr>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A9E50CE9-24B7-7141-8D41-DD1A28FAB959}"/>
              </a:ext>
            </a:extLst>
          </p:cNvPr>
          <p:cNvSpPr>
            <a:spLocks noGrp="1"/>
          </p:cNvSpPr>
          <p:nvPr>
            <p:ph type="dt" sz="half" idx="10"/>
          </p:nvPr>
        </p:nvSpPr>
        <p:spPr/>
        <p:txBody>
          <a:bodyPr/>
          <a:lstStyle/>
          <a:p>
            <a:fld id="{DB7523EC-28C3-6642-B431-73E46FF0B72D}" type="datetimeFigureOut">
              <a:rPr kumimoji="1" lang="zh-CN" altLang="en-US" smtClean="0"/>
              <a:t>2019/7/1</a:t>
            </a:fld>
            <a:endParaRPr kumimoji="1" lang="zh-CN" altLang="en-US"/>
          </a:p>
        </p:txBody>
      </p:sp>
      <p:sp>
        <p:nvSpPr>
          <p:cNvPr id="5" name="页脚占位符 4">
            <a:extLst>
              <a:ext uri="{FF2B5EF4-FFF2-40B4-BE49-F238E27FC236}">
                <a16:creationId xmlns:a16="http://schemas.microsoft.com/office/drawing/2014/main" id="{16B993C3-BC9E-1747-9F5E-3FF9A7B31E56}"/>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64765531-EEE7-7143-A1EF-7C7B8AC3DE49}"/>
              </a:ext>
            </a:extLst>
          </p:cNvPr>
          <p:cNvSpPr>
            <a:spLocks noGrp="1"/>
          </p:cNvSpPr>
          <p:nvPr>
            <p:ph type="sldNum" sz="quarter" idx="12"/>
          </p:nvPr>
        </p:nvSpPr>
        <p:spPr/>
        <p:txBody>
          <a:bodyPr/>
          <a:lstStyle/>
          <a:p>
            <a:fld id="{FB34A3D3-7A03-A444-8067-4ABB6F694939}" type="slidenum">
              <a:rPr kumimoji="1" lang="zh-CN" altLang="en-US" smtClean="0"/>
              <a:t>‹#›</a:t>
            </a:fld>
            <a:endParaRPr kumimoji="1" lang="zh-CN" altLang="en-US"/>
          </a:p>
        </p:txBody>
      </p:sp>
    </p:spTree>
    <p:extLst>
      <p:ext uri="{BB962C8B-B14F-4D97-AF65-F5344CB8AC3E}">
        <p14:creationId xmlns:p14="http://schemas.microsoft.com/office/powerpoint/2010/main" val="3517017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自定义版式">
    <p:spTree>
      <p:nvGrpSpPr>
        <p:cNvPr id="1" name=""/>
        <p:cNvGrpSpPr/>
        <p:nvPr/>
      </p:nvGrpSpPr>
      <p:grpSpPr>
        <a:xfrm>
          <a:off x="0" y="0"/>
          <a:ext cx="0" cy="0"/>
          <a:chOff x="0" y="0"/>
          <a:chExt cx="0" cy="0"/>
        </a:xfrm>
      </p:grpSpPr>
      <p:sp>
        <p:nvSpPr>
          <p:cNvPr id="3" name="箭头: 五边形 83">
            <a:extLst>
              <a:ext uri="{FF2B5EF4-FFF2-40B4-BE49-F238E27FC236}">
                <a16:creationId xmlns:a16="http://schemas.microsoft.com/office/drawing/2014/main" id="{9C699EB5-EADD-3E4D-AB78-0040D9631F16}"/>
              </a:ext>
            </a:extLst>
          </p:cNvPr>
          <p:cNvSpPr/>
          <p:nvPr userDrawn="1"/>
        </p:nvSpPr>
        <p:spPr>
          <a:xfrm>
            <a:off x="0" y="530225"/>
            <a:ext cx="546894" cy="363538"/>
          </a:xfrm>
          <a:prstGeom prst="homePlate">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121920" tIns="60960" rIns="121920" bIns="60960" anchor="ctr"/>
          <a:lstStyle/>
          <a:p>
            <a:pPr algn="ctr"/>
            <a:endParaRPr lang="zh-CN" altLang="en-US" sz="2400">
              <a:solidFill>
                <a:srgbClr val="FFFFFF"/>
              </a:solidFill>
              <a:ea typeface="宋体" panose="02010600030101010101" pitchFamily="2" charset="-122"/>
            </a:endParaRPr>
          </a:p>
        </p:txBody>
      </p:sp>
      <p:pic>
        <p:nvPicPr>
          <p:cNvPr id="4" name="图片 3">
            <a:extLst>
              <a:ext uri="{FF2B5EF4-FFF2-40B4-BE49-F238E27FC236}">
                <a16:creationId xmlns:a16="http://schemas.microsoft.com/office/drawing/2014/main" id="{027B41E7-261D-7F47-BAB1-921F2D37B849}"/>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10715625" y="451644"/>
            <a:ext cx="1021557" cy="3278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文本框 6">
            <a:extLst>
              <a:ext uri="{FF2B5EF4-FFF2-40B4-BE49-F238E27FC236}">
                <a16:creationId xmlns:a16="http://schemas.microsoft.com/office/drawing/2014/main" id="{D65A5563-09B6-2C42-8F6E-6EDF56D6023D}"/>
              </a:ext>
            </a:extLst>
          </p:cNvPr>
          <p:cNvSpPr txBox="1">
            <a:spLocks noChangeArrowheads="1"/>
          </p:cNvSpPr>
          <p:nvPr userDrawn="1"/>
        </p:nvSpPr>
        <p:spPr bwMode="auto">
          <a:xfrm>
            <a:off x="7135019" y="6486525"/>
            <a:ext cx="4602163"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5000">
                <a:solidFill>
                  <a:srgbClr val="000000"/>
                </a:solidFill>
                <a:latin typeface="Helvetica Light" panose="020B0403020202020204" pitchFamily="34" charset="0"/>
                <a:ea typeface="Helvetica Light" panose="020B0403020202020204" pitchFamily="34" charset="0"/>
                <a:cs typeface="Helvetica Light" panose="020B0403020202020204" pitchFamily="34" charset="0"/>
                <a:sym typeface="Helvetica Light" panose="020B0403020202020204" pitchFamily="34" charset="0"/>
              </a:defRPr>
            </a:lvl1pPr>
            <a:lvl2pPr marL="742950" indent="-285750">
              <a:defRPr sz="5000">
                <a:solidFill>
                  <a:srgbClr val="000000"/>
                </a:solidFill>
                <a:latin typeface="Helvetica Light" panose="020B0403020202020204" pitchFamily="34" charset="0"/>
                <a:ea typeface="Helvetica Light" panose="020B0403020202020204" pitchFamily="34" charset="0"/>
                <a:cs typeface="Helvetica Light" panose="020B0403020202020204" pitchFamily="34" charset="0"/>
                <a:sym typeface="Helvetica Light" panose="020B0403020202020204" pitchFamily="34" charset="0"/>
              </a:defRPr>
            </a:lvl2pPr>
            <a:lvl3pPr marL="1143000" indent="-228600">
              <a:defRPr sz="5000">
                <a:solidFill>
                  <a:srgbClr val="000000"/>
                </a:solidFill>
                <a:latin typeface="Helvetica Light" panose="020B0403020202020204" pitchFamily="34" charset="0"/>
                <a:ea typeface="Helvetica Light" panose="020B0403020202020204" pitchFamily="34" charset="0"/>
                <a:cs typeface="Helvetica Light" panose="020B0403020202020204" pitchFamily="34" charset="0"/>
                <a:sym typeface="Helvetica Light" panose="020B0403020202020204" pitchFamily="34" charset="0"/>
              </a:defRPr>
            </a:lvl3pPr>
            <a:lvl4pPr marL="1600200" indent="-228600">
              <a:defRPr sz="5000">
                <a:solidFill>
                  <a:srgbClr val="000000"/>
                </a:solidFill>
                <a:latin typeface="Helvetica Light" panose="020B0403020202020204" pitchFamily="34" charset="0"/>
                <a:ea typeface="Helvetica Light" panose="020B0403020202020204" pitchFamily="34" charset="0"/>
                <a:cs typeface="Helvetica Light" panose="020B0403020202020204" pitchFamily="34" charset="0"/>
                <a:sym typeface="Helvetica Light" panose="020B0403020202020204" pitchFamily="34" charset="0"/>
              </a:defRPr>
            </a:lvl4pPr>
            <a:lvl5pPr marL="2057400" indent="-228600">
              <a:defRPr sz="5000">
                <a:solidFill>
                  <a:srgbClr val="000000"/>
                </a:solidFill>
                <a:latin typeface="Helvetica Light" panose="020B0403020202020204" pitchFamily="34" charset="0"/>
                <a:ea typeface="Helvetica Light" panose="020B0403020202020204" pitchFamily="34" charset="0"/>
                <a:cs typeface="Helvetica Light" panose="020B0403020202020204" pitchFamily="34" charset="0"/>
                <a:sym typeface="Helvetica Light" panose="020B0403020202020204" pitchFamily="34" charset="0"/>
              </a:defRPr>
            </a:lvl5pPr>
            <a:lvl6pPr marL="2514600" indent="-228600" defTabSz="825500" eaLnBrk="0" fontAlgn="base" hangingPunct="0">
              <a:spcBef>
                <a:spcPct val="0"/>
              </a:spcBef>
              <a:spcAft>
                <a:spcPct val="0"/>
              </a:spcAft>
              <a:defRPr sz="5000">
                <a:solidFill>
                  <a:srgbClr val="000000"/>
                </a:solidFill>
                <a:latin typeface="Helvetica Light" panose="020B0403020202020204" pitchFamily="34" charset="0"/>
                <a:ea typeface="Helvetica Light" panose="020B0403020202020204" pitchFamily="34" charset="0"/>
                <a:cs typeface="Helvetica Light" panose="020B0403020202020204" pitchFamily="34" charset="0"/>
                <a:sym typeface="Helvetica Light" panose="020B0403020202020204" pitchFamily="34" charset="0"/>
              </a:defRPr>
            </a:lvl6pPr>
            <a:lvl7pPr marL="2971800" indent="-228600" defTabSz="825500" eaLnBrk="0" fontAlgn="base" hangingPunct="0">
              <a:spcBef>
                <a:spcPct val="0"/>
              </a:spcBef>
              <a:spcAft>
                <a:spcPct val="0"/>
              </a:spcAft>
              <a:defRPr sz="5000">
                <a:solidFill>
                  <a:srgbClr val="000000"/>
                </a:solidFill>
                <a:latin typeface="Helvetica Light" panose="020B0403020202020204" pitchFamily="34" charset="0"/>
                <a:ea typeface="Helvetica Light" panose="020B0403020202020204" pitchFamily="34" charset="0"/>
                <a:cs typeface="Helvetica Light" panose="020B0403020202020204" pitchFamily="34" charset="0"/>
                <a:sym typeface="Helvetica Light" panose="020B0403020202020204" pitchFamily="34" charset="0"/>
              </a:defRPr>
            </a:lvl7pPr>
            <a:lvl8pPr marL="3429000" indent="-228600" defTabSz="825500" eaLnBrk="0" fontAlgn="base" hangingPunct="0">
              <a:spcBef>
                <a:spcPct val="0"/>
              </a:spcBef>
              <a:spcAft>
                <a:spcPct val="0"/>
              </a:spcAft>
              <a:defRPr sz="5000">
                <a:solidFill>
                  <a:srgbClr val="000000"/>
                </a:solidFill>
                <a:latin typeface="Helvetica Light" panose="020B0403020202020204" pitchFamily="34" charset="0"/>
                <a:ea typeface="Helvetica Light" panose="020B0403020202020204" pitchFamily="34" charset="0"/>
                <a:cs typeface="Helvetica Light" panose="020B0403020202020204" pitchFamily="34" charset="0"/>
                <a:sym typeface="Helvetica Light" panose="020B0403020202020204" pitchFamily="34" charset="0"/>
              </a:defRPr>
            </a:lvl8pPr>
            <a:lvl9pPr marL="3886200" indent="-228600" defTabSz="825500" eaLnBrk="0" fontAlgn="base" hangingPunct="0">
              <a:spcBef>
                <a:spcPct val="0"/>
              </a:spcBef>
              <a:spcAft>
                <a:spcPct val="0"/>
              </a:spcAft>
              <a:defRPr sz="5000">
                <a:solidFill>
                  <a:srgbClr val="000000"/>
                </a:solidFill>
                <a:latin typeface="Helvetica Light" panose="020B0403020202020204" pitchFamily="34" charset="0"/>
                <a:ea typeface="Helvetica Light" panose="020B0403020202020204" pitchFamily="34" charset="0"/>
                <a:cs typeface="Helvetica Light" panose="020B0403020202020204" pitchFamily="34" charset="0"/>
                <a:sym typeface="Helvetica Light" panose="020B0403020202020204" pitchFamily="34" charset="0"/>
              </a:defRPr>
            </a:lvl9pPr>
          </a:lstStyle>
          <a:p>
            <a:pPr algn="r" eaLnBrk="1"/>
            <a:r>
              <a:rPr kumimoji="1" lang="zh-CN" altLang="en-US" sz="1050">
                <a:solidFill>
                  <a:srgbClr val="A6A6A6"/>
                </a:solidFill>
                <a:latin typeface="Hiragino Sans GB W3" panose="020B0300000000000000" pitchFamily="34" charset="-128"/>
                <a:ea typeface="Hiragino Sans GB W3" panose="020B0300000000000000" pitchFamily="34" charset="-128"/>
                <a:cs typeface="Hiragino Sans GB W3" panose="020B0300000000000000" pitchFamily="34" charset="-128"/>
              </a:rPr>
              <a:t>助力企业获得持续创新的核心能力</a:t>
            </a:r>
            <a:endParaRPr kumimoji="1" lang="zh-CN" altLang="en-US" sz="1200">
              <a:solidFill>
                <a:srgbClr val="A6A6A6"/>
              </a:solidFill>
              <a:latin typeface="Arial" panose="020B0604020202020204" pitchFamily="34" charset="0"/>
              <a:ea typeface="宋体" panose="02010600030101010101" pitchFamily="2" charset="-122"/>
              <a:cs typeface="Arial" panose="020B0604020202020204" pitchFamily="34" charset="0"/>
            </a:endParaRPr>
          </a:p>
        </p:txBody>
      </p:sp>
      <p:sp>
        <p:nvSpPr>
          <p:cNvPr id="2" name="标题 1"/>
          <p:cNvSpPr>
            <a:spLocks noGrp="1"/>
          </p:cNvSpPr>
          <p:nvPr>
            <p:ph type="title"/>
          </p:nvPr>
        </p:nvSpPr>
        <p:spPr>
          <a:xfrm>
            <a:off x="767408" y="332656"/>
            <a:ext cx="10515600" cy="1325563"/>
          </a:xfrm>
          <a:prstGeom prst="rect">
            <a:avLst/>
          </a:prstGeom>
        </p:spPr>
        <p:txBody>
          <a:bodyPr>
            <a:normAutofit/>
          </a:bodyPr>
          <a:lstStyle>
            <a:lvl1pPr algn="l">
              <a:defRPr sz="3600" b="1" i="0">
                <a:solidFill>
                  <a:schemeClr val="tx1">
                    <a:lumMod val="65000"/>
                    <a:lumOff val="35000"/>
                  </a:schemeClr>
                </a:solidFill>
                <a:latin typeface="Heiti SC Medium" charset="-122"/>
                <a:ea typeface="Heiti SC Medium" charset="-122"/>
                <a:cs typeface="Heiti SC Medium" charset="-122"/>
              </a:defRPr>
            </a:lvl1pPr>
          </a:lstStyle>
          <a:p>
            <a:r>
              <a:rPr lang="zh-CN" altLang="en-US" dirty="0"/>
              <a:t>单击此处编辑母版标题样式</a:t>
            </a:r>
          </a:p>
        </p:txBody>
      </p:sp>
    </p:spTree>
    <p:extLst>
      <p:ext uri="{BB962C8B-B14F-4D97-AF65-F5344CB8AC3E}">
        <p14:creationId xmlns:p14="http://schemas.microsoft.com/office/powerpoint/2010/main" val="3795989749"/>
      </p:ext>
    </p:extLst>
  </p:cSld>
  <p:clrMapOvr>
    <a:masterClrMapping/>
  </p:clrMapOvr>
  <p:transition spd="slow" advClick="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章节">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343843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章节_分割_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图片 1"/>
          <p:cNvPicPr>
            <a:picLocks noChangeAspect="1"/>
          </p:cNvPicPr>
          <p:nvPr userDrawn="1"/>
        </p:nvPicPr>
        <p:blipFill rotWithShape="1">
          <a:blip r:embed="rId3" cstate="print">
            <a:extLst>
              <a:ext uri="{28A0092B-C50C-407E-A947-70E740481C1C}">
                <a14:useLocalDpi xmlns:a14="http://schemas.microsoft.com/office/drawing/2010/main" val="0"/>
              </a:ext>
            </a:extLst>
          </a:blip>
          <a:srcRect t="3727" b="-18"/>
          <a:stretch/>
        </p:blipFill>
        <p:spPr>
          <a:xfrm rot="5400000">
            <a:off x="-381000" y="350520"/>
            <a:ext cx="6858000" cy="6156960"/>
          </a:xfrm>
          <a:prstGeom prst="rect">
            <a:avLst/>
          </a:prstGeom>
        </p:spPr>
      </p:pic>
    </p:spTree>
    <p:extLst>
      <p:ext uri="{BB962C8B-B14F-4D97-AF65-F5344CB8AC3E}">
        <p14:creationId xmlns:p14="http://schemas.microsoft.com/office/powerpoint/2010/main" val="29366872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章节_分割_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7" name="图片 6"/>
          <p:cNvPicPr>
            <a:picLocks noChangeAspect="1"/>
          </p:cNvPicPr>
          <p:nvPr userDrawn="1"/>
        </p:nvPicPr>
        <p:blipFill rotWithShape="1">
          <a:blip r:embed="rId3">
            <a:extLst>
              <a:ext uri="{28A0092B-C50C-407E-A947-70E740481C1C}">
                <a14:useLocalDpi xmlns:a14="http://schemas.microsoft.com/office/drawing/2010/main" val="0"/>
              </a:ext>
            </a:extLst>
          </a:blip>
          <a:srcRect l="50000"/>
          <a:stretch/>
        </p:blipFill>
        <p:spPr>
          <a:xfrm>
            <a:off x="6096000" y="0"/>
            <a:ext cx="6096000" cy="6858000"/>
          </a:xfrm>
          <a:prstGeom prst="rect">
            <a:avLst/>
          </a:prstGeom>
        </p:spPr>
      </p:pic>
    </p:spTree>
    <p:extLst>
      <p:ext uri="{BB962C8B-B14F-4D97-AF65-F5344CB8AC3E}">
        <p14:creationId xmlns:p14="http://schemas.microsoft.com/office/powerpoint/2010/main" val="20734952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章节_分割_3">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图片 1"/>
          <p:cNvPicPr>
            <a:picLocks noChangeAspect="1"/>
          </p:cNvPicPr>
          <p:nvPr userDrawn="1"/>
        </p:nvPicPr>
        <p:blipFill rotWithShape="1">
          <a:blip r:embed="rId3">
            <a:extLst>
              <a:ext uri="{28A0092B-C50C-407E-A947-70E740481C1C}">
                <a14:useLocalDpi xmlns:a14="http://schemas.microsoft.com/office/drawing/2010/main" val="0"/>
              </a:ext>
            </a:extLst>
          </a:blip>
          <a:srcRect t="31899" b="32152"/>
          <a:stretch/>
        </p:blipFill>
        <p:spPr>
          <a:xfrm>
            <a:off x="0" y="4392592"/>
            <a:ext cx="12192000" cy="2465408"/>
          </a:xfrm>
          <a:prstGeom prst="rect">
            <a:avLst/>
          </a:prstGeom>
        </p:spPr>
      </p:pic>
    </p:spTree>
    <p:extLst>
      <p:ext uri="{BB962C8B-B14F-4D97-AF65-F5344CB8AC3E}">
        <p14:creationId xmlns:p14="http://schemas.microsoft.com/office/powerpoint/2010/main" val="42112444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章节_分割_4">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等腰三角形 1"/>
          <p:cNvSpPr/>
          <p:nvPr userDrawn="1"/>
        </p:nvSpPr>
        <p:spPr>
          <a:xfrm rot="16200000">
            <a:off x="6515100" y="274321"/>
            <a:ext cx="5044440" cy="6309360"/>
          </a:xfrm>
          <a:prstGeom prst="triangle">
            <a:avLst/>
          </a:prstGeom>
          <a:blipFill>
            <a:blip r:embed="rId3"/>
            <a:stretch>
              <a:fillRect/>
            </a:stretch>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prstClr val="black"/>
              </a:solidFill>
            </a:endParaRPr>
          </a:p>
        </p:txBody>
      </p:sp>
    </p:spTree>
    <p:extLst>
      <p:ext uri="{BB962C8B-B14F-4D97-AF65-F5344CB8AC3E}">
        <p14:creationId xmlns:p14="http://schemas.microsoft.com/office/powerpoint/2010/main" val="20394956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标题和内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885F02C6-950C-4220-95BF-1F78F699D013}"/>
              </a:ext>
            </a:extLst>
          </p:cNvPr>
          <p:cNvGrpSpPr/>
          <p:nvPr userDrawn="1"/>
        </p:nvGrpSpPr>
        <p:grpSpPr>
          <a:xfrm>
            <a:off x="9579279" y="0"/>
            <a:ext cx="2614431" cy="1981200"/>
            <a:chOff x="10666173" y="0"/>
            <a:chExt cx="1528978" cy="1158650"/>
          </a:xfrm>
        </p:grpSpPr>
        <p:sp>
          <p:nvSpPr>
            <p:cNvPr id="3" name="直角三角形 2">
              <a:extLst>
                <a:ext uri="{FF2B5EF4-FFF2-40B4-BE49-F238E27FC236}">
                  <a16:creationId xmlns:a16="http://schemas.microsoft.com/office/drawing/2014/main" id="{D5EDE5E3-1B2A-4B11-83A0-34E0F1B6BBE7}"/>
                </a:ext>
              </a:extLst>
            </p:cNvPr>
            <p:cNvSpPr/>
            <p:nvPr/>
          </p:nvSpPr>
          <p:spPr>
            <a:xfrm rot="10800000" flipV="1">
              <a:off x="11811355" y="3726"/>
              <a:ext cx="383796" cy="383795"/>
            </a:xfrm>
            <a:prstGeom prst="rtTriangle">
              <a:avLst/>
            </a:prstGeom>
            <a:noFill/>
            <a:ln>
              <a:solidFill>
                <a:schemeClr val="bg1">
                  <a:lumMod val="50000"/>
                </a:schemeClr>
              </a:solid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n w="0"/>
                <a:effectLst>
                  <a:outerShdw blurRad="38100" dist="19050" dir="2700000" algn="tl" rotWithShape="0">
                    <a:schemeClr val="dk1">
                      <a:alpha val="40000"/>
                    </a:schemeClr>
                  </a:outerShdw>
                </a:effectLst>
                <a:cs typeface="+mn-ea"/>
                <a:sym typeface="+mn-lt"/>
              </a:endParaRPr>
            </a:p>
          </p:txBody>
        </p:sp>
        <p:sp>
          <p:nvSpPr>
            <p:cNvPr id="4" name="直角三角形 3">
              <a:extLst>
                <a:ext uri="{FF2B5EF4-FFF2-40B4-BE49-F238E27FC236}">
                  <a16:creationId xmlns:a16="http://schemas.microsoft.com/office/drawing/2014/main" id="{19043BE9-4025-4760-B2AA-E864D8046C99}"/>
                </a:ext>
              </a:extLst>
            </p:cNvPr>
            <p:cNvSpPr/>
            <p:nvPr/>
          </p:nvSpPr>
          <p:spPr>
            <a:xfrm rot="5400000" flipV="1">
              <a:off x="11422784" y="0"/>
              <a:ext cx="383795" cy="383796"/>
            </a:xfrm>
            <a:prstGeom prst="rtTriangle">
              <a:avLst/>
            </a:prstGeom>
            <a:noFill/>
            <a:ln>
              <a:solidFill>
                <a:schemeClr val="bg1">
                  <a:lumMod val="50000"/>
                </a:schemeClr>
              </a:solid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n w="0"/>
                <a:effectLst>
                  <a:outerShdw blurRad="38100" dist="19050" dir="2700000" algn="tl" rotWithShape="0">
                    <a:schemeClr val="dk1">
                      <a:alpha val="40000"/>
                    </a:schemeClr>
                  </a:outerShdw>
                </a:effectLst>
                <a:cs typeface="+mn-ea"/>
                <a:sym typeface="+mn-lt"/>
              </a:endParaRPr>
            </a:p>
          </p:txBody>
        </p:sp>
        <p:sp>
          <p:nvSpPr>
            <p:cNvPr id="5" name="直角三角形 4">
              <a:extLst>
                <a:ext uri="{FF2B5EF4-FFF2-40B4-BE49-F238E27FC236}">
                  <a16:creationId xmlns:a16="http://schemas.microsoft.com/office/drawing/2014/main" id="{E60F293E-580F-40DF-A307-C29509CD3121}"/>
                </a:ext>
              </a:extLst>
            </p:cNvPr>
            <p:cNvSpPr/>
            <p:nvPr/>
          </p:nvSpPr>
          <p:spPr>
            <a:xfrm flipV="1">
              <a:off x="11049968" y="0"/>
              <a:ext cx="383796" cy="383795"/>
            </a:xfrm>
            <a:prstGeom prst="rtTriangle">
              <a:avLst/>
            </a:prstGeom>
            <a:noFill/>
            <a:ln>
              <a:solidFill>
                <a:schemeClr val="bg1">
                  <a:lumMod val="50000"/>
                </a:schemeClr>
              </a:solid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n w="0"/>
                <a:effectLst>
                  <a:outerShdw blurRad="38100" dist="19050" dir="2700000" algn="tl" rotWithShape="0">
                    <a:schemeClr val="dk1">
                      <a:alpha val="40000"/>
                    </a:schemeClr>
                  </a:outerShdw>
                </a:effectLst>
                <a:cs typeface="+mn-ea"/>
                <a:sym typeface="+mn-lt"/>
              </a:endParaRPr>
            </a:p>
          </p:txBody>
        </p:sp>
        <p:sp>
          <p:nvSpPr>
            <p:cNvPr id="6" name="直角三角形 5">
              <a:extLst>
                <a:ext uri="{FF2B5EF4-FFF2-40B4-BE49-F238E27FC236}">
                  <a16:creationId xmlns:a16="http://schemas.microsoft.com/office/drawing/2014/main" id="{DEA8652E-4EF1-4BE1-A84F-09E85CB9180F}"/>
                </a:ext>
              </a:extLst>
            </p:cNvPr>
            <p:cNvSpPr/>
            <p:nvPr/>
          </p:nvSpPr>
          <p:spPr>
            <a:xfrm rot="5400000" flipV="1">
              <a:off x="10666173" y="0"/>
              <a:ext cx="383795" cy="383796"/>
            </a:xfrm>
            <a:prstGeom prst="rtTriangle">
              <a:avLst/>
            </a:prstGeom>
            <a:noFill/>
            <a:ln>
              <a:solidFill>
                <a:schemeClr val="bg1">
                  <a:lumMod val="50000"/>
                </a:schemeClr>
              </a:solid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n w="0"/>
                <a:effectLst>
                  <a:outerShdw blurRad="38100" dist="19050" dir="2700000" algn="tl" rotWithShape="0">
                    <a:schemeClr val="dk1">
                      <a:alpha val="40000"/>
                    </a:schemeClr>
                  </a:outerShdw>
                </a:effectLst>
                <a:cs typeface="+mn-ea"/>
                <a:sym typeface="+mn-lt"/>
              </a:endParaRPr>
            </a:p>
          </p:txBody>
        </p:sp>
        <p:sp>
          <p:nvSpPr>
            <p:cNvPr id="7" name="直角三角形 6">
              <a:extLst>
                <a:ext uri="{FF2B5EF4-FFF2-40B4-BE49-F238E27FC236}">
                  <a16:creationId xmlns:a16="http://schemas.microsoft.com/office/drawing/2014/main" id="{11FF086A-ECB6-4C40-91D2-4AD2CA36D476}"/>
                </a:ext>
              </a:extLst>
            </p:cNvPr>
            <p:cNvSpPr/>
            <p:nvPr/>
          </p:nvSpPr>
          <p:spPr>
            <a:xfrm rot="5400000" flipV="1">
              <a:off x="11811353" y="774854"/>
              <a:ext cx="383796" cy="383795"/>
            </a:xfrm>
            <a:prstGeom prst="rtTriangle">
              <a:avLst/>
            </a:prstGeom>
            <a:noFill/>
            <a:ln>
              <a:solidFill>
                <a:schemeClr val="bg1">
                  <a:lumMod val="50000"/>
                </a:schemeClr>
              </a:solid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n w="0"/>
                <a:effectLst>
                  <a:outerShdw blurRad="38100" dist="19050" dir="2700000" algn="tl" rotWithShape="0">
                    <a:schemeClr val="dk1">
                      <a:alpha val="40000"/>
                    </a:schemeClr>
                  </a:outerShdw>
                </a:effectLst>
                <a:cs typeface="+mn-ea"/>
                <a:sym typeface="+mn-lt"/>
              </a:endParaRPr>
            </a:p>
          </p:txBody>
        </p:sp>
        <p:sp>
          <p:nvSpPr>
            <p:cNvPr id="8" name="直角三角形 7">
              <a:extLst>
                <a:ext uri="{FF2B5EF4-FFF2-40B4-BE49-F238E27FC236}">
                  <a16:creationId xmlns:a16="http://schemas.microsoft.com/office/drawing/2014/main" id="{0D4E8CAE-B856-4131-B333-C4C53789DE4E}"/>
                </a:ext>
              </a:extLst>
            </p:cNvPr>
            <p:cNvSpPr/>
            <p:nvPr/>
          </p:nvSpPr>
          <p:spPr>
            <a:xfrm flipV="1">
              <a:off x="11806582" y="386946"/>
              <a:ext cx="383795" cy="383796"/>
            </a:xfrm>
            <a:prstGeom prst="rtTriangle">
              <a:avLst/>
            </a:prstGeom>
            <a:noFill/>
            <a:ln>
              <a:solidFill>
                <a:schemeClr val="bg1">
                  <a:lumMod val="50000"/>
                </a:schemeClr>
              </a:solid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n w="0"/>
                <a:effectLst>
                  <a:outerShdw blurRad="38100" dist="19050" dir="2700000" algn="tl" rotWithShape="0">
                    <a:schemeClr val="dk1">
                      <a:alpha val="40000"/>
                    </a:schemeClr>
                  </a:outerShdw>
                </a:effectLst>
                <a:cs typeface="+mn-ea"/>
                <a:sym typeface="+mn-lt"/>
              </a:endParaRPr>
            </a:p>
          </p:txBody>
        </p:sp>
      </p:grpSp>
      <p:sp>
        <p:nvSpPr>
          <p:cNvPr id="9" name="标题 1">
            <a:extLst>
              <a:ext uri="{FF2B5EF4-FFF2-40B4-BE49-F238E27FC236}">
                <a16:creationId xmlns:a16="http://schemas.microsoft.com/office/drawing/2014/main" id="{911EA88F-CD59-42D5-B008-631024942AEC}"/>
              </a:ext>
            </a:extLst>
          </p:cNvPr>
          <p:cNvSpPr>
            <a:spLocks noGrp="1"/>
          </p:cNvSpPr>
          <p:nvPr>
            <p:ph type="title" hasCustomPrompt="1"/>
          </p:nvPr>
        </p:nvSpPr>
        <p:spPr>
          <a:xfrm>
            <a:off x="669925" y="490452"/>
            <a:ext cx="10850557" cy="538249"/>
          </a:xfrm>
        </p:spPr>
        <p:txBody>
          <a:bodyPr/>
          <a:lstStyle>
            <a:lvl1pPr>
              <a:defRPr>
                <a:solidFill>
                  <a:schemeClr val="accent2"/>
                </a:solidFill>
              </a:defRPr>
            </a:lvl1pPr>
          </a:lstStyle>
          <a:p>
            <a:r>
              <a:rPr lang="zh-CN" altLang="en-US" dirty="0"/>
              <a:t>标题</a:t>
            </a:r>
          </a:p>
        </p:txBody>
      </p:sp>
      <p:sp>
        <p:nvSpPr>
          <p:cNvPr id="10" name="内容占位符 6">
            <a:extLst>
              <a:ext uri="{FF2B5EF4-FFF2-40B4-BE49-F238E27FC236}">
                <a16:creationId xmlns:a16="http://schemas.microsoft.com/office/drawing/2014/main" id="{350EA175-6320-4AC0-9D33-475D076F06CF}"/>
              </a:ext>
            </a:extLst>
          </p:cNvPr>
          <p:cNvSpPr>
            <a:spLocks noGrp="1"/>
          </p:cNvSpPr>
          <p:nvPr>
            <p:ph sz="quarter" idx="13"/>
          </p:nvPr>
        </p:nvSpPr>
        <p:spPr>
          <a:xfrm>
            <a:off x="669923" y="1130299"/>
            <a:ext cx="10850563" cy="5006975"/>
          </a:xfrm>
        </p:spPr>
        <p:txBody>
          <a:bodyPr>
            <a:normAutofit/>
          </a:bodyPr>
          <a:lstStyle>
            <a:lvl1pPr>
              <a:defRPr sz="1800"/>
            </a:lvl1pPr>
            <a:lvl2pPr>
              <a:defRPr sz="1600"/>
            </a:lvl2pPr>
            <a:lvl3pPr>
              <a:defRPr sz="1400"/>
            </a:lvl3pPr>
            <a:lvl4pPr>
              <a:defRPr sz="1200"/>
            </a:lvl4pPr>
            <a:lvl5pPr>
              <a:defRPr sz="1200"/>
            </a:lvl5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1" name="文本占位符 22">
            <a:extLst>
              <a:ext uri="{FF2B5EF4-FFF2-40B4-BE49-F238E27FC236}">
                <a16:creationId xmlns:a16="http://schemas.microsoft.com/office/drawing/2014/main" id="{809EDF0D-1174-4B89-A34E-790A79588E30}"/>
              </a:ext>
            </a:extLst>
          </p:cNvPr>
          <p:cNvSpPr>
            <a:spLocks noGrp="1"/>
          </p:cNvSpPr>
          <p:nvPr>
            <p:ph type="body" sz="quarter" idx="14" hasCustomPrompt="1"/>
          </p:nvPr>
        </p:nvSpPr>
        <p:spPr>
          <a:xfrm>
            <a:off x="669924" y="136526"/>
            <a:ext cx="10850557" cy="353926"/>
          </a:xfrm>
        </p:spPr>
        <p:txBody>
          <a:bodyPr>
            <a:noAutofit/>
          </a:bodyPr>
          <a:lstStyle>
            <a:lvl1pPr marL="0" indent="0">
              <a:buNone/>
              <a:defRPr sz="1800">
                <a:solidFill>
                  <a:schemeClr val="bg1">
                    <a:lumMod val="50000"/>
                  </a:schemeClr>
                </a:solidFill>
                <a:latin typeface="+mj-lt"/>
              </a:defRPr>
            </a:lvl1pPr>
            <a:lvl2pPr marL="457200" indent="0">
              <a:buNone/>
              <a:defRPr/>
            </a:lvl2pPr>
          </a:lstStyle>
          <a:p>
            <a:pPr lvl="0"/>
            <a:r>
              <a:rPr lang="en-US" altLang="zh-CN" dirty="0"/>
              <a:t>Title</a:t>
            </a:r>
            <a:endParaRPr lang="zh-CN" altLang="en-US" dirty="0"/>
          </a:p>
        </p:txBody>
      </p:sp>
      <p:cxnSp>
        <p:nvCxnSpPr>
          <p:cNvPr id="12" name="直接连接符 11">
            <a:extLst>
              <a:ext uri="{FF2B5EF4-FFF2-40B4-BE49-F238E27FC236}">
                <a16:creationId xmlns:a16="http://schemas.microsoft.com/office/drawing/2014/main" id="{1DDA5C48-BA3D-4716-8E47-A21116E119BD}"/>
              </a:ext>
            </a:extLst>
          </p:cNvPr>
          <p:cNvCxnSpPr>
            <a:cxnSpLocks/>
          </p:cNvCxnSpPr>
          <p:nvPr userDrawn="1"/>
        </p:nvCxnSpPr>
        <p:spPr>
          <a:xfrm>
            <a:off x="635547" y="136526"/>
            <a:ext cx="0" cy="892174"/>
          </a:xfrm>
          <a:prstGeom prst="line">
            <a:avLst/>
          </a:prstGeom>
          <a:noFill/>
          <a:ln w="63500">
            <a:solidFill>
              <a:schemeClr val="accent2"/>
            </a:solidFill>
          </a:ln>
          <a:effectLst/>
        </p:spPr>
        <p:style>
          <a:lnRef idx="2">
            <a:schemeClr val="accent1">
              <a:shade val="50000"/>
            </a:schemeClr>
          </a:lnRef>
          <a:fillRef idx="1">
            <a:schemeClr val="accent1"/>
          </a:fillRef>
          <a:effectRef idx="0">
            <a:schemeClr val="accent1"/>
          </a:effectRef>
          <a:fontRef idx="minor">
            <a:schemeClr val="lt1"/>
          </a:fontRef>
        </p:style>
      </p:cxnSp>
      <p:sp>
        <p:nvSpPr>
          <p:cNvPr id="13" name="日期占位符 18">
            <a:extLst>
              <a:ext uri="{FF2B5EF4-FFF2-40B4-BE49-F238E27FC236}">
                <a16:creationId xmlns:a16="http://schemas.microsoft.com/office/drawing/2014/main" id="{C296997F-3D4D-4393-9165-25561C241BA7}"/>
              </a:ext>
            </a:extLst>
          </p:cNvPr>
          <p:cNvSpPr>
            <a:spLocks noGrp="1"/>
          </p:cNvSpPr>
          <p:nvPr>
            <p:ph type="dt" sz="half" idx="15"/>
          </p:nvPr>
        </p:nvSpPr>
        <p:spPr>
          <a:xfrm>
            <a:off x="4639466" y="6356350"/>
            <a:ext cx="2911475" cy="365125"/>
          </a:xfrm>
        </p:spPr>
        <p:txBody>
          <a:bodyPr/>
          <a:lstStyle/>
          <a:p>
            <a:fld id="{0326F2FE-304C-4ED2-971E-0380E7F61888}" type="datetime1">
              <a:rPr lang="zh-CN" altLang="en-US" smtClean="0"/>
              <a:t>2019/7/1</a:t>
            </a:fld>
            <a:endParaRPr lang="zh-CN" altLang="en-US" dirty="0"/>
          </a:p>
        </p:txBody>
      </p:sp>
      <p:sp>
        <p:nvSpPr>
          <p:cNvPr id="14" name="页脚占位符 20">
            <a:extLst>
              <a:ext uri="{FF2B5EF4-FFF2-40B4-BE49-F238E27FC236}">
                <a16:creationId xmlns:a16="http://schemas.microsoft.com/office/drawing/2014/main" id="{7DEF5FA7-446E-43A1-8B6C-394F35C00E8C}"/>
              </a:ext>
            </a:extLst>
          </p:cNvPr>
          <p:cNvSpPr>
            <a:spLocks noGrp="1"/>
          </p:cNvSpPr>
          <p:nvPr>
            <p:ph type="ftr" sz="quarter" idx="16"/>
          </p:nvPr>
        </p:nvSpPr>
        <p:spPr>
          <a:xfrm>
            <a:off x="669923" y="6356350"/>
            <a:ext cx="2909888" cy="365125"/>
          </a:xfrm>
        </p:spPr>
        <p:txBody>
          <a:bodyPr/>
          <a:lstStyle/>
          <a:p>
            <a:pPr algn="l"/>
            <a:r>
              <a:rPr lang="en-US" altLang="zh-CN" dirty="0"/>
              <a:t>Sinosoft</a:t>
            </a:r>
            <a:endParaRPr lang="zh-CN" altLang="en-US" dirty="0"/>
          </a:p>
        </p:txBody>
      </p:sp>
      <p:sp>
        <p:nvSpPr>
          <p:cNvPr id="15" name="灯片编号占位符 21">
            <a:extLst>
              <a:ext uri="{FF2B5EF4-FFF2-40B4-BE49-F238E27FC236}">
                <a16:creationId xmlns:a16="http://schemas.microsoft.com/office/drawing/2014/main" id="{F11389F5-14D1-4D2C-9F5E-7C6D907238A2}"/>
              </a:ext>
            </a:extLst>
          </p:cNvPr>
          <p:cNvSpPr>
            <a:spLocks noGrp="1"/>
          </p:cNvSpPr>
          <p:nvPr>
            <p:ph type="sldNum" sz="quarter" idx="17"/>
          </p:nvPr>
        </p:nvSpPr>
        <p:spPr>
          <a:xfrm>
            <a:off x="8610600" y="6356350"/>
            <a:ext cx="2909888" cy="365125"/>
          </a:xfrm>
        </p:spPr>
        <p:txBody>
          <a:bodyPr/>
          <a:lstStyle/>
          <a:p>
            <a:fld id="{BBDC343A-A076-4A81-9DCA-503C379E2897}" type="slidenum">
              <a:rPr lang="zh-CN" altLang="en-US" smtClean="0"/>
              <a:t>‹#›</a:t>
            </a:fld>
            <a:endParaRPr lang="zh-CN" altLang="en-US" dirty="0"/>
          </a:p>
        </p:txBody>
      </p:sp>
    </p:spTree>
    <p:extLst>
      <p:ext uri="{BB962C8B-B14F-4D97-AF65-F5344CB8AC3E}">
        <p14:creationId xmlns:p14="http://schemas.microsoft.com/office/powerpoint/2010/main" val="36028878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标题_无内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885F02C6-950C-4220-95BF-1F78F699D013}"/>
              </a:ext>
            </a:extLst>
          </p:cNvPr>
          <p:cNvGrpSpPr/>
          <p:nvPr userDrawn="1"/>
        </p:nvGrpSpPr>
        <p:grpSpPr>
          <a:xfrm>
            <a:off x="9579279" y="0"/>
            <a:ext cx="2614431" cy="1981200"/>
            <a:chOff x="10666173" y="0"/>
            <a:chExt cx="1528978" cy="1158650"/>
          </a:xfrm>
        </p:grpSpPr>
        <p:sp>
          <p:nvSpPr>
            <p:cNvPr id="3" name="直角三角形 2">
              <a:extLst>
                <a:ext uri="{FF2B5EF4-FFF2-40B4-BE49-F238E27FC236}">
                  <a16:creationId xmlns:a16="http://schemas.microsoft.com/office/drawing/2014/main" id="{D5EDE5E3-1B2A-4B11-83A0-34E0F1B6BBE7}"/>
                </a:ext>
              </a:extLst>
            </p:cNvPr>
            <p:cNvSpPr/>
            <p:nvPr/>
          </p:nvSpPr>
          <p:spPr>
            <a:xfrm rot="10800000" flipV="1">
              <a:off x="11811355" y="3726"/>
              <a:ext cx="383796" cy="383795"/>
            </a:xfrm>
            <a:prstGeom prst="rtTriangle">
              <a:avLst/>
            </a:prstGeom>
            <a:noFill/>
            <a:ln>
              <a:solidFill>
                <a:schemeClr val="bg1">
                  <a:lumMod val="50000"/>
                </a:schemeClr>
              </a:solid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n w="0"/>
                <a:effectLst>
                  <a:outerShdw blurRad="38100" dist="19050" dir="2700000" algn="tl" rotWithShape="0">
                    <a:schemeClr val="dk1">
                      <a:alpha val="40000"/>
                    </a:schemeClr>
                  </a:outerShdw>
                </a:effectLst>
                <a:cs typeface="+mn-ea"/>
                <a:sym typeface="+mn-lt"/>
              </a:endParaRPr>
            </a:p>
          </p:txBody>
        </p:sp>
        <p:sp>
          <p:nvSpPr>
            <p:cNvPr id="4" name="直角三角形 3">
              <a:extLst>
                <a:ext uri="{FF2B5EF4-FFF2-40B4-BE49-F238E27FC236}">
                  <a16:creationId xmlns:a16="http://schemas.microsoft.com/office/drawing/2014/main" id="{19043BE9-4025-4760-B2AA-E864D8046C99}"/>
                </a:ext>
              </a:extLst>
            </p:cNvPr>
            <p:cNvSpPr/>
            <p:nvPr/>
          </p:nvSpPr>
          <p:spPr>
            <a:xfrm rot="5400000" flipV="1">
              <a:off x="11422784" y="0"/>
              <a:ext cx="383795" cy="383796"/>
            </a:xfrm>
            <a:prstGeom prst="rtTriangle">
              <a:avLst/>
            </a:prstGeom>
            <a:noFill/>
            <a:ln>
              <a:solidFill>
                <a:schemeClr val="bg1">
                  <a:lumMod val="50000"/>
                </a:schemeClr>
              </a:solid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n w="0"/>
                <a:effectLst>
                  <a:outerShdw blurRad="38100" dist="19050" dir="2700000" algn="tl" rotWithShape="0">
                    <a:schemeClr val="dk1">
                      <a:alpha val="40000"/>
                    </a:schemeClr>
                  </a:outerShdw>
                </a:effectLst>
                <a:cs typeface="+mn-ea"/>
                <a:sym typeface="+mn-lt"/>
              </a:endParaRPr>
            </a:p>
          </p:txBody>
        </p:sp>
        <p:sp>
          <p:nvSpPr>
            <p:cNvPr id="5" name="直角三角形 4">
              <a:extLst>
                <a:ext uri="{FF2B5EF4-FFF2-40B4-BE49-F238E27FC236}">
                  <a16:creationId xmlns:a16="http://schemas.microsoft.com/office/drawing/2014/main" id="{E60F293E-580F-40DF-A307-C29509CD3121}"/>
                </a:ext>
              </a:extLst>
            </p:cNvPr>
            <p:cNvSpPr/>
            <p:nvPr/>
          </p:nvSpPr>
          <p:spPr>
            <a:xfrm flipV="1">
              <a:off x="11049968" y="0"/>
              <a:ext cx="383796" cy="383795"/>
            </a:xfrm>
            <a:prstGeom prst="rtTriangle">
              <a:avLst/>
            </a:prstGeom>
            <a:noFill/>
            <a:ln>
              <a:solidFill>
                <a:schemeClr val="bg1">
                  <a:lumMod val="50000"/>
                </a:schemeClr>
              </a:solid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n w="0"/>
                <a:effectLst>
                  <a:outerShdw blurRad="38100" dist="19050" dir="2700000" algn="tl" rotWithShape="0">
                    <a:schemeClr val="dk1">
                      <a:alpha val="40000"/>
                    </a:schemeClr>
                  </a:outerShdw>
                </a:effectLst>
                <a:cs typeface="+mn-ea"/>
                <a:sym typeface="+mn-lt"/>
              </a:endParaRPr>
            </a:p>
          </p:txBody>
        </p:sp>
        <p:sp>
          <p:nvSpPr>
            <p:cNvPr id="6" name="直角三角形 5">
              <a:extLst>
                <a:ext uri="{FF2B5EF4-FFF2-40B4-BE49-F238E27FC236}">
                  <a16:creationId xmlns:a16="http://schemas.microsoft.com/office/drawing/2014/main" id="{DEA8652E-4EF1-4BE1-A84F-09E85CB9180F}"/>
                </a:ext>
              </a:extLst>
            </p:cNvPr>
            <p:cNvSpPr/>
            <p:nvPr/>
          </p:nvSpPr>
          <p:spPr>
            <a:xfrm rot="5400000" flipV="1">
              <a:off x="10666173" y="0"/>
              <a:ext cx="383795" cy="383796"/>
            </a:xfrm>
            <a:prstGeom prst="rtTriangle">
              <a:avLst/>
            </a:prstGeom>
            <a:noFill/>
            <a:ln>
              <a:solidFill>
                <a:schemeClr val="bg1">
                  <a:lumMod val="50000"/>
                </a:schemeClr>
              </a:solid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n w="0"/>
                <a:effectLst>
                  <a:outerShdw blurRad="38100" dist="19050" dir="2700000" algn="tl" rotWithShape="0">
                    <a:schemeClr val="dk1">
                      <a:alpha val="40000"/>
                    </a:schemeClr>
                  </a:outerShdw>
                </a:effectLst>
                <a:cs typeface="+mn-ea"/>
                <a:sym typeface="+mn-lt"/>
              </a:endParaRPr>
            </a:p>
          </p:txBody>
        </p:sp>
        <p:sp>
          <p:nvSpPr>
            <p:cNvPr id="7" name="直角三角形 6">
              <a:extLst>
                <a:ext uri="{FF2B5EF4-FFF2-40B4-BE49-F238E27FC236}">
                  <a16:creationId xmlns:a16="http://schemas.microsoft.com/office/drawing/2014/main" id="{11FF086A-ECB6-4C40-91D2-4AD2CA36D476}"/>
                </a:ext>
              </a:extLst>
            </p:cNvPr>
            <p:cNvSpPr/>
            <p:nvPr/>
          </p:nvSpPr>
          <p:spPr>
            <a:xfrm rot="5400000" flipV="1">
              <a:off x="11811353" y="774854"/>
              <a:ext cx="383796" cy="383795"/>
            </a:xfrm>
            <a:prstGeom prst="rtTriangle">
              <a:avLst/>
            </a:prstGeom>
            <a:noFill/>
            <a:ln>
              <a:solidFill>
                <a:schemeClr val="bg1">
                  <a:lumMod val="50000"/>
                </a:schemeClr>
              </a:solid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n w="0"/>
                <a:effectLst>
                  <a:outerShdw blurRad="38100" dist="19050" dir="2700000" algn="tl" rotWithShape="0">
                    <a:schemeClr val="dk1">
                      <a:alpha val="40000"/>
                    </a:schemeClr>
                  </a:outerShdw>
                </a:effectLst>
                <a:cs typeface="+mn-ea"/>
                <a:sym typeface="+mn-lt"/>
              </a:endParaRPr>
            </a:p>
          </p:txBody>
        </p:sp>
        <p:sp>
          <p:nvSpPr>
            <p:cNvPr id="8" name="直角三角形 7">
              <a:extLst>
                <a:ext uri="{FF2B5EF4-FFF2-40B4-BE49-F238E27FC236}">
                  <a16:creationId xmlns:a16="http://schemas.microsoft.com/office/drawing/2014/main" id="{0D4E8CAE-B856-4131-B333-C4C53789DE4E}"/>
                </a:ext>
              </a:extLst>
            </p:cNvPr>
            <p:cNvSpPr/>
            <p:nvPr/>
          </p:nvSpPr>
          <p:spPr>
            <a:xfrm flipV="1">
              <a:off x="11806582" y="386946"/>
              <a:ext cx="383795" cy="383796"/>
            </a:xfrm>
            <a:prstGeom prst="rtTriangle">
              <a:avLst/>
            </a:prstGeom>
            <a:noFill/>
            <a:ln>
              <a:solidFill>
                <a:schemeClr val="bg1">
                  <a:lumMod val="50000"/>
                </a:schemeClr>
              </a:solid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n w="0"/>
                <a:effectLst>
                  <a:outerShdw blurRad="38100" dist="19050" dir="2700000" algn="tl" rotWithShape="0">
                    <a:schemeClr val="dk1">
                      <a:alpha val="40000"/>
                    </a:schemeClr>
                  </a:outerShdw>
                </a:effectLst>
                <a:cs typeface="+mn-ea"/>
                <a:sym typeface="+mn-lt"/>
              </a:endParaRPr>
            </a:p>
          </p:txBody>
        </p:sp>
      </p:grpSp>
      <p:sp>
        <p:nvSpPr>
          <p:cNvPr id="9" name="标题 1">
            <a:extLst>
              <a:ext uri="{FF2B5EF4-FFF2-40B4-BE49-F238E27FC236}">
                <a16:creationId xmlns:a16="http://schemas.microsoft.com/office/drawing/2014/main" id="{911EA88F-CD59-42D5-B008-631024942AEC}"/>
              </a:ext>
            </a:extLst>
          </p:cNvPr>
          <p:cNvSpPr>
            <a:spLocks noGrp="1"/>
          </p:cNvSpPr>
          <p:nvPr>
            <p:ph type="title" hasCustomPrompt="1"/>
          </p:nvPr>
        </p:nvSpPr>
        <p:spPr>
          <a:xfrm>
            <a:off x="669925" y="490452"/>
            <a:ext cx="10850557" cy="538249"/>
          </a:xfrm>
        </p:spPr>
        <p:txBody>
          <a:bodyPr/>
          <a:lstStyle>
            <a:lvl1pPr>
              <a:defRPr>
                <a:solidFill>
                  <a:schemeClr val="accent2"/>
                </a:solidFill>
              </a:defRPr>
            </a:lvl1pPr>
          </a:lstStyle>
          <a:p>
            <a:r>
              <a:rPr lang="zh-CN" altLang="en-US" dirty="0"/>
              <a:t>标题</a:t>
            </a:r>
          </a:p>
        </p:txBody>
      </p:sp>
      <p:sp>
        <p:nvSpPr>
          <p:cNvPr id="11" name="文本占位符 22">
            <a:extLst>
              <a:ext uri="{FF2B5EF4-FFF2-40B4-BE49-F238E27FC236}">
                <a16:creationId xmlns:a16="http://schemas.microsoft.com/office/drawing/2014/main" id="{809EDF0D-1174-4B89-A34E-790A79588E30}"/>
              </a:ext>
            </a:extLst>
          </p:cNvPr>
          <p:cNvSpPr>
            <a:spLocks noGrp="1"/>
          </p:cNvSpPr>
          <p:nvPr>
            <p:ph type="body" sz="quarter" idx="14" hasCustomPrompt="1"/>
          </p:nvPr>
        </p:nvSpPr>
        <p:spPr>
          <a:xfrm>
            <a:off x="669924" y="136526"/>
            <a:ext cx="10850557" cy="353926"/>
          </a:xfrm>
        </p:spPr>
        <p:txBody>
          <a:bodyPr>
            <a:noAutofit/>
          </a:bodyPr>
          <a:lstStyle>
            <a:lvl1pPr marL="0" indent="0">
              <a:buNone/>
              <a:defRPr sz="1800">
                <a:solidFill>
                  <a:schemeClr val="bg1">
                    <a:lumMod val="50000"/>
                  </a:schemeClr>
                </a:solidFill>
                <a:latin typeface="+mj-lt"/>
              </a:defRPr>
            </a:lvl1pPr>
            <a:lvl2pPr marL="457200" indent="0">
              <a:buNone/>
              <a:defRPr/>
            </a:lvl2pPr>
          </a:lstStyle>
          <a:p>
            <a:pPr lvl="0"/>
            <a:r>
              <a:rPr lang="en-US" altLang="zh-CN" dirty="0"/>
              <a:t>Title</a:t>
            </a:r>
            <a:endParaRPr lang="zh-CN" altLang="en-US" dirty="0"/>
          </a:p>
        </p:txBody>
      </p:sp>
      <p:cxnSp>
        <p:nvCxnSpPr>
          <p:cNvPr id="12" name="直接连接符 11">
            <a:extLst>
              <a:ext uri="{FF2B5EF4-FFF2-40B4-BE49-F238E27FC236}">
                <a16:creationId xmlns:a16="http://schemas.microsoft.com/office/drawing/2014/main" id="{1DDA5C48-BA3D-4716-8E47-A21116E119BD}"/>
              </a:ext>
            </a:extLst>
          </p:cNvPr>
          <p:cNvCxnSpPr>
            <a:cxnSpLocks/>
          </p:cNvCxnSpPr>
          <p:nvPr userDrawn="1"/>
        </p:nvCxnSpPr>
        <p:spPr>
          <a:xfrm>
            <a:off x="635547" y="136526"/>
            <a:ext cx="0" cy="892174"/>
          </a:xfrm>
          <a:prstGeom prst="line">
            <a:avLst/>
          </a:prstGeom>
          <a:noFill/>
          <a:ln w="63500">
            <a:solidFill>
              <a:schemeClr val="accent2"/>
            </a:solidFill>
          </a:ln>
          <a:effectLst/>
        </p:spPr>
        <p:style>
          <a:lnRef idx="2">
            <a:schemeClr val="accent1">
              <a:shade val="50000"/>
            </a:schemeClr>
          </a:lnRef>
          <a:fillRef idx="1">
            <a:schemeClr val="accent1"/>
          </a:fillRef>
          <a:effectRef idx="0">
            <a:schemeClr val="accent1"/>
          </a:effectRef>
          <a:fontRef idx="minor">
            <a:schemeClr val="lt1"/>
          </a:fontRef>
        </p:style>
      </p:cxnSp>
      <p:sp>
        <p:nvSpPr>
          <p:cNvPr id="13" name="日期占位符 18">
            <a:extLst>
              <a:ext uri="{FF2B5EF4-FFF2-40B4-BE49-F238E27FC236}">
                <a16:creationId xmlns:a16="http://schemas.microsoft.com/office/drawing/2014/main" id="{C296997F-3D4D-4393-9165-25561C241BA7}"/>
              </a:ext>
            </a:extLst>
          </p:cNvPr>
          <p:cNvSpPr>
            <a:spLocks noGrp="1"/>
          </p:cNvSpPr>
          <p:nvPr>
            <p:ph type="dt" sz="half" idx="15"/>
          </p:nvPr>
        </p:nvSpPr>
        <p:spPr>
          <a:xfrm>
            <a:off x="4639466" y="6356350"/>
            <a:ext cx="2911475" cy="365125"/>
          </a:xfrm>
        </p:spPr>
        <p:txBody>
          <a:bodyPr/>
          <a:lstStyle/>
          <a:p>
            <a:fld id="{0326F2FE-304C-4ED2-971E-0380E7F61888}" type="datetime1">
              <a:rPr lang="zh-CN" altLang="en-US" smtClean="0"/>
              <a:t>2019/7/1</a:t>
            </a:fld>
            <a:endParaRPr lang="zh-CN" altLang="en-US" dirty="0"/>
          </a:p>
        </p:txBody>
      </p:sp>
      <p:sp>
        <p:nvSpPr>
          <p:cNvPr id="14" name="页脚占位符 20">
            <a:extLst>
              <a:ext uri="{FF2B5EF4-FFF2-40B4-BE49-F238E27FC236}">
                <a16:creationId xmlns:a16="http://schemas.microsoft.com/office/drawing/2014/main" id="{7DEF5FA7-446E-43A1-8B6C-394F35C00E8C}"/>
              </a:ext>
            </a:extLst>
          </p:cNvPr>
          <p:cNvSpPr>
            <a:spLocks noGrp="1"/>
          </p:cNvSpPr>
          <p:nvPr>
            <p:ph type="ftr" sz="quarter" idx="16"/>
          </p:nvPr>
        </p:nvSpPr>
        <p:spPr>
          <a:xfrm>
            <a:off x="669923" y="6356350"/>
            <a:ext cx="2909888" cy="365125"/>
          </a:xfrm>
        </p:spPr>
        <p:txBody>
          <a:bodyPr/>
          <a:lstStyle/>
          <a:p>
            <a:pPr algn="l"/>
            <a:r>
              <a:rPr lang="en-US" altLang="zh-CN" dirty="0"/>
              <a:t>Sinosoft</a:t>
            </a:r>
            <a:endParaRPr lang="zh-CN" altLang="en-US" dirty="0"/>
          </a:p>
        </p:txBody>
      </p:sp>
      <p:sp>
        <p:nvSpPr>
          <p:cNvPr id="15" name="灯片编号占位符 21">
            <a:extLst>
              <a:ext uri="{FF2B5EF4-FFF2-40B4-BE49-F238E27FC236}">
                <a16:creationId xmlns:a16="http://schemas.microsoft.com/office/drawing/2014/main" id="{F11389F5-14D1-4D2C-9F5E-7C6D907238A2}"/>
              </a:ext>
            </a:extLst>
          </p:cNvPr>
          <p:cNvSpPr>
            <a:spLocks noGrp="1"/>
          </p:cNvSpPr>
          <p:nvPr>
            <p:ph type="sldNum" sz="quarter" idx="17"/>
          </p:nvPr>
        </p:nvSpPr>
        <p:spPr>
          <a:xfrm>
            <a:off x="8610600" y="6356350"/>
            <a:ext cx="2909888" cy="365125"/>
          </a:xfrm>
        </p:spPr>
        <p:txBody>
          <a:bodyPr/>
          <a:lstStyle/>
          <a:p>
            <a:fld id="{BBDC343A-A076-4A81-9DCA-503C379E2897}" type="slidenum">
              <a:rPr lang="zh-CN" altLang="en-US" smtClean="0"/>
              <a:t>‹#›</a:t>
            </a:fld>
            <a:endParaRPr lang="zh-CN" altLang="en-US" dirty="0"/>
          </a:p>
        </p:txBody>
      </p:sp>
    </p:spTree>
    <p:extLst>
      <p:ext uri="{BB962C8B-B14F-4D97-AF65-F5344CB8AC3E}">
        <p14:creationId xmlns:p14="http://schemas.microsoft.com/office/powerpoint/2010/main" val="27099795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空白">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50732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69924" y="1"/>
            <a:ext cx="10850563" cy="1028700"/>
          </a:xfrm>
          <a:prstGeom prst="rect">
            <a:avLst/>
          </a:prstGeom>
        </p:spPr>
        <p:txBody>
          <a:bodyPr vert="horz" lIns="91440" tIns="45720" rIns="91440" bIns="45720" rtlCol="0" anchor="b">
            <a:normAutofit/>
          </a:bodyPr>
          <a:lstStyle/>
          <a:p>
            <a:r>
              <a:rPr lang="zh-CN" altLang="en-US"/>
              <a:t>单击此处编辑母版标题样式</a:t>
            </a:r>
          </a:p>
        </p:txBody>
      </p:sp>
      <p:sp>
        <p:nvSpPr>
          <p:cNvPr id="3" name="文本占位符 2"/>
          <p:cNvSpPr>
            <a:spLocks noGrp="1"/>
          </p:cNvSpPr>
          <p:nvPr>
            <p:ph type="body" idx="1"/>
          </p:nvPr>
        </p:nvSpPr>
        <p:spPr>
          <a:xfrm>
            <a:off x="669923" y="1130299"/>
            <a:ext cx="10850563" cy="5006975"/>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4639466" y="6356350"/>
            <a:ext cx="2911475"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fld id="{664882F9-40A2-4C45-A7B3-2CD81A840FF3}" type="datetime1">
              <a:rPr lang="zh-CN" altLang="en-US" smtClean="0"/>
              <a:t>2019/7/1</a:t>
            </a:fld>
            <a:endParaRPr lang="zh-CN" altLang="en-US" dirty="0"/>
          </a:p>
        </p:txBody>
      </p:sp>
      <p:sp>
        <p:nvSpPr>
          <p:cNvPr id="5" name="页脚占位符 4"/>
          <p:cNvSpPr>
            <a:spLocks noGrp="1"/>
          </p:cNvSpPr>
          <p:nvPr>
            <p:ph type="ftr" sz="quarter" idx="3"/>
          </p:nvPr>
        </p:nvSpPr>
        <p:spPr>
          <a:xfrm>
            <a:off x="669923" y="6356350"/>
            <a:ext cx="2909888"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lgn="l"/>
            <a:r>
              <a:rPr lang="en-US" altLang="zh-CN" dirty="0"/>
              <a:t>Sinosoft</a:t>
            </a:r>
            <a:endParaRPr lang="zh-CN" altLang="en-US" dirty="0"/>
          </a:p>
        </p:txBody>
      </p:sp>
      <p:sp>
        <p:nvSpPr>
          <p:cNvPr id="6" name="灯片编号占位符 5"/>
          <p:cNvSpPr>
            <a:spLocks noGrp="1"/>
          </p:cNvSpPr>
          <p:nvPr>
            <p:ph type="sldNum" sz="quarter" idx="4"/>
          </p:nvPr>
        </p:nvSpPr>
        <p:spPr>
          <a:xfrm>
            <a:off x="8610600" y="6356350"/>
            <a:ext cx="2909888"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BDC343A-A076-4A81-9DCA-503C379E2897}" type="slidenum">
              <a:rPr lang="zh-CN" altLang="en-US" smtClean="0"/>
              <a:t>‹#›</a:t>
            </a:fld>
            <a:endParaRPr lang="zh-CN" altLang="en-US" dirty="0"/>
          </a:p>
        </p:txBody>
      </p:sp>
    </p:spTree>
    <p:extLst>
      <p:ext uri="{BB962C8B-B14F-4D97-AF65-F5344CB8AC3E}">
        <p14:creationId xmlns:p14="http://schemas.microsoft.com/office/powerpoint/2010/main" val="767396390"/>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8" r:id="rId3"/>
    <p:sldLayoutId id="2147483672" r:id="rId4"/>
    <p:sldLayoutId id="2147483669" r:id="rId5"/>
    <p:sldLayoutId id="2147483670" r:id="rId6"/>
    <p:sldLayoutId id="2147483671" r:id="rId7"/>
    <p:sldLayoutId id="2147483677" r:id="rId8"/>
    <p:sldLayoutId id="2147483667" r:id="rId9"/>
    <p:sldLayoutId id="2147483666" r:id="rId10"/>
    <p:sldLayoutId id="2147483674" r:id="rId11"/>
    <p:sldLayoutId id="2147483675" r:id="rId12"/>
    <p:sldLayoutId id="2147483676" r:id="rId13"/>
  </p:sldLayoutIdLst>
  <p:hf hdr="0" dt="0"/>
  <p:txStyles>
    <p:titleStyle>
      <a:lvl1pPr algn="l" defTabSz="914400" rtl="0" eaLnBrk="1" latinLnBrk="0" hangingPunct="1">
        <a:lnSpc>
          <a:spcPct val="90000"/>
        </a:lnSpc>
        <a:spcBef>
          <a:spcPct val="0"/>
        </a:spcBef>
        <a:buNone/>
        <a:defRPr sz="28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422" userDrawn="1">
          <p15:clr>
            <a:srgbClr val="F26B43"/>
          </p15:clr>
        </p15:guide>
        <p15:guide id="2" pos="7257" userDrawn="1">
          <p15:clr>
            <a:srgbClr val="F26B43"/>
          </p15:clr>
        </p15:guide>
        <p15:guide id="3" orient="horz" pos="648" userDrawn="1">
          <p15:clr>
            <a:srgbClr val="F26B43"/>
          </p15:clr>
        </p15:guide>
        <p15:guide id="4" orient="horz" pos="712" userDrawn="1">
          <p15:clr>
            <a:srgbClr val="F26B43"/>
          </p15:clr>
        </p15:guide>
        <p15:guide id="5" orient="horz" pos="3931" userDrawn="1">
          <p15:clr>
            <a:srgbClr val="F26B43"/>
          </p15:clr>
        </p15:guide>
        <p15:guide id="6" orient="horz" pos="3866"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8.xml"/><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8.xml"/><Relationship Id="rId6" Type="http://schemas.openxmlformats.org/officeDocument/2006/relationships/image" Target="../media/image18.png"/><Relationship Id="rId5" Type="http://schemas.openxmlformats.org/officeDocument/2006/relationships/image" Target="../media/image17.png"/><Relationship Id="rId10" Type="http://schemas.openxmlformats.org/officeDocument/2006/relationships/image" Target="../media/image21.png"/><Relationship Id="rId4" Type="http://schemas.openxmlformats.org/officeDocument/2006/relationships/image" Target="../media/image16.png"/><Relationship Id="rId9" Type="http://schemas.openxmlformats.org/officeDocument/2006/relationships/image" Target="../media/image20.png"/></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8" Type="http://schemas.openxmlformats.org/officeDocument/2006/relationships/slide" Target="slide3.xml"/><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slide" Target="slide20.xml"/><Relationship Id="rId2" Type="http://schemas.openxmlformats.org/officeDocument/2006/relationships/notesSlide" Target="../notesSlides/notesSlide2.xml"/><Relationship Id="rId1" Type="http://schemas.openxmlformats.org/officeDocument/2006/relationships/slideLayout" Target="../slideLayouts/slideLayout9.xml"/><Relationship Id="rId6" Type="http://schemas.openxmlformats.org/officeDocument/2006/relationships/image" Target="../media/image8.png"/><Relationship Id="rId11" Type="http://schemas.openxmlformats.org/officeDocument/2006/relationships/slide" Target="slide17.xml"/><Relationship Id="rId5" Type="http://schemas.openxmlformats.org/officeDocument/2006/relationships/image" Target="../media/image7.png"/><Relationship Id="rId10" Type="http://schemas.openxmlformats.org/officeDocument/2006/relationships/slide" Target="slide13.xml"/><Relationship Id="rId4" Type="http://schemas.openxmlformats.org/officeDocument/2006/relationships/image" Target="../media/image6.png"/><Relationship Id="rId9" Type="http://schemas.openxmlformats.org/officeDocument/2006/relationships/slide" Target="slide7.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Lorem Ipsum"/>
          <p:cNvSpPr>
            <a:spLocks/>
          </p:cNvSpPr>
          <p:nvPr/>
        </p:nvSpPr>
        <p:spPr bwMode="auto">
          <a:xfrm>
            <a:off x="2405957" y="5395444"/>
            <a:ext cx="7380086" cy="280874"/>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72000" tIns="32399" rIns="72000" bIns="32399"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spcAft>
                <a:spcPts val="600"/>
              </a:spcAft>
            </a:pPr>
            <a:r>
              <a:rPr lang="zh-CN" altLang="en-US" sz="1400" dirty="0">
                <a:solidFill>
                  <a:schemeClr val="bg1"/>
                </a:solidFill>
                <a:cs typeface="+mn-ea"/>
                <a:sym typeface="+mn-lt"/>
              </a:rPr>
              <a:t>中科软科技股份有限公司</a:t>
            </a:r>
            <a:endParaRPr lang="en-US" sz="1400" dirty="0">
              <a:solidFill>
                <a:schemeClr val="bg1"/>
              </a:solidFill>
              <a:effectLst/>
              <a:cs typeface="+mn-ea"/>
              <a:sym typeface="+mn-lt"/>
            </a:endParaRPr>
          </a:p>
        </p:txBody>
      </p:sp>
      <p:sp>
        <p:nvSpPr>
          <p:cNvPr id="18" name="文本框 17">
            <a:extLst>
              <a:ext uri="{FF2B5EF4-FFF2-40B4-BE49-F238E27FC236}">
                <a16:creationId xmlns:a16="http://schemas.microsoft.com/office/drawing/2014/main" id="{608F126E-E8C2-437D-955A-D884A50AB75D}"/>
              </a:ext>
            </a:extLst>
          </p:cNvPr>
          <p:cNvSpPr txBox="1"/>
          <p:nvPr/>
        </p:nvSpPr>
        <p:spPr>
          <a:xfrm>
            <a:off x="1387020" y="1130300"/>
            <a:ext cx="9417963" cy="3785652"/>
          </a:xfrm>
          <a:prstGeom prst="rect">
            <a:avLst/>
          </a:prstGeom>
          <a:noFill/>
        </p:spPr>
        <p:txBody>
          <a:bodyPr wrap="none" rtlCol="0">
            <a:spAutoFit/>
          </a:bodyPr>
          <a:lstStyle/>
          <a:p>
            <a:pPr algn="ctr"/>
            <a:r>
              <a:rPr lang="zh-CN" altLang="en-US" sz="8000" dirty="0">
                <a:solidFill>
                  <a:schemeClr val="bg1"/>
                </a:solidFill>
                <a:cs typeface="+mn-ea"/>
                <a:sym typeface="+mn-lt"/>
              </a:rPr>
              <a:t>一体化平台</a:t>
            </a:r>
            <a:endParaRPr lang="en-US" altLang="zh-CN" sz="8000" dirty="0">
              <a:solidFill>
                <a:schemeClr val="bg1"/>
              </a:solidFill>
              <a:cs typeface="+mn-ea"/>
              <a:sym typeface="+mn-lt"/>
            </a:endParaRPr>
          </a:p>
          <a:p>
            <a:pPr algn="ctr"/>
            <a:r>
              <a:rPr lang="zh-CN" altLang="en-US" sz="8000" dirty="0">
                <a:solidFill>
                  <a:schemeClr val="bg1"/>
                </a:solidFill>
                <a:cs typeface="+mn-ea"/>
                <a:sym typeface="+mn-lt"/>
              </a:rPr>
              <a:t>及信访举报应用建设</a:t>
            </a:r>
            <a:endParaRPr lang="en-US" altLang="zh-CN" sz="8000" dirty="0">
              <a:solidFill>
                <a:schemeClr val="bg1"/>
              </a:solidFill>
              <a:cs typeface="+mn-ea"/>
              <a:sym typeface="+mn-lt"/>
            </a:endParaRPr>
          </a:p>
          <a:p>
            <a:pPr algn="ctr"/>
            <a:r>
              <a:rPr lang="zh-CN" altLang="en-US" sz="8000">
                <a:solidFill>
                  <a:schemeClr val="bg1"/>
                </a:solidFill>
                <a:cs typeface="+mn-ea"/>
                <a:sym typeface="+mn-lt"/>
              </a:rPr>
              <a:t>多平台验证</a:t>
            </a:r>
            <a:endParaRPr lang="en-US" altLang="zh-CN" sz="8000" dirty="0">
              <a:solidFill>
                <a:schemeClr val="bg1"/>
              </a:solidFill>
              <a:cs typeface="+mn-ea"/>
              <a:sym typeface="+mn-lt"/>
            </a:endParaRPr>
          </a:p>
        </p:txBody>
      </p:sp>
    </p:spTree>
    <p:extLst>
      <p:ext uri="{BB962C8B-B14F-4D97-AF65-F5344CB8AC3E}">
        <p14:creationId xmlns:p14="http://schemas.microsoft.com/office/powerpoint/2010/main" val="3060513406"/>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B782B1-DC85-4D48-B866-E1EF6BB6DF6A}"/>
              </a:ext>
            </a:extLst>
          </p:cNvPr>
          <p:cNvSpPr>
            <a:spLocks noGrp="1"/>
          </p:cNvSpPr>
          <p:nvPr>
            <p:ph type="title"/>
          </p:nvPr>
        </p:nvSpPr>
        <p:spPr>
          <a:xfrm>
            <a:off x="669925" y="490452"/>
            <a:ext cx="10850557" cy="538249"/>
          </a:xfrm>
        </p:spPr>
        <p:txBody>
          <a:bodyPr/>
          <a:lstStyle/>
          <a:p>
            <a:r>
              <a:rPr lang="zh-CN" altLang="en-US" dirty="0"/>
              <a:t>业务分解</a:t>
            </a:r>
          </a:p>
        </p:txBody>
      </p:sp>
      <p:sp>
        <p:nvSpPr>
          <p:cNvPr id="3" name="文本占位符 2">
            <a:extLst>
              <a:ext uri="{FF2B5EF4-FFF2-40B4-BE49-F238E27FC236}">
                <a16:creationId xmlns:a16="http://schemas.microsoft.com/office/drawing/2014/main" id="{539A1C35-EE1E-44B3-AACC-DB6AAFDA2099}"/>
              </a:ext>
            </a:extLst>
          </p:cNvPr>
          <p:cNvSpPr>
            <a:spLocks noGrp="1"/>
          </p:cNvSpPr>
          <p:nvPr>
            <p:ph type="body" sz="quarter" idx="14"/>
          </p:nvPr>
        </p:nvSpPr>
        <p:spPr>
          <a:xfrm>
            <a:off x="669924" y="136526"/>
            <a:ext cx="10850557" cy="353926"/>
          </a:xfrm>
        </p:spPr>
        <p:txBody>
          <a:bodyPr/>
          <a:lstStyle/>
          <a:p>
            <a:r>
              <a:rPr lang="en-US" altLang="zh-CN"/>
              <a:t>Microservice</a:t>
            </a:r>
            <a:endParaRPr lang="en-US" altLang="zh-CN" dirty="0"/>
          </a:p>
        </p:txBody>
      </p:sp>
      <p:sp>
        <p:nvSpPr>
          <p:cNvPr id="4" name="页脚占位符 3">
            <a:extLst>
              <a:ext uri="{FF2B5EF4-FFF2-40B4-BE49-F238E27FC236}">
                <a16:creationId xmlns:a16="http://schemas.microsoft.com/office/drawing/2014/main" id="{A83C391E-F517-41A4-9967-35F5B154FCD2}"/>
              </a:ext>
            </a:extLst>
          </p:cNvPr>
          <p:cNvSpPr>
            <a:spLocks noGrp="1"/>
          </p:cNvSpPr>
          <p:nvPr>
            <p:ph type="ftr" sz="quarter" idx="16"/>
          </p:nvPr>
        </p:nvSpPr>
        <p:spPr>
          <a:xfrm>
            <a:off x="669923" y="6356350"/>
            <a:ext cx="2909888" cy="365125"/>
          </a:xfrm>
        </p:spPr>
        <p:txBody>
          <a:bodyPr/>
          <a:lstStyle/>
          <a:p>
            <a:pPr algn="l"/>
            <a:r>
              <a:rPr lang="en-US" altLang="zh-CN"/>
              <a:t>Sinosoft</a:t>
            </a:r>
            <a:endParaRPr lang="zh-CN" altLang="en-US" dirty="0"/>
          </a:p>
        </p:txBody>
      </p:sp>
      <p:sp>
        <p:nvSpPr>
          <p:cNvPr id="5" name="灯片编号占位符 4">
            <a:extLst>
              <a:ext uri="{FF2B5EF4-FFF2-40B4-BE49-F238E27FC236}">
                <a16:creationId xmlns:a16="http://schemas.microsoft.com/office/drawing/2014/main" id="{5B8B1411-C3A6-4482-B7C0-D3C05C0138E6}"/>
              </a:ext>
            </a:extLst>
          </p:cNvPr>
          <p:cNvSpPr>
            <a:spLocks noGrp="1"/>
          </p:cNvSpPr>
          <p:nvPr>
            <p:ph type="sldNum" sz="quarter" idx="17"/>
          </p:nvPr>
        </p:nvSpPr>
        <p:spPr>
          <a:xfrm>
            <a:off x="8610600" y="6356350"/>
            <a:ext cx="2909888" cy="365125"/>
          </a:xfrm>
        </p:spPr>
        <p:txBody>
          <a:bodyPr/>
          <a:lstStyle/>
          <a:p>
            <a:fld id="{BBDC343A-A076-4A81-9DCA-503C379E2897}" type="slidenum">
              <a:rPr lang="zh-CN" altLang="en-US" smtClean="0"/>
              <a:t>10</a:t>
            </a:fld>
            <a:endParaRPr lang="zh-CN" altLang="en-US" dirty="0"/>
          </a:p>
        </p:txBody>
      </p:sp>
      <p:graphicFrame>
        <p:nvGraphicFramePr>
          <p:cNvPr id="26" name="表格 25">
            <a:extLst>
              <a:ext uri="{FF2B5EF4-FFF2-40B4-BE49-F238E27FC236}">
                <a16:creationId xmlns:a16="http://schemas.microsoft.com/office/drawing/2014/main" id="{F5558E50-D135-4EDA-859E-14456FB75800}"/>
              </a:ext>
            </a:extLst>
          </p:cNvPr>
          <p:cNvGraphicFramePr>
            <a:graphicFrameLocks noGrp="1"/>
          </p:cNvGraphicFramePr>
          <p:nvPr>
            <p:extLst>
              <p:ext uri="{D42A27DB-BD31-4B8C-83A1-F6EECF244321}">
                <p14:modId xmlns:p14="http://schemas.microsoft.com/office/powerpoint/2010/main" val="354121698"/>
              </p:ext>
            </p:extLst>
          </p:nvPr>
        </p:nvGraphicFramePr>
        <p:xfrm>
          <a:off x="669924" y="1297621"/>
          <a:ext cx="10850556" cy="4839666"/>
        </p:xfrm>
        <a:graphic>
          <a:graphicData uri="http://schemas.openxmlformats.org/drawingml/2006/table">
            <a:tbl>
              <a:tblPr firstRow="1" firstCol="1">
                <a:tableStyleId>{9DCAF9ED-07DC-4A11-8D7F-57B35C25682E}</a:tableStyleId>
              </a:tblPr>
              <a:tblGrid>
                <a:gridCol w="1090782">
                  <a:extLst>
                    <a:ext uri="{9D8B030D-6E8A-4147-A177-3AD203B41FA5}">
                      <a16:colId xmlns:a16="http://schemas.microsoft.com/office/drawing/2014/main" val="3315898157"/>
                    </a:ext>
                  </a:extLst>
                </a:gridCol>
                <a:gridCol w="1874326">
                  <a:extLst>
                    <a:ext uri="{9D8B030D-6E8A-4147-A177-3AD203B41FA5}">
                      <a16:colId xmlns:a16="http://schemas.microsoft.com/office/drawing/2014/main" val="707054626"/>
                    </a:ext>
                  </a:extLst>
                </a:gridCol>
                <a:gridCol w="1874326">
                  <a:extLst>
                    <a:ext uri="{9D8B030D-6E8A-4147-A177-3AD203B41FA5}">
                      <a16:colId xmlns:a16="http://schemas.microsoft.com/office/drawing/2014/main" val="939552335"/>
                    </a:ext>
                  </a:extLst>
                </a:gridCol>
                <a:gridCol w="1874326">
                  <a:extLst>
                    <a:ext uri="{9D8B030D-6E8A-4147-A177-3AD203B41FA5}">
                      <a16:colId xmlns:a16="http://schemas.microsoft.com/office/drawing/2014/main" val="1342648860"/>
                    </a:ext>
                  </a:extLst>
                </a:gridCol>
                <a:gridCol w="1216913">
                  <a:extLst>
                    <a:ext uri="{9D8B030D-6E8A-4147-A177-3AD203B41FA5}">
                      <a16:colId xmlns:a16="http://schemas.microsoft.com/office/drawing/2014/main" val="420265965"/>
                    </a:ext>
                  </a:extLst>
                </a:gridCol>
                <a:gridCol w="1216913">
                  <a:extLst>
                    <a:ext uri="{9D8B030D-6E8A-4147-A177-3AD203B41FA5}">
                      <a16:colId xmlns:a16="http://schemas.microsoft.com/office/drawing/2014/main" val="913040317"/>
                    </a:ext>
                  </a:extLst>
                </a:gridCol>
                <a:gridCol w="881214">
                  <a:extLst>
                    <a:ext uri="{9D8B030D-6E8A-4147-A177-3AD203B41FA5}">
                      <a16:colId xmlns:a16="http://schemas.microsoft.com/office/drawing/2014/main" val="861459760"/>
                    </a:ext>
                  </a:extLst>
                </a:gridCol>
                <a:gridCol w="821756">
                  <a:extLst>
                    <a:ext uri="{9D8B030D-6E8A-4147-A177-3AD203B41FA5}">
                      <a16:colId xmlns:a16="http://schemas.microsoft.com/office/drawing/2014/main" val="1250987034"/>
                    </a:ext>
                  </a:extLst>
                </a:gridCol>
              </a:tblGrid>
              <a:tr h="186141">
                <a:tc>
                  <a:txBody>
                    <a:bodyPr/>
                    <a:lstStyle/>
                    <a:p>
                      <a:pPr algn="l" fontAlgn="ctr"/>
                      <a:endParaRPr lang="zh-CN" altLang="en-US" sz="1100" b="1" i="0" u="none" strike="noStrike" dirty="0">
                        <a:solidFill>
                          <a:srgbClr val="000000"/>
                        </a:solidFill>
                        <a:effectLst/>
                        <a:latin typeface="等线" panose="02010600030101010101" pitchFamily="2" charset="-122"/>
                        <a:ea typeface="等线" panose="02010600030101010101" pitchFamily="2" charset="-122"/>
                      </a:endParaRPr>
                    </a:p>
                  </a:txBody>
                  <a:tcPr marL="5443" marR="5443" marT="5443" marB="0" anchor="ctr"/>
                </a:tc>
                <a:tc>
                  <a:txBody>
                    <a:bodyPr/>
                    <a:lstStyle/>
                    <a:p>
                      <a:pPr algn="l" fontAlgn="ctr"/>
                      <a:r>
                        <a:rPr lang="zh-CN" altLang="en-US" sz="1100" b="1" i="0" u="none" strike="noStrike" dirty="0">
                          <a:solidFill>
                            <a:schemeClr val="bg1"/>
                          </a:solidFill>
                          <a:effectLst/>
                          <a:latin typeface="等线" panose="02010600030101010101" pitchFamily="2" charset="-122"/>
                          <a:ea typeface="等线" panose="02010600030101010101" pitchFamily="2" charset="-122"/>
                        </a:rPr>
                        <a:t>信访举报</a:t>
                      </a:r>
                    </a:p>
                  </a:txBody>
                  <a:tcPr marL="5443" marR="5443" marT="5443" marB="0" anchor="ctr"/>
                </a:tc>
                <a:tc>
                  <a:txBody>
                    <a:bodyPr/>
                    <a:lstStyle/>
                    <a:p>
                      <a:pPr algn="l" fontAlgn="ctr"/>
                      <a:r>
                        <a:rPr lang="zh-CN" altLang="en-US" sz="1100" b="1" i="0" u="none" strike="noStrike" dirty="0">
                          <a:solidFill>
                            <a:schemeClr val="bg1"/>
                          </a:solidFill>
                          <a:effectLst/>
                          <a:latin typeface="等线" panose="02010600030101010101" pitchFamily="2" charset="-122"/>
                          <a:ea typeface="等线" panose="02010600030101010101" pitchFamily="2" charset="-122"/>
                        </a:rPr>
                        <a:t>党风政风监督</a:t>
                      </a:r>
                    </a:p>
                  </a:txBody>
                  <a:tcPr marL="5443" marR="5443" marT="5443" marB="0" anchor="ctr"/>
                </a:tc>
                <a:tc>
                  <a:txBody>
                    <a:bodyPr/>
                    <a:lstStyle/>
                    <a:p>
                      <a:pPr algn="l" fontAlgn="ctr"/>
                      <a:r>
                        <a:rPr lang="zh-CN" altLang="en-US" sz="1100" b="1" i="0" u="none" strike="noStrike" dirty="0">
                          <a:solidFill>
                            <a:schemeClr val="bg1"/>
                          </a:solidFill>
                          <a:effectLst/>
                          <a:latin typeface="等线" panose="02010600030101010101" pitchFamily="2" charset="-122"/>
                          <a:ea typeface="等线" panose="02010600030101010101" pitchFamily="2" charset="-122"/>
                        </a:rPr>
                        <a:t>案件监督管理</a:t>
                      </a:r>
                    </a:p>
                  </a:txBody>
                  <a:tcPr marL="5443" marR="5443" marT="5443" marB="0" anchor="ctr"/>
                </a:tc>
                <a:tc>
                  <a:txBody>
                    <a:bodyPr/>
                    <a:lstStyle/>
                    <a:p>
                      <a:pPr algn="l" fontAlgn="ctr"/>
                      <a:r>
                        <a:rPr lang="zh-CN" altLang="en-US" sz="1100" b="1" i="0" u="none" strike="noStrike">
                          <a:solidFill>
                            <a:schemeClr val="bg1"/>
                          </a:solidFill>
                          <a:effectLst/>
                          <a:latin typeface="等线" panose="02010600030101010101" pitchFamily="2" charset="-122"/>
                          <a:ea typeface="等线" panose="02010600030101010101" pitchFamily="2" charset="-122"/>
                        </a:rPr>
                        <a:t>日常监督</a:t>
                      </a:r>
                    </a:p>
                  </a:txBody>
                  <a:tcPr marL="5443" marR="5443" marT="5443" marB="0" anchor="ctr"/>
                </a:tc>
                <a:tc>
                  <a:txBody>
                    <a:bodyPr/>
                    <a:lstStyle/>
                    <a:p>
                      <a:pPr algn="l" fontAlgn="ctr"/>
                      <a:r>
                        <a:rPr lang="zh-CN" altLang="en-US" sz="1100" b="1" i="0" u="none" strike="noStrike">
                          <a:solidFill>
                            <a:schemeClr val="bg1"/>
                          </a:solidFill>
                          <a:effectLst/>
                          <a:latin typeface="等线" panose="02010600030101010101" pitchFamily="2" charset="-122"/>
                          <a:ea typeface="等线" panose="02010600030101010101" pitchFamily="2" charset="-122"/>
                        </a:rPr>
                        <a:t>审查调查</a:t>
                      </a:r>
                    </a:p>
                  </a:txBody>
                  <a:tcPr marL="5443" marR="5443" marT="5443" marB="0" anchor="ctr"/>
                </a:tc>
                <a:tc>
                  <a:txBody>
                    <a:bodyPr/>
                    <a:lstStyle/>
                    <a:p>
                      <a:pPr algn="l" fontAlgn="ctr"/>
                      <a:r>
                        <a:rPr lang="zh-CN" altLang="en-US" sz="1100" b="1" i="0" u="none" strike="noStrike" dirty="0">
                          <a:solidFill>
                            <a:schemeClr val="bg1"/>
                          </a:solidFill>
                          <a:effectLst/>
                          <a:latin typeface="等线" panose="02010600030101010101" pitchFamily="2" charset="-122"/>
                          <a:ea typeface="等线" panose="02010600030101010101" pitchFamily="2" charset="-122"/>
                        </a:rPr>
                        <a:t>涉案财物</a:t>
                      </a:r>
                    </a:p>
                  </a:txBody>
                  <a:tcPr marL="5443" marR="5443" marT="5443" marB="0" anchor="ctr"/>
                </a:tc>
                <a:tc>
                  <a:txBody>
                    <a:bodyPr/>
                    <a:lstStyle/>
                    <a:p>
                      <a:pPr algn="l" fontAlgn="ctr"/>
                      <a:r>
                        <a:rPr lang="zh-CN" altLang="en-US" sz="1100" b="1" i="0" u="none" strike="noStrike" dirty="0">
                          <a:solidFill>
                            <a:schemeClr val="bg1"/>
                          </a:solidFill>
                          <a:effectLst/>
                          <a:latin typeface="等线" panose="02010600030101010101" pitchFamily="2" charset="-122"/>
                          <a:ea typeface="等线" panose="02010600030101010101" pitchFamily="2" charset="-122"/>
                        </a:rPr>
                        <a:t>案件审理</a:t>
                      </a:r>
                    </a:p>
                  </a:txBody>
                  <a:tcPr marL="5443" marR="5443" marT="5443" marB="0" anchor="ctr"/>
                </a:tc>
                <a:extLst>
                  <a:ext uri="{0D108BD9-81ED-4DB2-BD59-A6C34878D82A}">
                    <a16:rowId xmlns:a16="http://schemas.microsoft.com/office/drawing/2014/main" val="3478527297"/>
                  </a:ext>
                </a:extLst>
              </a:tr>
              <a:tr h="186141">
                <a:tc rowSpan="7">
                  <a:txBody>
                    <a:bodyPr/>
                    <a:lstStyle/>
                    <a:p>
                      <a:pPr algn="l" fontAlgn="ctr"/>
                      <a:r>
                        <a:rPr lang="zh-CN" altLang="en-US" sz="1100" b="1" i="0" u="none" strike="noStrike" dirty="0">
                          <a:solidFill>
                            <a:srgbClr val="000000"/>
                          </a:solidFill>
                          <a:effectLst/>
                          <a:latin typeface="等线" panose="02010600030101010101" pitchFamily="2" charset="-122"/>
                          <a:ea typeface="等线" panose="02010600030101010101" pitchFamily="2" charset="-122"/>
                        </a:rPr>
                        <a:t>独有业务功能</a:t>
                      </a:r>
                    </a:p>
                  </a:txBody>
                  <a:tcPr marL="5443" marR="5443" marT="5443" marB="0" anchor="ctr"/>
                </a:tc>
                <a:tc>
                  <a:txBody>
                    <a:bodyPr/>
                    <a:lstStyle/>
                    <a:p>
                      <a:pPr algn="l" fontAlgn="ctr"/>
                      <a:r>
                        <a:rPr lang="zh-CN" altLang="en-US" sz="1100" b="0" i="0" u="none" strike="noStrike">
                          <a:solidFill>
                            <a:srgbClr val="000000"/>
                          </a:solidFill>
                          <a:effectLst/>
                          <a:latin typeface="等线" panose="02010600030101010101" pitchFamily="2" charset="-122"/>
                          <a:ea typeface="等线" panose="02010600030101010101" pitchFamily="2" charset="-122"/>
                        </a:rPr>
                        <a:t>举报签收</a:t>
                      </a:r>
                    </a:p>
                  </a:txBody>
                  <a:tcPr marL="5443" marR="5443" marT="5443" marB="0" anchor="ctr"/>
                </a:tc>
                <a:tc>
                  <a:txBody>
                    <a:bodyPr/>
                    <a:lstStyle/>
                    <a:p>
                      <a:pPr algn="l" fontAlgn="ctr"/>
                      <a:r>
                        <a:rPr lang="zh-CN" altLang="en-US" sz="1100" b="0" i="0" u="none" strike="noStrike">
                          <a:solidFill>
                            <a:srgbClr val="000000"/>
                          </a:solidFill>
                          <a:effectLst/>
                          <a:latin typeface="等线" panose="02010600030101010101" pitchFamily="2" charset="-122"/>
                          <a:ea typeface="等线" panose="02010600030101010101" pitchFamily="2" charset="-122"/>
                        </a:rPr>
                        <a:t>举报签收</a:t>
                      </a:r>
                    </a:p>
                  </a:txBody>
                  <a:tcPr marL="5443" marR="5443" marT="5443" marB="0" anchor="ctr"/>
                </a:tc>
                <a:tc>
                  <a:txBody>
                    <a:bodyPr/>
                    <a:lstStyle/>
                    <a:p>
                      <a:pPr algn="l" fontAlgn="ctr"/>
                      <a:r>
                        <a:rPr lang="zh-CN" altLang="en-US" sz="1100" b="0" i="0" u="none" strike="noStrike">
                          <a:solidFill>
                            <a:srgbClr val="000000"/>
                          </a:solidFill>
                          <a:effectLst/>
                          <a:latin typeface="等线" panose="02010600030101010101" pitchFamily="2" charset="-122"/>
                          <a:ea typeface="等线" panose="02010600030101010101" pitchFamily="2" charset="-122"/>
                        </a:rPr>
                        <a:t>线索合并</a:t>
                      </a:r>
                    </a:p>
                  </a:txBody>
                  <a:tcPr marL="5443" marR="5443" marT="5443" marB="0" anchor="ctr"/>
                </a:tc>
                <a:tc>
                  <a:txBody>
                    <a:bodyPr/>
                    <a:lstStyle/>
                    <a:p>
                      <a:pPr algn="l" fontAlgn="ctr"/>
                      <a:r>
                        <a:rPr lang="zh-CN" altLang="en-US" sz="1100" b="0" i="0" u="none" strike="noStrike" dirty="0">
                          <a:solidFill>
                            <a:srgbClr val="000000"/>
                          </a:solidFill>
                          <a:effectLst/>
                          <a:latin typeface="等线" panose="02010600030101010101" pitchFamily="2" charset="-122"/>
                          <a:ea typeface="等线" panose="02010600030101010101" pitchFamily="2" charset="-122"/>
                        </a:rPr>
                        <a:t>线索处置</a:t>
                      </a:r>
                    </a:p>
                  </a:txBody>
                  <a:tcPr marL="5443" marR="5443" marT="5443" marB="0" anchor="ctr"/>
                </a:tc>
                <a:tc>
                  <a:txBody>
                    <a:bodyPr/>
                    <a:lstStyle/>
                    <a:p>
                      <a:pPr algn="l" fontAlgn="ctr"/>
                      <a:r>
                        <a:rPr lang="zh-CN" altLang="en-US" sz="1100" b="0" i="0" u="none" strike="noStrike">
                          <a:solidFill>
                            <a:srgbClr val="000000"/>
                          </a:solidFill>
                          <a:effectLst/>
                          <a:latin typeface="等线" panose="02010600030101010101" pitchFamily="2" charset="-122"/>
                          <a:ea typeface="等线" panose="02010600030101010101" pitchFamily="2" charset="-122"/>
                        </a:rPr>
                        <a:t>被监督对象关联</a:t>
                      </a:r>
                    </a:p>
                  </a:txBody>
                  <a:tcPr marL="5443" marR="5443" marT="5443" marB="0" anchor="ctr"/>
                </a:tc>
                <a:tc>
                  <a:txBody>
                    <a:bodyPr/>
                    <a:lstStyle/>
                    <a:p>
                      <a:pPr algn="l" fontAlgn="ctr"/>
                      <a:r>
                        <a:rPr lang="zh-CN" altLang="en-US" sz="1100" b="0" i="0" u="none" strike="noStrike" dirty="0">
                          <a:solidFill>
                            <a:srgbClr val="000000"/>
                          </a:solidFill>
                          <a:effectLst/>
                          <a:latin typeface="等线" panose="02010600030101010101" pitchFamily="2" charset="-122"/>
                          <a:ea typeface="等线" panose="02010600030101010101" pitchFamily="2" charset="-122"/>
                        </a:rPr>
                        <a:t>被监督对象</a:t>
                      </a:r>
                    </a:p>
                  </a:txBody>
                  <a:tcPr marL="5443" marR="5443" marT="5443" marB="0" anchor="ctr"/>
                </a:tc>
                <a:tc>
                  <a:txBody>
                    <a:bodyPr/>
                    <a:lstStyle/>
                    <a:p>
                      <a:pPr algn="l" fontAlgn="ctr"/>
                      <a:r>
                        <a:rPr lang="zh-CN" altLang="en-US" sz="1100" b="0" i="0" u="none" strike="noStrike">
                          <a:solidFill>
                            <a:srgbClr val="000000"/>
                          </a:solidFill>
                          <a:effectLst/>
                          <a:latin typeface="等线" panose="02010600030101010101" pitchFamily="2" charset="-122"/>
                          <a:ea typeface="等线" panose="02010600030101010101" pitchFamily="2" charset="-122"/>
                        </a:rPr>
                        <a:t>形式审核</a:t>
                      </a:r>
                    </a:p>
                  </a:txBody>
                  <a:tcPr marL="5443" marR="5443" marT="5443" marB="0" anchor="ctr"/>
                </a:tc>
                <a:extLst>
                  <a:ext uri="{0D108BD9-81ED-4DB2-BD59-A6C34878D82A}">
                    <a16:rowId xmlns:a16="http://schemas.microsoft.com/office/drawing/2014/main" val="3541876734"/>
                  </a:ext>
                </a:extLst>
              </a:tr>
              <a:tr h="186141">
                <a:tc vMerge="1">
                  <a:txBody>
                    <a:bodyPr/>
                    <a:lstStyle/>
                    <a:p>
                      <a:pPr algn="l" fontAlgn="ctr"/>
                      <a:endParaRPr lang="zh-CN" altLang="en-US" sz="1100" b="0" i="0" u="none" strike="noStrike" dirty="0">
                        <a:solidFill>
                          <a:srgbClr val="000000"/>
                        </a:solidFill>
                        <a:effectLst/>
                        <a:latin typeface="等线" panose="02010600030101010101" pitchFamily="2" charset="-122"/>
                        <a:ea typeface="等线" panose="02010600030101010101" pitchFamily="2" charset="-122"/>
                      </a:endParaRPr>
                    </a:p>
                  </a:txBody>
                  <a:tcPr marL="5443" marR="5443" marT="5443" marB="0" anchor="ctr"/>
                </a:tc>
                <a:tc>
                  <a:txBody>
                    <a:bodyPr/>
                    <a:lstStyle/>
                    <a:p>
                      <a:pPr algn="l" fontAlgn="ctr"/>
                      <a:r>
                        <a:rPr lang="zh-CN" altLang="en-US" sz="1100" b="0" i="0" u="none" strike="noStrike">
                          <a:solidFill>
                            <a:srgbClr val="000000"/>
                          </a:solidFill>
                          <a:effectLst/>
                          <a:latin typeface="等线" panose="02010600030101010101" pitchFamily="2" charset="-122"/>
                          <a:ea typeface="等线" panose="02010600030101010101" pitchFamily="2" charset="-122"/>
                        </a:rPr>
                        <a:t>身份证读取</a:t>
                      </a:r>
                    </a:p>
                  </a:txBody>
                  <a:tcPr marL="5443" marR="5443" marT="5443" marB="0" anchor="ctr"/>
                </a:tc>
                <a:tc>
                  <a:txBody>
                    <a:bodyPr/>
                    <a:lstStyle/>
                    <a:p>
                      <a:pPr algn="l" fontAlgn="ctr"/>
                      <a:r>
                        <a:rPr lang="zh-CN" altLang="en-US" sz="1100" b="0" i="0" u="none" strike="noStrike">
                          <a:solidFill>
                            <a:srgbClr val="000000"/>
                          </a:solidFill>
                          <a:effectLst/>
                          <a:latin typeface="等线" panose="02010600030101010101" pitchFamily="2" charset="-122"/>
                          <a:ea typeface="等线" panose="02010600030101010101" pitchFamily="2" charset="-122"/>
                        </a:rPr>
                        <a:t>举报受理</a:t>
                      </a:r>
                    </a:p>
                  </a:txBody>
                  <a:tcPr marL="5443" marR="5443" marT="5443" marB="0" anchor="ctr"/>
                </a:tc>
                <a:tc>
                  <a:txBody>
                    <a:bodyPr/>
                    <a:lstStyle/>
                    <a:p>
                      <a:pPr algn="l" fontAlgn="ctr"/>
                      <a:r>
                        <a:rPr lang="zh-CN" altLang="en-US" sz="1100" b="0" i="0" u="none" strike="noStrike">
                          <a:solidFill>
                            <a:srgbClr val="000000"/>
                          </a:solidFill>
                          <a:effectLst/>
                          <a:latin typeface="等线" panose="02010600030101010101" pitchFamily="2" charset="-122"/>
                          <a:ea typeface="等线" panose="02010600030101010101" pitchFamily="2" charset="-122"/>
                        </a:rPr>
                        <a:t>线索登记</a:t>
                      </a:r>
                    </a:p>
                  </a:txBody>
                  <a:tcPr marL="5443" marR="5443" marT="5443" marB="0" anchor="ctr"/>
                </a:tc>
                <a:tc>
                  <a:txBody>
                    <a:bodyPr/>
                    <a:lstStyle/>
                    <a:p>
                      <a:pPr algn="l" fontAlgn="ctr"/>
                      <a:r>
                        <a:rPr lang="zh-CN" altLang="en-US" sz="1100" b="0" i="0" u="none" strike="noStrike">
                          <a:solidFill>
                            <a:srgbClr val="000000"/>
                          </a:solidFill>
                          <a:effectLst/>
                          <a:latin typeface="等线" panose="02010600030101010101" pitchFamily="2" charset="-122"/>
                          <a:ea typeface="等线" panose="02010600030101010101" pitchFamily="2" charset="-122"/>
                        </a:rPr>
                        <a:t>谈话</a:t>
                      </a:r>
                    </a:p>
                  </a:txBody>
                  <a:tcPr marL="5443" marR="5443" marT="5443" marB="0" anchor="ctr"/>
                </a:tc>
                <a:tc>
                  <a:txBody>
                    <a:bodyPr/>
                    <a:lstStyle/>
                    <a:p>
                      <a:pPr algn="l" fontAlgn="ctr"/>
                      <a:r>
                        <a:rPr lang="zh-CN" altLang="en-US" sz="1100" b="0" i="0" u="none" strike="noStrike">
                          <a:solidFill>
                            <a:srgbClr val="000000"/>
                          </a:solidFill>
                          <a:effectLst/>
                          <a:latin typeface="等线" panose="02010600030101010101" pitchFamily="2" charset="-122"/>
                          <a:ea typeface="等线" panose="02010600030101010101" pitchFamily="2" charset="-122"/>
                        </a:rPr>
                        <a:t>初步核实</a:t>
                      </a:r>
                    </a:p>
                  </a:txBody>
                  <a:tcPr marL="5443" marR="5443" marT="5443" marB="0" anchor="ctr"/>
                </a:tc>
                <a:tc>
                  <a:txBody>
                    <a:bodyPr/>
                    <a:lstStyle/>
                    <a:p>
                      <a:pPr algn="l" fontAlgn="ctr"/>
                      <a:r>
                        <a:rPr lang="zh-CN" altLang="en-US" sz="1100" b="0" i="0" u="none" strike="noStrike">
                          <a:solidFill>
                            <a:srgbClr val="000000"/>
                          </a:solidFill>
                          <a:effectLst/>
                          <a:latin typeface="等线" panose="02010600030101010101" pitchFamily="2" charset="-122"/>
                          <a:ea typeface="等线" panose="02010600030101010101" pitchFamily="2" charset="-122"/>
                        </a:rPr>
                        <a:t>财物调用</a:t>
                      </a:r>
                    </a:p>
                  </a:txBody>
                  <a:tcPr marL="5443" marR="5443" marT="5443" marB="0" anchor="ctr"/>
                </a:tc>
                <a:tc>
                  <a:txBody>
                    <a:bodyPr/>
                    <a:lstStyle/>
                    <a:p>
                      <a:pPr algn="l" fontAlgn="ctr"/>
                      <a:r>
                        <a:rPr lang="zh-CN" altLang="en-US" sz="1100" b="0" i="0" u="none" strike="noStrike">
                          <a:solidFill>
                            <a:srgbClr val="000000"/>
                          </a:solidFill>
                          <a:effectLst/>
                          <a:latin typeface="等线" panose="02010600030101010101" pitchFamily="2" charset="-122"/>
                          <a:ea typeface="等线" panose="02010600030101010101" pitchFamily="2" charset="-122"/>
                        </a:rPr>
                        <a:t>卷宗扫描</a:t>
                      </a:r>
                    </a:p>
                  </a:txBody>
                  <a:tcPr marL="5443" marR="5443" marT="5443" marB="0" anchor="ctr"/>
                </a:tc>
                <a:extLst>
                  <a:ext uri="{0D108BD9-81ED-4DB2-BD59-A6C34878D82A}">
                    <a16:rowId xmlns:a16="http://schemas.microsoft.com/office/drawing/2014/main" val="3182415515"/>
                  </a:ext>
                </a:extLst>
              </a:tr>
              <a:tr h="186141">
                <a:tc vMerge="1">
                  <a:txBody>
                    <a:bodyPr/>
                    <a:lstStyle/>
                    <a:p>
                      <a:pPr algn="l" fontAlgn="ctr"/>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5443" marR="5443" marT="5443" marB="0" anchor="ctr"/>
                </a:tc>
                <a:tc>
                  <a:txBody>
                    <a:bodyPr/>
                    <a:lstStyle/>
                    <a:p>
                      <a:pPr algn="l" fontAlgn="ctr"/>
                      <a:r>
                        <a:rPr lang="zh-CN" altLang="en-US" sz="1100" b="0" i="0" u="none" strike="noStrike">
                          <a:solidFill>
                            <a:srgbClr val="000000"/>
                          </a:solidFill>
                          <a:effectLst/>
                          <a:latin typeface="等线" panose="02010600030101010101" pitchFamily="2" charset="-122"/>
                          <a:ea typeface="等线" panose="02010600030101010101" pitchFamily="2" charset="-122"/>
                        </a:rPr>
                        <a:t>举报受理</a:t>
                      </a:r>
                    </a:p>
                  </a:txBody>
                  <a:tcPr marL="5443" marR="5443" marT="5443" marB="0" anchor="ctr"/>
                </a:tc>
                <a:tc>
                  <a:txBody>
                    <a:bodyPr/>
                    <a:lstStyle/>
                    <a:p>
                      <a:pPr algn="l" fontAlgn="ctr"/>
                      <a:r>
                        <a:rPr lang="zh-CN" altLang="en-US" sz="1100" b="0" i="0" u="none" strike="noStrike">
                          <a:solidFill>
                            <a:srgbClr val="000000"/>
                          </a:solidFill>
                          <a:effectLst/>
                          <a:latin typeface="等线" panose="02010600030101010101" pitchFamily="2" charset="-122"/>
                          <a:ea typeface="等线" panose="02010600030101010101" pitchFamily="2" charset="-122"/>
                        </a:rPr>
                        <a:t>被举报对象关联</a:t>
                      </a:r>
                    </a:p>
                  </a:txBody>
                  <a:tcPr marL="5443" marR="5443" marT="5443" marB="0" anchor="ctr"/>
                </a:tc>
                <a:tc>
                  <a:txBody>
                    <a:bodyPr/>
                    <a:lstStyle/>
                    <a:p>
                      <a:pPr algn="l" fontAlgn="ctr"/>
                      <a:r>
                        <a:rPr lang="zh-CN" altLang="en-US" sz="1100" b="0" i="0" u="none" strike="noStrike">
                          <a:solidFill>
                            <a:srgbClr val="000000"/>
                          </a:solidFill>
                          <a:effectLst/>
                          <a:latin typeface="等线" panose="02010600030101010101" pitchFamily="2" charset="-122"/>
                          <a:ea typeface="等线" panose="02010600030101010101" pitchFamily="2" charset="-122"/>
                        </a:rPr>
                        <a:t>被监督对象关联</a:t>
                      </a:r>
                    </a:p>
                  </a:txBody>
                  <a:tcPr marL="5443" marR="5443" marT="5443" marB="0" anchor="ctr"/>
                </a:tc>
                <a:tc>
                  <a:txBody>
                    <a:bodyPr/>
                    <a:lstStyle/>
                    <a:p>
                      <a:pPr algn="l" fontAlgn="ctr"/>
                      <a:r>
                        <a:rPr lang="zh-CN" altLang="en-US" sz="1100" b="0" i="0" u="none" strike="noStrike">
                          <a:solidFill>
                            <a:srgbClr val="000000"/>
                          </a:solidFill>
                          <a:effectLst/>
                          <a:latin typeface="等线" panose="02010600030101010101" pitchFamily="2" charset="-122"/>
                          <a:ea typeface="等线" panose="02010600030101010101" pitchFamily="2" charset="-122"/>
                        </a:rPr>
                        <a:t>函询</a:t>
                      </a:r>
                    </a:p>
                  </a:txBody>
                  <a:tcPr marL="5443" marR="5443" marT="5443" marB="0" anchor="ctr"/>
                </a:tc>
                <a:tc>
                  <a:txBody>
                    <a:bodyPr/>
                    <a:lstStyle/>
                    <a:p>
                      <a:pPr algn="l" fontAlgn="ctr"/>
                      <a:r>
                        <a:rPr lang="zh-CN" altLang="en-US" sz="1100" b="0" i="0" u="none" strike="noStrike">
                          <a:solidFill>
                            <a:srgbClr val="000000"/>
                          </a:solidFill>
                          <a:effectLst/>
                          <a:latin typeface="等线" panose="02010600030101010101" pitchFamily="2" charset="-122"/>
                          <a:ea typeface="等线" panose="02010600030101010101" pitchFamily="2" charset="-122"/>
                        </a:rPr>
                        <a:t>立案</a:t>
                      </a:r>
                    </a:p>
                  </a:txBody>
                  <a:tcPr marL="5443" marR="5443" marT="5443" marB="0" anchor="ctr"/>
                </a:tc>
                <a:tc>
                  <a:txBody>
                    <a:bodyPr/>
                    <a:lstStyle/>
                    <a:p>
                      <a:pPr algn="l" fontAlgn="ctr"/>
                      <a:r>
                        <a:rPr lang="zh-CN" altLang="en-US" sz="1100" b="0" i="0" u="none" strike="noStrike">
                          <a:solidFill>
                            <a:srgbClr val="000000"/>
                          </a:solidFill>
                          <a:effectLst/>
                          <a:latin typeface="等线" panose="02010600030101010101" pitchFamily="2" charset="-122"/>
                          <a:ea typeface="等线" panose="02010600030101010101" pitchFamily="2" charset="-122"/>
                        </a:rPr>
                        <a:t>调用归还</a:t>
                      </a:r>
                    </a:p>
                  </a:txBody>
                  <a:tcPr marL="5443" marR="5443" marT="5443" marB="0" anchor="ctr"/>
                </a:tc>
                <a:tc>
                  <a:txBody>
                    <a:bodyPr/>
                    <a:lstStyle/>
                    <a:p>
                      <a:pPr algn="l" fontAlgn="ctr"/>
                      <a:r>
                        <a:rPr lang="zh-CN" altLang="en-US" sz="1100" b="0" i="0" u="none" strike="noStrike">
                          <a:solidFill>
                            <a:srgbClr val="000000"/>
                          </a:solidFill>
                          <a:effectLst/>
                          <a:latin typeface="等线" panose="02010600030101010101" pitchFamily="2" charset="-122"/>
                          <a:ea typeface="等线" panose="02010600030101010101" pitchFamily="2" charset="-122"/>
                        </a:rPr>
                        <a:t>阅卷笔录</a:t>
                      </a:r>
                    </a:p>
                  </a:txBody>
                  <a:tcPr marL="5443" marR="5443" marT="5443" marB="0" anchor="ctr"/>
                </a:tc>
                <a:extLst>
                  <a:ext uri="{0D108BD9-81ED-4DB2-BD59-A6C34878D82A}">
                    <a16:rowId xmlns:a16="http://schemas.microsoft.com/office/drawing/2014/main" val="1424309597"/>
                  </a:ext>
                </a:extLst>
              </a:tr>
              <a:tr h="186141">
                <a:tc vMerge="1">
                  <a:txBody>
                    <a:bodyPr/>
                    <a:lstStyle/>
                    <a:p>
                      <a:pPr algn="l" fontAlgn="ctr"/>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5443" marR="5443" marT="5443" marB="0" anchor="ctr"/>
                </a:tc>
                <a:tc>
                  <a:txBody>
                    <a:bodyPr/>
                    <a:lstStyle/>
                    <a:p>
                      <a:pPr algn="l" fontAlgn="ctr"/>
                      <a:r>
                        <a:rPr lang="zh-CN" altLang="en-US" sz="1100" b="0" i="0" u="none" strike="noStrike">
                          <a:solidFill>
                            <a:srgbClr val="000000"/>
                          </a:solidFill>
                          <a:effectLst/>
                          <a:latin typeface="等线" panose="02010600030101010101" pitchFamily="2" charset="-122"/>
                          <a:ea typeface="等线" panose="02010600030101010101" pitchFamily="2" charset="-122"/>
                        </a:rPr>
                        <a:t>被举报对象关联</a:t>
                      </a:r>
                    </a:p>
                  </a:txBody>
                  <a:tcPr marL="5443" marR="5443" marT="5443" marB="0" anchor="ctr"/>
                </a:tc>
                <a:tc>
                  <a:txBody>
                    <a:bodyPr/>
                    <a:lstStyle/>
                    <a:p>
                      <a:pPr algn="l" fontAlgn="ctr"/>
                      <a:r>
                        <a:rPr lang="zh-CN" altLang="en-US" sz="1100" b="0" i="0" u="none" strike="noStrike">
                          <a:solidFill>
                            <a:srgbClr val="000000"/>
                          </a:solidFill>
                          <a:effectLst/>
                          <a:latin typeface="等线" panose="02010600030101010101" pitchFamily="2" charset="-122"/>
                          <a:ea typeface="等线" panose="02010600030101010101" pitchFamily="2" charset="-122"/>
                        </a:rPr>
                        <a:t>举报判重</a:t>
                      </a:r>
                    </a:p>
                  </a:txBody>
                  <a:tcPr marL="5443" marR="5443" marT="5443" marB="0" anchor="ctr"/>
                </a:tc>
                <a:tc>
                  <a:txBody>
                    <a:bodyPr/>
                    <a:lstStyle/>
                    <a:p>
                      <a:pPr algn="l" fontAlgn="ctr"/>
                      <a:r>
                        <a:rPr lang="zh-CN" altLang="en-US" sz="1100" b="0" i="0" u="none" strike="noStrike">
                          <a:solidFill>
                            <a:srgbClr val="000000"/>
                          </a:solidFill>
                          <a:effectLst/>
                          <a:latin typeface="等线" panose="02010600030101010101" pitchFamily="2" charset="-122"/>
                          <a:ea typeface="等线" panose="02010600030101010101" pitchFamily="2" charset="-122"/>
                        </a:rPr>
                        <a:t>线索排查</a:t>
                      </a:r>
                    </a:p>
                  </a:txBody>
                  <a:tcPr marL="5443" marR="5443" marT="5443" marB="0" anchor="ctr"/>
                </a:tc>
                <a:tc>
                  <a:txBody>
                    <a:bodyPr/>
                    <a:lstStyle/>
                    <a:p>
                      <a:pPr algn="l" fontAlgn="ctr"/>
                      <a:r>
                        <a:rPr lang="zh-CN" altLang="en-US" sz="1100" b="0" i="0" u="none" strike="noStrike">
                          <a:solidFill>
                            <a:srgbClr val="000000"/>
                          </a:solidFill>
                          <a:effectLst/>
                          <a:latin typeface="等线" panose="02010600030101010101" pitchFamily="2" charset="-122"/>
                          <a:ea typeface="等线" panose="02010600030101010101" pitchFamily="2" charset="-122"/>
                        </a:rPr>
                        <a:t>线索分发</a:t>
                      </a:r>
                    </a:p>
                  </a:txBody>
                  <a:tcPr marL="5443" marR="5443" marT="5443" marB="0" anchor="ctr"/>
                </a:tc>
                <a:tc>
                  <a:txBody>
                    <a:bodyPr/>
                    <a:lstStyle/>
                    <a:p>
                      <a:pPr algn="l" fontAlgn="ctr"/>
                      <a:r>
                        <a:rPr lang="zh-CN" altLang="en-US" sz="1100" b="0" i="0" u="none" strike="noStrike">
                          <a:solidFill>
                            <a:srgbClr val="000000"/>
                          </a:solidFill>
                          <a:effectLst/>
                          <a:latin typeface="等线" panose="02010600030101010101" pitchFamily="2" charset="-122"/>
                          <a:ea typeface="等线" panose="02010600030101010101" pitchFamily="2" charset="-122"/>
                        </a:rPr>
                        <a:t>调查取证</a:t>
                      </a:r>
                    </a:p>
                  </a:txBody>
                  <a:tcPr marL="5443" marR="5443" marT="5443" marB="0" anchor="ctr"/>
                </a:tc>
                <a:tc>
                  <a:txBody>
                    <a:bodyPr/>
                    <a:lstStyle/>
                    <a:p>
                      <a:pPr algn="l" fontAlgn="ctr"/>
                      <a:r>
                        <a:rPr lang="zh-CN" altLang="en-US" sz="1100" b="0" i="0" u="none" strike="noStrike">
                          <a:solidFill>
                            <a:srgbClr val="000000"/>
                          </a:solidFill>
                          <a:effectLst/>
                          <a:latin typeface="等线" panose="02010600030101010101" pitchFamily="2" charset="-122"/>
                          <a:ea typeface="等线" panose="02010600030101010101" pitchFamily="2" charset="-122"/>
                        </a:rPr>
                        <a:t>财物处置</a:t>
                      </a:r>
                    </a:p>
                  </a:txBody>
                  <a:tcPr marL="5443" marR="5443" marT="5443" marB="0" anchor="ctr"/>
                </a:tc>
                <a:tc>
                  <a:txBody>
                    <a:bodyPr/>
                    <a:lstStyle/>
                    <a:p>
                      <a:pPr algn="l" fontAlgn="ctr"/>
                      <a:r>
                        <a:rPr lang="zh-CN" altLang="en-US" sz="1100" b="0" i="0" u="none" strike="noStrike">
                          <a:solidFill>
                            <a:srgbClr val="000000"/>
                          </a:solidFill>
                          <a:effectLst/>
                          <a:latin typeface="等线" panose="02010600030101010101" pitchFamily="2" charset="-122"/>
                          <a:ea typeface="等线" panose="02010600030101010101" pitchFamily="2" charset="-122"/>
                        </a:rPr>
                        <a:t>审核审议</a:t>
                      </a:r>
                    </a:p>
                  </a:txBody>
                  <a:tcPr marL="5443" marR="5443" marT="5443" marB="0" anchor="ctr"/>
                </a:tc>
                <a:extLst>
                  <a:ext uri="{0D108BD9-81ED-4DB2-BD59-A6C34878D82A}">
                    <a16:rowId xmlns:a16="http://schemas.microsoft.com/office/drawing/2014/main" val="1320456758"/>
                  </a:ext>
                </a:extLst>
              </a:tr>
              <a:tr h="186141">
                <a:tc vMerge="1">
                  <a:txBody>
                    <a:bodyPr/>
                    <a:lstStyle/>
                    <a:p>
                      <a:pPr algn="l" fontAlgn="ctr"/>
                      <a:endParaRPr lang="zh-CN" altLang="en-US" sz="1100" b="0" i="0" u="none" strike="noStrike" dirty="0">
                        <a:solidFill>
                          <a:srgbClr val="000000"/>
                        </a:solidFill>
                        <a:effectLst/>
                        <a:latin typeface="等线" panose="02010600030101010101" pitchFamily="2" charset="-122"/>
                        <a:ea typeface="等线" panose="02010600030101010101" pitchFamily="2" charset="-122"/>
                      </a:endParaRPr>
                    </a:p>
                  </a:txBody>
                  <a:tcPr marL="5443" marR="5443" marT="5443" marB="0" anchor="ctr"/>
                </a:tc>
                <a:tc>
                  <a:txBody>
                    <a:bodyPr/>
                    <a:lstStyle/>
                    <a:p>
                      <a:pPr algn="l" fontAlgn="ctr"/>
                      <a:r>
                        <a:rPr lang="zh-CN" altLang="en-US" sz="1100" b="0" i="0" u="none" strike="noStrike">
                          <a:solidFill>
                            <a:srgbClr val="000000"/>
                          </a:solidFill>
                          <a:effectLst/>
                          <a:latin typeface="等线" panose="02010600030101010101" pitchFamily="2" charset="-122"/>
                          <a:ea typeface="等线" panose="02010600030101010101" pitchFamily="2" charset="-122"/>
                        </a:rPr>
                        <a:t>举报判重</a:t>
                      </a:r>
                    </a:p>
                  </a:txBody>
                  <a:tcPr marL="5443" marR="5443" marT="5443" marB="0" anchor="ctr"/>
                </a:tc>
                <a:tc>
                  <a:txBody>
                    <a:bodyPr/>
                    <a:lstStyle/>
                    <a:p>
                      <a:pPr algn="l" fontAlgn="ctr"/>
                      <a:r>
                        <a:rPr lang="zh-CN" altLang="en-US" sz="1100" b="0" i="0" u="none" strike="noStrike">
                          <a:solidFill>
                            <a:srgbClr val="000000"/>
                          </a:solidFill>
                          <a:effectLst/>
                          <a:latin typeface="等线" panose="02010600030101010101" pitchFamily="2" charset="-122"/>
                          <a:ea typeface="等线" panose="02010600030101010101" pitchFamily="2" charset="-122"/>
                        </a:rPr>
                        <a:t>党风办理（转送、移送）</a:t>
                      </a:r>
                    </a:p>
                  </a:txBody>
                  <a:tcPr marL="5443" marR="5443" marT="5443" marB="0" anchor="ctr"/>
                </a:tc>
                <a:tc>
                  <a:txBody>
                    <a:bodyPr/>
                    <a:lstStyle/>
                    <a:p>
                      <a:pPr algn="l" fontAlgn="ctr"/>
                      <a:r>
                        <a:rPr lang="zh-CN" altLang="en-US" sz="1100" b="0" i="0" u="none" strike="noStrike">
                          <a:solidFill>
                            <a:srgbClr val="000000"/>
                          </a:solidFill>
                          <a:effectLst/>
                          <a:latin typeface="等线" panose="02010600030101010101" pitchFamily="2" charset="-122"/>
                          <a:ea typeface="等线" panose="02010600030101010101" pitchFamily="2" charset="-122"/>
                        </a:rPr>
                        <a:t>线索处置（转送、移送）</a:t>
                      </a:r>
                    </a:p>
                  </a:txBody>
                  <a:tcPr marL="5443" marR="5443" marT="5443" marB="0" anchor="ctr"/>
                </a:tc>
                <a:tc>
                  <a:txBody>
                    <a:bodyPr/>
                    <a:lstStyle/>
                    <a:p>
                      <a:pPr algn="l" fontAlgn="ctr"/>
                      <a:r>
                        <a:rPr lang="zh-CN" altLang="en-US" sz="1100" b="0" i="0" u="none" strike="noStrike">
                          <a:solidFill>
                            <a:srgbClr val="000000"/>
                          </a:solidFill>
                          <a:effectLst/>
                          <a:latin typeface="等线" panose="02010600030101010101" pitchFamily="2" charset="-122"/>
                          <a:ea typeface="等线" panose="02010600030101010101" pitchFamily="2" charset="-122"/>
                        </a:rPr>
                        <a:t>被举报对象关联</a:t>
                      </a:r>
                    </a:p>
                  </a:txBody>
                  <a:tcPr marL="5443" marR="5443" marT="5443" marB="0" anchor="ctr"/>
                </a:tc>
                <a:tc>
                  <a:txBody>
                    <a:bodyPr/>
                    <a:lstStyle/>
                    <a:p>
                      <a:pPr algn="l" fontAlgn="ctr"/>
                      <a:r>
                        <a:rPr lang="zh-CN" altLang="en-US" sz="1100" b="0" i="0" u="none" strike="noStrike">
                          <a:solidFill>
                            <a:srgbClr val="000000"/>
                          </a:solidFill>
                          <a:effectLst/>
                          <a:latin typeface="等线" panose="02010600030101010101" pitchFamily="2" charset="-122"/>
                          <a:ea typeface="等线" panose="02010600030101010101" pitchFamily="2" charset="-122"/>
                        </a:rPr>
                        <a:t>措施管理</a:t>
                      </a:r>
                    </a:p>
                  </a:txBody>
                  <a:tcPr marL="5443" marR="5443" marT="5443" marB="0" anchor="ctr"/>
                </a:tc>
                <a:tc>
                  <a:txBody>
                    <a:bodyPr/>
                    <a:lstStyle/>
                    <a:p>
                      <a:pPr algn="l" fontAlgn="ctr"/>
                      <a:r>
                        <a:rPr lang="zh-CN" altLang="en-US" sz="1100" b="0" i="0" u="none" strike="noStrike">
                          <a:solidFill>
                            <a:srgbClr val="000000"/>
                          </a:solidFill>
                          <a:effectLst/>
                          <a:latin typeface="等线" panose="02010600030101010101" pitchFamily="2" charset="-122"/>
                          <a:ea typeface="等线" panose="02010600030101010101" pitchFamily="2" charset="-122"/>
                        </a:rPr>
                        <a:t>案件登记</a:t>
                      </a:r>
                    </a:p>
                  </a:txBody>
                  <a:tcPr marL="5443" marR="5443" marT="5443" marB="0" anchor="ctr"/>
                </a:tc>
                <a:tc>
                  <a:txBody>
                    <a:bodyPr/>
                    <a:lstStyle/>
                    <a:p>
                      <a:pPr algn="l" fontAlgn="ctr"/>
                      <a:r>
                        <a:rPr lang="zh-CN" altLang="en-US" sz="1100" b="0" i="0" u="none" strike="noStrike">
                          <a:solidFill>
                            <a:srgbClr val="000000"/>
                          </a:solidFill>
                          <a:effectLst/>
                          <a:latin typeface="等线" panose="02010600030101010101" pitchFamily="2" charset="-122"/>
                          <a:ea typeface="等线" panose="02010600030101010101" pitchFamily="2" charset="-122"/>
                        </a:rPr>
                        <a:t>处理处分</a:t>
                      </a:r>
                    </a:p>
                  </a:txBody>
                  <a:tcPr marL="5443" marR="5443" marT="5443" marB="0" anchor="ctr"/>
                </a:tc>
                <a:extLst>
                  <a:ext uri="{0D108BD9-81ED-4DB2-BD59-A6C34878D82A}">
                    <a16:rowId xmlns:a16="http://schemas.microsoft.com/office/drawing/2014/main" val="2956713795"/>
                  </a:ext>
                </a:extLst>
              </a:tr>
              <a:tr h="186141">
                <a:tc vMerge="1">
                  <a:txBody>
                    <a:bodyPr/>
                    <a:lstStyle/>
                    <a:p>
                      <a:pPr algn="l" fontAlgn="ctr"/>
                      <a:endParaRPr lang="zh-CN" altLang="en-US" sz="1100" b="0" i="0" u="none" strike="noStrike" dirty="0">
                        <a:solidFill>
                          <a:srgbClr val="000000"/>
                        </a:solidFill>
                        <a:effectLst/>
                        <a:latin typeface="等线" panose="02010600030101010101" pitchFamily="2" charset="-122"/>
                        <a:ea typeface="等线" panose="02010600030101010101" pitchFamily="2" charset="-122"/>
                      </a:endParaRPr>
                    </a:p>
                  </a:txBody>
                  <a:tcPr marL="5443" marR="5443" marT="5443" marB="0" anchor="ctr"/>
                </a:tc>
                <a:tc>
                  <a:txBody>
                    <a:bodyPr/>
                    <a:lstStyle/>
                    <a:p>
                      <a:pPr algn="l" fontAlgn="ctr"/>
                      <a:r>
                        <a:rPr lang="zh-CN" altLang="en-US" sz="1100" b="0" i="0" u="none" strike="noStrike">
                          <a:solidFill>
                            <a:srgbClr val="000000"/>
                          </a:solidFill>
                          <a:effectLst/>
                          <a:latin typeface="等线" panose="02010600030101010101" pitchFamily="2" charset="-122"/>
                          <a:ea typeface="等线" panose="02010600030101010101" pitchFamily="2" charset="-122"/>
                        </a:rPr>
                        <a:t>信访办理（转送、移送）</a:t>
                      </a:r>
                    </a:p>
                  </a:txBody>
                  <a:tcPr marL="5443" marR="5443" marT="5443" marB="0" anchor="ctr"/>
                </a:tc>
                <a:tc>
                  <a:txBody>
                    <a:bodyPr/>
                    <a:lstStyle/>
                    <a:p>
                      <a:pPr algn="l" fontAlgn="ctr"/>
                      <a:r>
                        <a:rPr lang="zh-CN" altLang="en-US" sz="1100" b="0" i="0" u="none" strike="noStrike">
                          <a:solidFill>
                            <a:srgbClr val="000000"/>
                          </a:solidFill>
                          <a:effectLst/>
                          <a:latin typeface="等线" panose="02010600030101010101" pitchFamily="2" charset="-122"/>
                          <a:ea typeface="等线" panose="02010600030101010101" pitchFamily="2" charset="-122"/>
                        </a:rPr>
                        <a:t>举报办理（谈话、函询）</a:t>
                      </a:r>
                    </a:p>
                  </a:txBody>
                  <a:tcPr marL="5443" marR="5443" marT="5443" marB="0" anchor="ctr"/>
                </a:tc>
                <a:tc>
                  <a:txBody>
                    <a:bodyPr/>
                    <a:lstStyle/>
                    <a:p>
                      <a:pPr algn="l" fontAlgn="ctr"/>
                      <a:r>
                        <a:rPr lang="zh-CN" altLang="en-US" sz="1100" b="0" i="0" u="none" strike="noStrike">
                          <a:solidFill>
                            <a:srgbClr val="000000"/>
                          </a:solidFill>
                          <a:effectLst/>
                          <a:latin typeface="等线" panose="02010600030101010101" pitchFamily="2" charset="-122"/>
                          <a:ea typeface="等线" panose="02010600030101010101" pitchFamily="2" charset="-122"/>
                        </a:rPr>
                        <a:t>措施管理</a:t>
                      </a:r>
                    </a:p>
                  </a:txBody>
                  <a:tcPr marL="5443" marR="5443" marT="5443" marB="0" anchor="ctr"/>
                </a:tc>
                <a:tc>
                  <a:txBody>
                    <a:bodyPr/>
                    <a:lstStyle/>
                    <a:p>
                      <a:pPr algn="l" fontAlgn="ctr"/>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5443" marR="5443" marT="5443" marB="0" anchor="ctr"/>
                </a:tc>
                <a:tc>
                  <a:txBody>
                    <a:bodyPr/>
                    <a:lstStyle/>
                    <a:p>
                      <a:pPr algn="l" fontAlgn="ctr"/>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5443" marR="5443" marT="5443" marB="0" anchor="ctr"/>
                </a:tc>
                <a:tc>
                  <a:txBody>
                    <a:bodyPr/>
                    <a:lstStyle/>
                    <a:p>
                      <a:pPr algn="l" fontAlgn="ctr"/>
                      <a:r>
                        <a:rPr lang="zh-CN" altLang="en-US" sz="1100" b="0" i="0" u="none" strike="noStrike">
                          <a:solidFill>
                            <a:srgbClr val="000000"/>
                          </a:solidFill>
                          <a:effectLst/>
                          <a:latin typeface="等线" panose="02010600030101010101" pitchFamily="2" charset="-122"/>
                          <a:ea typeface="等线" panose="02010600030101010101" pitchFamily="2" charset="-122"/>
                        </a:rPr>
                        <a:t>财物查扣</a:t>
                      </a:r>
                    </a:p>
                  </a:txBody>
                  <a:tcPr marL="5443" marR="5443" marT="5443" marB="0" anchor="ctr"/>
                </a:tc>
                <a:tc>
                  <a:txBody>
                    <a:bodyPr/>
                    <a:lstStyle/>
                    <a:p>
                      <a:pPr algn="l" fontAlgn="ctr"/>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5443" marR="5443" marT="5443" marB="0" anchor="ctr"/>
                </a:tc>
                <a:extLst>
                  <a:ext uri="{0D108BD9-81ED-4DB2-BD59-A6C34878D82A}">
                    <a16:rowId xmlns:a16="http://schemas.microsoft.com/office/drawing/2014/main" val="295766152"/>
                  </a:ext>
                </a:extLst>
              </a:tr>
              <a:tr h="186141">
                <a:tc vMerge="1">
                  <a:txBody>
                    <a:bodyPr/>
                    <a:lstStyle/>
                    <a:p>
                      <a:pPr algn="l" fontAlgn="ctr"/>
                      <a:endParaRPr lang="zh-CN" altLang="en-US" sz="1100" b="0" i="0" u="none" strike="noStrike" dirty="0">
                        <a:solidFill>
                          <a:srgbClr val="000000"/>
                        </a:solidFill>
                        <a:effectLst/>
                        <a:latin typeface="等线" panose="02010600030101010101" pitchFamily="2" charset="-122"/>
                        <a:ea typeface="等线" panose="02010600030101010101" pitchFamily="2" charset="-122"/>
                      </a:endParaRPr>
                    </a:p>
                  </a:txBody>
                  <a:tcPr marL="5443" marR="5443" marT="5443" marB="0" anchor="ctr"/>
                </a:tc>
                <a:tc>
                  <a:txBody>
                    <a:bodyPr/>
                    <a:lstStyle/>
                    <a:p>
                      <a:pPr algn="l" fontAlgn="ctr"/>
                      <a:r>
                        <a:rPr lang="zh-CN" altLang="en-US" sz="1100" b="0" i="0" u="none" strike="noStrike">
                          <a:solidFill>
                            <a:srgbClr val="000000"/>
                          </a:solidFill>
                          <a:effectLst/>
                          <a:latin typeface="等线" panose="02010600030101010101" pitchFamily="2" charset="-122"/>
                          <a:ea typeface="等线" panose="02010600030101010101" pitchFamily="2" charset="-122"/>
                        </a:rPr>
                        <a:t>处置反馈</a:t>
                      </a:r>
                    </a:p>
                  </a:txBody>
                  <a:tcPr marL="5443" marR="5443" marT="5443" marB="0" anchor="ctr"/>
                </a:tc>
                <a:tc>
                  <a:txBody>
                    <a:bodyPr/>
                    <a:lstStyle/>
                    <a:p>
                      <a:pPr algn="l" fontAlgn="ctr"/>
                      <a:r>
                        <a:rPr lang="zh-CN" altLang="en-US" sz="1100" b="0" i="0" u="none" strike="noStrike">
                          <a:solidFill>
                            <a:srgbClr val="000000"/>
                          </a:solidFill>
                          <a:effectLst/>
                          <a:latin typeface="等线" panose="02010600030101010101" pitchFamily="2" charset="-122"/>
                          <a:ea typeface="等线" panose="02010600030101010101" pitchFamily="2" charset="-122"/>
                        </a:rPr>
                        <a:t>信息填报</a:t>
                      </a:r>
                    </a:p>
                  </a:txBody>
                  <a:tcPr marL="5443" marR="5443" marT="5443" marB="0" anchor="ctr"/>
                </a:tc>
                <a:tc>
                  <a:txBody>
                    <a:bodyPr/>
                    <a:lstStyle/>
                    <a:p>
                      <a:pPr algn="l" fontAlgn="ctr"/>
                      <a:r>
                        <a:rPr lang="zh-CN" altLang="en-US" sz="1100" b="0" i="0" u="none" strike="noStrike">
                          <a:solidFill>
                            <a:srgbClr val="000000"/>
                          </a:solidFill>
                          <a:effectLst/>
                          <a:latin typeface="等线" panose="02010600030101010101" pitchFamily="2" charset="-122"/>
                          <a:ea typeface="等线" panose="02010600030101010101" pitchFamily="2" charset="-122"/>
                        </a:rPr>
                        <a:t>信息填报</a:t>
                      </a:r>
                    </a:p>
                  </a:txBody>
                  <a:tcPr marL="5443" marR="5443" marT="5443" marB="0" anchor="ctr"/>
                </a:tc>
                <a:tc>
                  <a:txBody>
                    <a:bodyPr/>
                    <a:lstStyle/>
                    <a:p>
                      <a:pPr algn="l" fontAlgn="ctr"/>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5443" marR="5443" marT="5443" marB="0" anchor="ctr"/>
                </a:tc>
                <a:tc>
                  <a:txBody>
                    <a:bodyPr/>
                    <a:lstStyle/>
                    <a:p>
                      <a:pPr algn="l" fontAlgn="ctr"/>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5443" marR="5443" marT="5443" marB="0" anchor="ctr"/>
                </a:tc>
                <a:tc>
                  <a:txBody>
                    <a:bodyPr/>
                    <a:lstStyle/>
                    <a:p>
                      <a:pPr algn="l" fontAlgn="ctr"/>
                      <a:r>
                        <a:rPr lang="zh-CN" altLang="en-US" sz="1100" b="0" i="0" u="none" strike="noStrike">
                          <a:solidFill>
                            <a:srgbClr val="000000"/>
                          </a:solidFill>
                          <a:effectLst/>
                          <a:latin typeface="等线" panose="02010600030101010101" pitchFamily="2" charset="-122"/>
                          <a:ea typeface="等线" panose="02010600030101010101" pitchFamily="2" charset="-122"/>
                        </a:rPr>
                        <a:t>财务登记</a:t>
                      </a:r>
                    </a:p>
                  </a:txBody>
                  <a:tcPr marL="5443" marR="5443" marT="5443" marB="0" anchor="ctr"/>
                </a:tc>
                <a:tc>
                  <a:txBody>
                    <a:bodyPr/>
                    <a:lstStyle/>
                    <a:p>
                      <a:pPr algn="l" fontAlgn="ctr"/>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5443" marR="5443" marT="5443" marB="0" anchor="ctr"/>
                </a:tc>
                <a:extLst>
                  <a:ext uri="{0D108BD9-81ED-4DB2-BD59-A6C34878D82A}">
                    <a16:rowId xmlns:a16="http://schemas.microsoft.com/office/drawing/2014/main" val="2418437535"/>
                  </a:ext>
                </a:extLst>
              </a:tr>
              <a:tr h="186141">
                <a:tc>
                  <a:txBody>
                    <a:bodyPr/>
                    <a:lstStyle/>
                    <a:p>
                      <a:pPr algn="l" fontAlgn="ctr"/>
                      <a:endParaRPr lang="zh-CN" altLang="en-US" sz="1100" b="1" i="0" u="none" strike="noStrike" dirty="0">
                        <a:solidFill>
                          <a:srgbClr val="000000"/>
                        </a:solidFill>
                        <a:effectLst/>
                        <a:latin typeface="等线" panose="02010600030101010101" pitchFamily="2" charset="-122"/>
                        <a:ea typeface="等线" panose="02010600030101010101" pitchFamily="2" charset="-122"/>
                      </a:endParaRPr>
                    </a:p>
                  </a:txBody>
                  <a:tcPr marL="5443" marR="5443" marT="5443" marB="0" anchor="ctr">
                    <a:solidFill>
                      <a:schemeClr val="accent2"/>
                    </a:solidFill>
                  </a:tcPr>
                </a:tc>
                <a:tc>
                  <a:txBody>
                    <a:bodyPr/>
                    <a:lstStyle/>
                    <a:p>
                      <a:pPr algn="l" fontAlgn="ctr"/>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5443" marR="5443" marT="5443" marB="0" anchor="ctr">
                    <a:solidFill>
                      <a:schemeClr val="accent2"/>
                    </a:solidFill>
                  </a:tcPr>
                </a:tc>
                <a:tc>
                  <a:txBody>
                    <a:bodyPr/>
                    <a:lstStyle/>
                    <a:p>
                      <a:pPr algn="l" fontAlgn="ctr"/>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5443" marR="5443" marT="5443" marB="0" anchor="ctr">
                    <a:solidFill>
                      <a:schemeClr val="accent2"/>
                    </a:solidFill>
                  </a:tcPr>
                </a:tc>
                <a:tc>
                  <a:txBody>
                    <a:bodyPr/>
                    <a:lstStyle/>
                    <a:p>
                      <a:pPr algn="l" fontAlgn="ctr"/>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5443" marR="5443" marT="5443" marB="0" anchor="ctr">
                    <a:solidFill>
                      <a:schemeClr val="accent2"/>
                    </a:solidFill>
                  </a:tcPr>
                </a:tc>
                <a:tc>
                  <a:txBody>
                    <a:bodyPr/>
                    <a:lstStyle/>
                    <a:p>
                      <a:pPr algn="l" fontAlgn="ctr"/>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5443" marR="5443" marT="5443" marB="0" anchor="ctr">
                    <a:solidFill>
                      <a:schemeClr val="accent2"/>
                    </a:solidFill>
                  </a:tcPr>
                </a:tc>
                <a:tc>
                  <a:txBody>
                    <a:bodyPr/>
                    <a:lstStyle/>
                    <a:p>
                      <a:pPr algn="l" fontAlgn="ctr"/>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5443" marR="5443" marT="5443" marB="0" anchor="ctr">
                    <a:solidFill>
                      <a:schemeClr val="accent2"/>
                    </a:solidFill>
                  </a:tcPr>
                </a:tc>
                <a:tc>
                  <a:txBody>
                    <a:bodyPr/>
                    <a:lstStyle/>
                    <a:p>
                      <a:pPr algn="l" fontAlgn="ctr"/>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5443" marR="5443" marT="5443" marB="0" anchor="ctr">
                    <a:solidFill>
                      <a:schemeClr val="accent2"/>
                    </a:solidFill>
                  </a:tcPr>
                </a:tc>
                <a:tc>
                  <a:txBody>
                    <a:bodyPr/>
                    <a:lstStyle/>
                    <a:p>
                      <a:pPr algn="l" fontAlgn="ctr"/>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5443" marR="5443" marT="5443" marB="0" anchor="ctr">
                    <a:solidFill>
                      <a:schemeClr val="accent2"/>
                    </a:solidFill>
                  </a:tcPr>
                </a:tc>
                <a:extLst>
                  <a:ext uri="{0D108BD9-81ED-4DB2-BD59-A6C34878D82A}">
                    <a16:rowId xmlns:a16="http://schemas.microsoft.com/office/drawing/2014/main" val="732979143"/>
                  </a:ext>
                </a:extLst>
              </a:tr>
              <a:tr h="186141">
                <a:tc rowSpan="3">
                  <a:txBody>
                    <a:bodyPr/>
                    <a:lstStyle/>
                    <a:p>
                      <a:pPr algn="l" fontAlgn="ctr"/>
                      <a:r>
                        <a:rPr lang="zh-CN" altLang="en-US" sz="1100" b="1" i="0" u="none" strike="noStrike" dirty="0">
                          <a:solidFill>
                            <a:srgbClr val="000000"/>
                          </a:solidFill>
                          <a:effectLst/>
                          <a:latin typeface="等线" panose="02010600030101010101" pitchFamily="2" charset="-122"/>
                          <a:ea typeface="等线" panose="02010600030101010101" pitchFamily="2" charset="-122"/>
                        </a:rPr>
                        <a:t>可复用业务功能</a:t>
                      </a:r>
                    </a:p>
                  </a:txBody>
                  <a:tcPr marL="5443" marR="5443" marT="5443" marB="0" anchor="ctr"/>
                </a:tc>
                <a:tc>
                  <a:txBody>
                    <a:bodyPr/>
                    <a:lstStyle/>
                    <a:p>
                      <a:pPr algn="l" fontAlgn="ctr"/>
                      <a:r>
                        <a:rPr lang="zh-CN" altLang="en-US" sz="1100" b="0" i="0" u="none" strike="noStrike">
                          <a:solidFill>
                            <a:srgbClr val="000000"/>
                          </a:solidFill>
                          <a:effectLst/>
                          <a:latin typeface="等线" panose="02010600030101010101" pitchFamily="2" charset="-122"/>
                          <a:ea typeface="等线" panose="02010600030101010101" pitchFamily="2" charset="-122"/>
                        </a:rPr>
                        <a:t>业务督办</a:t>
                      </a:r>
                    </a:p>
                  </a:txBody>
                  <a:tcPr marL="5443" marR="5443" marT="5443" marB="0" anchor="ctr"/>
                </a:tc>
                <a:tc>
                  <a:txBody>
                    <a:bodyPr/>
                    <a:lstStyle/>
                    <a:p>
                      <a:pPr algn="l" fontAlgn="ctr"/>
                      <a:r>
                        <a:rPr lang="zh-CN" altLang="en-US" sz="1100" b="0" i="0" u="none" strike="noStrike">
                          <a:solidFill>
                            <a:srgbClr val="000000"/>
                          </a:solidFill>
                          <a:effectLst/>
                          <a:latin typeface="等线" panose="02010600030101010101" pitchFamily="2" charset="-122"/>
                          <a:ea typeface="等线" panose="02010600030101010101" pitchFamily="2" charset="-122"/>
                        </a:rPr>
                        <a:t>业务督办</a:t>
                      </a:r>
                    </a:p>
                  </a:txBody>
                  <a:tcPr marL="5443" marR="5443" marT="5443" marB="0" anchor="ctr"/>
                </a:tc>
                <a:tc>
                  <a:txBody>
                    <a:bodyPr/>
                    <a:lstStyle/>
                    <a:p>
                      <a:pPr algn="l" fontAlgn="ctr"/>
                      <a:r>
                        <a:rPr lang="zh-CN" altLang="en-US" sz="1100" b="0" i="0" u="none" strike="noStrike">
                          <a:solidFill>
                            <a:srgbClr val="000000"/>
                          </a:solidFill>
                          <a:effectLst/>
                          <a:latin typeface="等线" panose="02010600030101010101" pitchFamily="2" charset="-122"/>
                          <a:ea typeface="等线" panose="02010600030101010101" pitchFamily="2" charset="-122"/>
                        </a:rPr>
                        <a:t>线索督办</a:t>
                      </a:r>
                    </a:p>
                  </a:txBody>
                  <a:tcPr marL="5443" marR="5443" marT="5443" marB="0" anchor="ctr"/>
                </a:tc>
                <a:tc>
                  <a:txBody>
                    <a:bodyPr/>
                    <a:lstStyle/>
                    <a:p>
                      <a:pPr algn="l" fontAlgn="ctr"/>
                      <a:r>
                        <a:rPr lang="zh-CN" altLang="en-US" sz="1100" b="0" i="0" u="none" strike="noStrike">
                          <a:solidFill>
                            <a:srgbClr val="000000"/>
                          </a:solidFill>
                          <a:effectLst/>
                          <a:latin typeface="等线" panose="02010600030101010101" pitchFamily="2" charset="-122"/>
                          <a:ea typeface="等线" panose="02010600030101010101" pitchFamily="2" charset="-122"/>
                        </a:rPr>
                        <a:t>业务督办</a:t>
                      </a:r>
                    </a:p>
                  </a:txBody>
                  <a:tcPr marL="5443" marR="5443" marT="5443" marB="0" anchor="ctr"/>
                </a:tc>
                <a:tc>
                  <a:txBody>
                    <a:bodyPr/>
                    <a:lstStyle/>
                    <a:p>
                      <a:pPr algn="l" fontAlgn="ctr"/>
                      <a:r>
                        <a:rPr lang="zh-CN" altLang="en-US" sz="1100" b="0" i="0" u="none" strike="noStrike">
                          <a:solidFill>
                            <a:srgbClr val="000000"/>
                          </a:solidFill>
                          <a:effectLst/>
                          <a:latin typeface="等线" panose="02010600030101010101" pitchFamily="2" charset="-122"/>
                          <a:ea typeface="等线" panose="02010600030101010101" pitchFamily="2" charset="-122"/>
                        </a:rPr>
                        <a:t>业务督办</a:t>
                      </a:r>
                    </a:p>
                  </a:txBody>
                  <a:tcPr marL="5443" marR="5443" marT="5443" marB="0" anchor="ctr"/>
                </a:tc>
                <a:tc>
                  <a:txBody>
                    <a:bodyPr/>
                    <a:lstStyle/>
                    <a:p>
                      <a:pPr algn="l" fontAlgn="ctr"/>
                      <a:r>
                        <a:rPr lang="zh-CN" altLang="en-US" sz="1100" b="0" i="0" u="none" strike="noStrike">
                          <a:solidFill>
                            <a:srgbClr val="000000"/>
                          </a:solidFill>
                          <a:effectLst/>
                          <a:latin typeface="等线" panose="02010600030101010101" pitchFamily="2" charset="-122"/>
                          <a:ea typeface="等线" panose="02010600030101010101" pitchFamily="2" charset="-122"/>
                        </a:rPr>
                        <a:t>业务督办</a:t>
                      </a:r>
                    </a:p>
                  </a:txBody>
                  <a:tcPr marL="5443" marR="5443" marT="5443" marB="0" anchor="ctr"/>
                </a:tc>
                <a:tc>
                  <a:txBody>
                    <a:bodyPr/>
                    <a:lstStyle/>
                    <a:p>
                      <a:pPr algn="l" fontAlgn="ctr"/>
                      <a:r>
                        <a:rPr lang="zh-CN" altLang="en-US" sz="1100" b="0" i="0" u="none" strike="noStrike">
                          <a:solidFill>
                            <a:srgbClr val="000000"/>
                          </a:solidFill>
                          <a:effectLst/>
                          <a:latin typeface="等线" panose="02010600030101010101" pitchFamily="2" charset="-122"/>
                          <a:ea typeface="等线" panose="02010600030101010101" pitchFamily="2" charset="-122"/>
                        </a:rPr>
                        <a:t>业务督办</a:t>
                      </a:r>
                    </a:p>
                  </a:txBody>
                  <a:tcPr marL="5443" marR="5443" marT="5443" marB="0" anchor="ctr"/>
                </a:tc>
                <a:extLst>
                  <a:ext uri="{0D108BD9-81ED-4DB2-BD59-A6C34878D82A}">
                    <a16:rowId xmlns:a16="http://schemas.microsoft.com/office/drawing/2014/main" val="2075369090"/>
                  </a:ext>
                </a:extLst>
              </a:tr>
              <a:tr h="186141">
                <a:tc vMerge="1">
                  <a:txBody>
                    <a:bodyPr/>
                    <a:lstStyle/>
                    <a:p>
                      <a:pPr algn="l" fontAlgn="ctr"/>
                      <a:endParaRPr lang="zh-CN" altLang="en-US" sz="1100" b="0" i="0" u="none" strike="noStrike" dirty="0">
                        <a:solidFill>
                          <a:srgbClr val="000000"/>
                        </a:solidFill>
                        <a:effectLst/>
                        <a:latin typeface="等线" panose="02010600030101010101" pitchFamily="2" charset="-122"/>
                        <a:ea typeface="等线" panose="02010600030101010101" pitchFamily="2" charset="-122"/>
                      </a:endParaRPr>
                    </a:p>
                  </a:txBody>
                  <a:tcPr marL="5443" marR="5443" marT="5443" marB="0" anchor="ctr"/>
                </a:tc>
                <a:tc>
                  <a:txBody>
                    <a:bodyPr/>
                    <a:lstStyle/>
                    <a:p>
                      <a:pPr algn="l" fontAlgn="ctr"/>
                      <a:r>
                        <a:rPr lang="zh-CN" altLang="en-US" sz="1100" b="0" i="0" u="none" strike="noStrike">
                          <a:solidFill>
                            <a:srgbClr val="000000"/>
                          </a:solidFill>
                          <a:effectLst/>
                          <a:latin typeface="等线" panose="02010600030101010101" pitchFamily="2" charset="-122"/>
                          <a:ea typeface="等线" panose="02010600030101010101" pitchFamily="2" charset="-122"/>
                        </a:rPr>
                        <a:t>信访文书</a:t>
                      </a:r>
                    </a:p>
                  </a:txBody>
                  <a:tcPr marL="5443" marR="5443" marT="5443" marB="0" anchor="ctr"/>
                </a:tc>
                <a:tc>
                  <a:txBody>
                    <a:bodyPr/>
                    <a:lstStyle/>
                    <a:p>
                      <a:pPr algn="l" fontAlgn="ctr"/>
                      <a:r>
                        <a:rPr lang="zh-CN" altLang="en-US" sz="1100" b="0" i="0" u="none" strike="noStrike">
                          <a:solidFill>
                            <a:srgbClr val="000000"/>
                          </a:solidFill>
                          <a:effectLst/>
                          <a:latin typeface="等线" panose="02010600030101010101" pitchFamily="2" charset="-122"/>
                          <a:ea typeface="等线" panose="02010600030101010101" pitchFamily="2" charset="-122"/>
                        </a:rPr>
                        <a:t>党风文书</a:t>
                      </a:r>
                    </a:p>
                  </a:txBody>
                  <a:tcPr marL="5443" marR="5443" marT="5443" marB="0" anchor="ctr"/>
                </a:tc>
                <a:tc>
                  <a:txBody>
                    <a:bodyPr/>
                    <a:lstStyle/>
                    <a:p>
                      <a:pPr algn="l" fontAlgn="ctr"/>
                      <a:r>
                        <a:rPr lang="zh-CN" altLang="en-US" sz="1100" b="0" i="0" u="none" strike="noStrike">
                          <a:solidFill>
                            <a:srgbClr val="000000"/>
                          </a:solidFill>
                          <a:effectLst/>
                          <a:latin typeface="等线" panose="02010600030101010101" pitchFamily="2" charset="-122"/>
                          <a:ea typeface="等线" panose="02010600030101010101" pitchFamily="2" charset="-122"/>
                        </a:rPr>
                        <a:t>线索文书</a:t>
                      </a:r>
                    </a:p>
                  </a:txBody>
                  <a:tcPr marL="5443" marR="5443" marT="5443" marB="0" anchor="ctr"/>
                </a:tc>
                <a:tc>
                  <a:txBody>
                    <a:bodyPr/>
                    <a:lstStyle/>
                    <a:p>
                      <a:pPr algn="l" fontAlgn="ctr"/>
                      <a:r>
                        <a:rPr lang="zh-CN" altLang="en-US" sz="1100" b="0" i="0" u="none" strike="noStrike">
                          <a:solidFill>
                            <a:srgbClr val="000000"/>
                          </a:solidFill>
                          <a:effectLst/>
                          <a:latin typeface="等线" panose="02010600030101010101" pitchFamily="2" charset="-122"/>
                          <a:ea typeface="等线" panose="02010600030101010101" pitchFamily="2" charset="-122"/>
                        </a:rPr>
                        <a:t>监督文书</a:t>
                      </a:r>
                    </a:p>
                  </a:txBody>
                  <a:tcPr marL="5443" marR="5443" marT="5443" marB="0" anchor="ctr"/>
                </a:tc>
                <a:tc>
                  <a:txBody>
                    <a:bodyPr/>
                    <a:lstStyle/>
                    <a:p>
                      <a:pPr algn="l" fontAlgn="ctr"/>
                      <a:r>
                        <a:rPr lang="zh-CN" altLang="en-US" sz="1100" b="0" i="0" u="none" strike="noStrike">
                          <a:solidFill>
                            <a:srgbClr val="000000"/>
                          </a:solidFill>
                          <a:effectLst/>
                          <a:latin typeface="等线" panose="02010600030101010101" pitchFamily="2" charset="-122"/>
                          <a:ea typeface="等线" panose="02010600030101010101" pitchFamily="2" charset="-122"/>
                        </a:rPr>
                        <a:t>案件文书</a:t>
                      </a:r>
                    </a:p>
                  </a:txBody>
                  <a:tcPr marL="5443" marR="5443" marT="5443" marB="0" anchor="ctr"/>
                </a:tc>
                <a:tc>
                  <a:txBody>
                    <a:bodyPr/>
                    <a:lstStyle/>
                    <a:p>
                      <a:pPr algn="l" fontAlgn="ctr"/>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5443" marR="5443" marT="5443" marB="0" anchor="ctr"/>
                </a:tc>
                <a:tc>
                  <a:txBody>
                    <a:bodyPr/>
                    <a:lstStyle/>
                    <a:p>
                      <a:pPr algn="l" fontAlgn="ctr"/>
                      <a:r>
                        <a:rPr lang="zh-CN" altLang="en-US" sz="1100" b="0" i="0" u="none" strike="noStrike">
                          <a:solidFill>
                            <a:srgbClr val="000000"/>
                          </a:solidFill>
                          <a:effectLst/>
                          <a:latin typeface="等线" panose="02010600030101010101" pitchFamily="2" charset="-122"/>
                          <a:ea typeface="等线" panose="02010600030101010101" pitchFamily="2" charset="-122"/>
                        </a:rPr>
                        <a:t>审理文书</a:t>
                      </a:r>
                    </a:p>
                  </a:txBody>
                  <a:tcPr marL="5443" marR="5443" marT="5443" marB="0" anchor="ctr"/>
                </a:tc>
                <a:extLst>
                  <a:ext uri="{0D108BD9-81ED-4DB2-BD59-A6C34878D82A}">
                    <a16:rowId xmlns:a16="http://schemas.microsoft.com/office/drawing/2014/main" val="751818093"/>
                  </a:ext>
                </a:extLst>
              </a:tr>
              <a:tr h="186141">
                <a:tc vMerge="1">
                  <a:txBody>
                    <a:bodyPr/>
                    <a:lstStyle/>
                    <a:p>
                      <a:pPr algn="l" fontAlgn="ctr"/>
                      <a:endParaRPr lang="zh-CN" altLang="en-US" sz="1100" b="0" i="0" u="none" strike="noStrike" dirty="0">
                        <a:solidFill>
                          <a:srgbClr val="000000"/>
                        </a:solidFill>
                        <a:effectLst/>
                        <a:latin typeface="等线" panose="02010600030101010101" pitchFamily="2" charset="-122"/>
                        <a:ea typeface="等线" panose="02010600030101010101" pitchFamily="2" charset="-122"/>
                      </a:endParaRPr>
                    </a:p>
                  </a:txBody>
                  <a:tcPr marL="5443" marR="5443" marT="5443" marB="0" anchor="ctr"/>
                </a:tc>
                <a:tc>
                  <a:txBody>
                    <a:bodyPr/>
                    <a:lstStyle/>
                    <a:p>
                      <a:pPr algn="l" fontAlgn="ctr"/>
                      <a:r>
                        <a:rPr lang="zh-CN" altLang="en-US" sz="1100" b="0" i="0" u="none" strike="noStrike">
                          <a:solidFill>
                            <a:srgbClr val="000000"/>
                          </a:solidFill>
                          <a:effectLst/>
                          <a:latin typeface="等线" panose="02010600030101010101" pitchFamily="2" charset="-122"/>
                          <a:ea typeface="等线" panose="02010600030101010101" pitchFamily="2" charset="-122"/>
                        </a:rPr>
                        <a:t>反映人</a:t>
                      </a:r>
                    </a:p>
                  </a:txBody>
                  <a:tcPr marL="5443" marR="5443" marT="5443" marB="0" anchor="ctr"/>
                </a:tc>
                <a:tc>
                  <a:txBody>
                    <a:bodyPr/>
                    <a:lstStyle/>
                    <a:p>
                      <a:pPr algn="l" fontAlgn="ctr"/>
                      <a:r>
                        <a:rPr lang="zh-CN" altLang="en-US" sz="1100" b="0" i="0" u="none" strike="noStrike">
                          <a:solidFill>
                            <a:srgbClr val="000000"/>
                          </a:solidFill>
                          <a:effectLst/>
                          <a:latin typeface="等线" panose="02010600030101010101" pitchFamily="2" charset="-122"/>
                          <a:ea typeface="等线" panose="02010600030101010101" pitchFamily="2" charset="-122"/>
                        </a:rPr>
                        <a:t>反映人</a:t>
                      </a:r>
                    </a:p>
                  </a:txBody>
                  <a:tcPr marL="5443" marR="5443" marT="5443" marB="0" anchor="ctr"/>
                </a:tc>
                <a:tc>
                  <a:txBody>
                    <a:bodyPr/>
                    <a:lstStyle/>
                    <a:p>
                      <a:pPr algn="l" fontAlgn="ctr"/>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5443" marR="5443" marT="5443" marB="0" anchor="ctr"/>
                </a:tc>
                <a:tc>
                  <a:txBody>
                    <a:bodyPr/>
                    <a:lstStyle/>
                    <a:p>
                      <a:pPr algn="l" fontAlgn="ctr"/>
                      <a:r>
                        <a:rPr lang="zh-CN" altLang="en-US" sz="1100" b="0" i="0" u="none" strike="noStrike">
                          <a:solidFill>
                            <a:srgbClr val="000000"/>
                          </a:solidFill>
                          <a:effectLst/>
                          <a:latin typeface="等线" panose="02010600030101010101" pitchFamily="2" charset="-122"/>
                          <a:ea typeface="等线" panose="02010600030101010101" pitchFamily="2" charset="-122"/>
                        </a:rPr>
                        <a:t>反映人</a:t>
                      </a:r>
                    </a:p>
                  </a:txBody>
                  <a:tcPr marL="5443" marR="5443" marT="5443" marB="0" anchor="ctr"/>
                </a:tc>
                <a:tc>
                  <a:txBody>
                    <a:bodyPr/>
                    <a:lstStyle/>
                    <a:p>
                      <a:pPr algn="l" fontAlgn="ctr"/>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5443" marR="5443" marT="5443" marB="0" anchor="ctr"/>
                </a:tc>
                <a:tc>
                  <a:txBody>
                    <a:bodyPr/>
                    <a:lstStyle/>
                    <a:p>
                      <a:pPr algn="l" fontAlgn="ctr"/>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5443" marR="5443" marT="5443" marB="0" anchor="ctr"/>
                </a:tc>
                <a:tc>
                  <a:txBody>
                    <a:bodyPr/>
                    <a:lstStyle/>
                    <a:p>
                      <a:pPr algn="l" fontAlgn="ctr"/>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5443" marR="5443" marT="5443" marB="0" anchor="ctr"/>
                </a:tc>
                <a:extLst>
                  <a:ext uri="{0D108BD9-81ED-4DB2-BD59-A6C34878D82A}">
                    <a16:rowId xmlns:a16="http://schemas.microsoft.com/office/drawing/2014/main" val="1657197509"/>
                  </a:ext>
                </a:extLst>
              </a:tr>
              <a:tr h="186141">
                <a:tc>
                  <a:txBody>
                    <a:bodyPr/>
                    <a:lstStyle/>
                    <a:p>
                      <a:pPr algn="l" fontAlgn="ctr"/>
                      <a:endParaRPr lang="zh-CN" altLang="en-US" sz="1100" b="1" i="0" u="none" strike="noStrike" dirty="0">
                        <a:solidFill>
                          <a:srgbClr val="000000"/>
                        </a:solidFill>
                        <a:effectLst/>
                        <a:latin typeface="等线" panose="02010600030101010101" pitchFamily="2" charset="-122"/>
                        <a:ea typeface="等线" panose="02010600030101010101" pitchFamily="2" charset="-122"/>
                      </a:endParaRPr>
                    </a:p>
                  </a:txBody>
                  <a:tcPr marL="5443" marR="5443" marT="5443" marB="0" anchor="ctr">
                    <a:solidFill>
                      <a:schemeClr val="accent2"/>
                    </a:solidFill>
                  </a:tcPr>
                </a:tc>
                <a:tc>
                  <a:txBody>
                    <a:bodyPr/>
                    <a:lstStyle/>
                    <a:p>
                      <a:pPr algn="l" fontAlgn="ctr"/>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5443" marR="5443" marT="5443" marB="0" anchor="ctr">
                    <a:solidFill>
                      <a:schemeClr val="accent2"/>
                    </a:solidFill>
                  </a:tcPr>
                </a:tc>
                <a:tc>
                  <a:txBody>
                    <a:bodyPr/>
                    <a:lstStyle/>
                    <a:p>
                      <a:pPr algn="l" fontAlgn="ctr"/>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5443" marR="5443" marT="5443" marB="0" anchor="ctr">
                    <a:solidFill>
                      <a:schemeClr val="accent2"/>
                    </a:solidFill>
                  </a:tcPr>
                </a:tc>
                <a:tc>
                  <a:txBody>
                    <a:bodyPr/>
                    <a:lstStyle/>
                    <a:p>
                      <a:pPr algn="l" fontAlgn="ctr"/>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5443" marR="5443" marT="5443" marB="0" anchor="ctr">
                    <a:solidFill>
                      <a:schemeClr val="accent2"/>
                    </a:solidFill>
                  </a:tcPr>
                </a:tc>
                <a:tc>
                  <a:txBody>
                    <a:bodyPr/>
                    <a:lstStyle/>
                    <a:p>
                      <a:pPr algn="l" fontAlgn="ctr"/>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5443" marR="5443" marT="5443" marB="0" anchor="ctr">
                    <a:solidFill>
                      <a:schemeClr val="accent2"/>
                    </a:solidFill>
                  </a:tcPr>
                </a:tc>
                <a:tc>
                  <a:txBody>
                    <a:bodyPr/>
                    <a:lstStyle/>
                    <a:p>
                      <a:pPr algn="l" fontAlgn="ctr"/>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5443" marR="5443" marT="5443" marB="0" anchor="ctr">
                    <a:solidFill>
                      <a:schemeClr val="accent2"/>
                    </a:solidFill>
                  </a:tcPr>
                </a:tc>
                <a:tc>
                  <a:txBody>
                    <a:bodyPr/>
                    <a:lstStyle/>
                    <a:p>
                      <a:pPr algn="l" fontAlgn="ctr"/>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5443" marR="5443" marT="5443" marB="0" anchor="ctr">
                    <a:solidFill>
                      <a:schemeClr val="accent2"/>
                    </a:solidFill>
                  </a:tcPr>
                </a:tc>
                <a:tc>
                  <a:txBody>
                    <a:bodyPr/>
                    <a:lstStyle/>
                    <a:p>
                      <a:pPr algn="l" fontAlgn="ctr"/>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5443" marR="5443" marT="5443" marB="0" anchor="ctr">
                    <a:solidFill>
                      <a:schemeClr val="accent2"/>
                    </a:solidFill>
                  </a:tcPr>
                </a:tc>
                <a:extLst>
                  <a:ext uri="{0D108BD9-81ED-4DB2-BD59-A6C34878D82A}">
                    <a16:rowId xmlns:a16="http://schemas.microsoft.com/office/drawing/2014/main" val="996966068"/>
                  </a:ext>
                </a:extLst>
              </a:tr>
              <a:tr h="186141">
                <a:tc rowSpan="13">
                  <a:txBody>
                    <a:bodyPr/>
                    <a:lstStyle/>
                    <a:p>
                      <a:pPr algn="l" fontAlgn="ctr"/>
                      <a:r>
                        <a:rPr lang="zh-CN" altLang="en-US" sz="1100" b="1" i="0" u="none" strike="noStrike" dirty="0">
                          <a:solidFill>
                            <a:srgbClr val="000000"/>
                          </a:solidFill>
                          <a:effectLst/>
                          <a:latin typeface="等线" panose="02010600030101010101" pitchFamily="2" charset="-122"/>
                          <a:ea typeface="等线" panose="02010600030101010101" pitchFamily="2" charset="-122"/>
                        </a:rPr>
                        <a:t>共通基础功能</a:t>
                      </a:r>
                    </a:p>
                  </a:txBody>
                  <a:tcPr marL="5443" marR="5443" marT="5443" marB="0" anchor="ctr"/>
                </a:tc>
                <a:tc>
                  <a:txBody>
                    <a:bodyPr/>
                    <a:lstStyle/>
                    <a:p>
                      <a:pPr algn="l" fontAlgn="ctr"/>
                      <a:r>
                        <a:rPr lang="zh-CN" altLang="en-US" sz="1100" b="0" i="0" u="none" strike="noStrike">
                          <a:solidFill>
                            <a:srgbClr val="000000"/>
                          </a:solidFill>
                          <a:effectLst/>
                          <a:latin typeface="等线" panose="02010600030101010101" pitchFamily="2" charset="-122"/>
                          <a:ea typeface="等线" panose="02010600030101010101" pitchFamily="2" charset="-122"/>
                        </a:rPr>
                        <a:t>系统登录</a:t>
                      </a:r>
                    </a:p>
                  </a:txBody>
                  <a:tcPr marL="5443" marR="5443" marT="5443" marB="0" anchor="ctr"/>
                </a:tc>
                <a:tc>
                  <a:txBody>
                    <a:bodyPr/>
                    <a:lstStyle/>
                    <a:p>
                      <a:pPr algn="l" fontAlgn="ctr"/>
                      <a:r>
                        <a:rPr lang="zh-CN" altLang="en-US" sz="1100" b="0" i="0" u="none" strike="noStrike">
                          <a:solidFill>
                            <a:srgbClr val="000000"/>
                          </a:solidFill>
                          <a:effectLst/>
                          <a:latin typeface="等线" panose="02010600030101010101" pitchFamily="2" charset="-122"/>
                          <a:ea typeface="等线" panose="02010600030101010101" pitchFamily="2" charset="-122"/>
                        </a:rPr>
                        <a:t>系统登录</a:t>
                      </a:r>
                    </a:p>
                  </a:txBody>
                  <a:tcPr marL="5443" marR="5443" marT="5443" marB="0" anchor="ctr"/>
                </a:tc>
                <a:tc>
                  <a:txBody>
                    <a:bodyPr/>
                    <a:lstStyle/>
                    <a:p>
                      <a:pPr algn="l" fontAlgn="ctr"/>
                      <a:r>
                        <a:rPr lang="zh-CN" altLang="en-US" sz="1100" b="0" i="0" u="none" strike="noStrike">
                          <a:solidFill>
                            <a:srgbClr val="000000"/>
                          </a:solidFill>
                          <a:effectLst/>
                          <a:latin typeface="等线" panose="02010600030101010101" pitchFamily="2" charset="-122"/>
                          <a:ea typeface="等线" panose="02010600030101010101" pitchFamily="2" charset="-122"/>
                        </a:rPr>
                        <a:t>系统登录</a:t>
                      </a:r>
                    </a:p>
                  </a:txBody>
                  <a:tcPr marL="5443" marR="5443" marT="5443" marB="0" anchor="ctr"/>
                </a:tc>
                <a:tc>
                  <a:txBody>
                    <a:bodyPr/>
                    <a:lstStyle/>
                    <a:p>
                      <a:pPr algn="l" fontAlgn="ctr"/>
                      <a:r>
                        <a:rPr lang="zh-CN" altLang="en-US" sz="1100" b="0" i="0" u="none" strike="noStrike">
                          <a:solidFill>
                            <a:srgbClr val="000000"/>
                          </a:solidFill>
                          <a:effectLst/>
                          <a:latin typeface="等线" panose="02010600030101010101" pitchFamily="2" charset="-122"/>
                          <a:ea typeface="等线" panose="02010600030101010101" pitchFamily="2" charset="-122"/>
                        </a:rPr>
                        <a:t>系统登录</a:t>
                      </a:r>
                    </a:p>
                  </a:txBody>
                  <a:tcPr marL="5443" marR="5443" marT="5443" marB="0" anchor="ctr"/>
                </a:tc>
                <a:tc>
                  <a:txBody>
                    <a:bodyPr/>
                    <a:lstStyle/>
                    <a:p>
                      <a:pPr algn="l" fontAlgn="ctr"/>
                      <a:r>
                        <a:rPr lang="zh-CN" altLang="en-US" sz="1100" b="0" i="0" u="none" strike="noStrike">
                          <a:solidFill>
                            <a:srgbClr val="000000"/>
                          </a:solidFill>
                          <a:effectLst/>
                          <a:latin typeface="等线" panose="02010600030101010101" pitchFamily="2" charset="-122"/>
                          <a:ea typeface="等线" panose="02010600030101010101" pitchFamily="2" charset="-122"/>
                        </a:rPr>
                        <a:t>系统登录</a:t>
                      </a:r>
                    </a:p>
                  </a:txBody>
                  <a:tcPr marL="5443" marR="5443" marT="5443" marB="0" anchor="ctr"/>
                </a:tc>
                <a:tc>
                  <a:txBody>
                    <a:bodyPr/>
                    <a:lstStyle/>
                    <a:p>
                      <a:pPr algn="l" fontAlgn="ctr"/>
                      <a:r>
                        <a:rPr lang="zh-CN" altLang="en-US" sz="1100" b="0" i="0" u="none" strike="noStrike">
                          <a:solidFill>
                            <a:srgbClr val="000000"/>
                          </a:solidFill>
                          <a:effectLst/>
                          <a:latin typeface="等线" panose="02010600030101010101" pitchFamily="2" charset="-122"/>
                          <a:ea typeface="等线" panose="02010600030101010101" pitchFamily="2" charset="-122"/>
                        </a:rPr>
                        <a:t>系统登录</a:t>
                      </a:r>
                    </a:p>
                  </a:txBody>
                  <a:tcPr marL="5443" marR="5443" marT="5443" marB="0" anchor="ctr"/>
                </a:tc>
                <a:tc>
                  <a:txBody>
                    <a:bodyPr/>
                    <a:lstStyle/>
                    <a:p>
                      <a:pPr algn="l" fontAlgn="ctr"/>
                      <a:r>
                        <a:rPr lang="zh-CN" altLang="en-US" sz="1100" b="0" i="0" u="none" strike="noStrike">
                          <a:solidFill>
                            <a:srgbClr val="000000"/>
                          </a:solidFill>
                          <a:effectLst/>
                          <a:latin typeface="等线" panose="02010600030101010101" pitchFamily="2" charset="-122"/>
                          <a:ea typeface="等线" panose="02010600030101010101" pitchFamily="2" charset="-122"/>
                        </a:rPr>
                        <a:t>系统登录</a:t>
                      </a:r>
                    </a:p>
                  </a:txBody>
                  <a:tcPr marL="5443" marR="5443" marT="5443" marB="0" anchor="ctr"/>
                </a:tc>
                <a:extLst>
                  <a:ext uri="{0D108BD9-81ED-4DB2-BD59-A6C34878D82A}">
                    <a16:rowId xmlns:a16="http://schemas.microsoft.com/office/drawing/2014/main" val="1191420362"/>
                  </a:ext>
                </a:extLst>
              </a:tr>
              <a:tr h="186141">
                <a:tc vMerge="1">
                  <a:txBody>
                    <a:bodyPr/>
                    <a:lstStyle/>
                    <a:p>
                      <a:pPr algn="l" fontAlgn="ctr"/>
                      <a:endParaRPr lang="zh-CN" altLang="en-US" sz="1100" b="0" i="0" u="none" strike="noStrike" dirty="0">
                        <a:solidFill>
                          <a:srgbClr val="000000"/>
                        </a:solidFill>
                        <a:effectLst/>
                        <a:latin typeface="等线" panose="02010600030101010101" pitchFamily="2" charset="-122"/>
                        <a:ea typeface="等线" panose="02010600030101010101" pitchFamily="2" charset="-122"/>
                      </a:endParaRPr>
                    </a:p>
                  </a:txBody>
                  <a:tcPr marL="5443" marR="5443" marT="5443" marB="0" anchor="ctr"/>
                </a:tc>
                <a:tc>
                  <a:txBody>
                    <a:bodyPr/>
                    <a:lstStyle/>
                    <a:p>
                      <a:pPr algn="l" fontAlgn="ctr"/>
                      <a:r>
                        <a:rPr lang="zh-CN" altLang="en-US" sz="1100" b="0" i="0" u="none" strike="noStrike">
                          <a:solidFill>
                            <a:srgbClr val="000000"/>
                          </a:solidFill>
                          <a:effectLst/>
                          <a:latin typeface="等线" panose="02010600030101010101" pitchFamily="2" charset="-122"/>
                          <a:ea typeface="等线" panose="02010600030101010101" pitchFamily="2" charset="-122"/>
                        </a:rPr>
                        <a:t>工作桌面</a:t>
                      </a:r>
                    </a:p>
                  </a:txBody>
                  <a:tcPr marL="5443" marR="5443" marT="5443" marB="0" anchor="ctr"/>
                </a:tc>
                <a:tc>
                  <a:txBody>
                    <a:bodyPr/>
                    <a:lstStyle/>
                    <a:p>
                      <a:pPr algn="l" fontAlgn="ctr"/>
                      <a:r>
                        <a:rPr lang="zh-CN" altLang="en-US" sz="1100" b="0" i="0" u="none" strike="noStrike">
                          <a:solidFill>
                            <a:srgbClr val="000000"/>
                          </a:solidFill>
                          <a:effectLst/>
                          <a:latin typeface="等线" panose="02010600030101010101" pitchFamily="2" charset="-122"/>
                          <a:ea typeface="等线" panose="02010600030101010101" pitchFamily="2" charset="-122"/>
                        </a:rPr>
                        <a:t>工作桌面</a:t>
                      </a:r>
                    </a:p>
                  </a:txBody>
                  <a:tcPr marL="5443" marR="5443" marT="5443" marB="0" anchor="ctr"/>
                </a:tc>
                <a:tc>
                  <a:txBody>
                    <a:bodyPr/>
                    <a:lstStyle/>
                    <a:p>
                      <a:pPr algn="l" fontAlgn="ctr"/>
                      <a:r>
                        <a:rPr lang="zh-CN" altLang="en-US" sz="1100" b="0" i="0" u="none" strike="noStrike">
                          <a:solidFill>
                            <a:srgbClr val="000000"/>
                          </a:solidFill>
                          <a:effectLst/>
                          <a:latin typeface="等线" panose="02010600030101010101" pitchFamily="2" charset="-122"/>
                          <a:ea typeface="等线" panose="02010600030101010101" pitchFamily="2" charset="-122"/>
                        </a:rPr>
                        <a:t>工作桌面</a:t>
                      </a:r>
                    </a:p>
                  </a:txBody>
                  <a:tcPr marL="5443" marR="5443" marT="5443" marB="0" anchor="ctr"/>
                </a:tc>
                <a:tc>
                  <a:txBody>
                    <a:bodyPr/>
                    <a:lstStyle/>
                    <a:p>
                      <a:pPr algn="l" fontAlgn="ctr"/>
                      <a:r>
                        <a:rPr lang="zh-CN" altLang="en-US" sz="1100" b="0" i="0" u="none" strike="noStrike">
                          <a:solidFill>
                            <a:srgbClr val="000000"/>
                          </a:solidFill>
                          <a:effectLst/>
                          <a:latin typeface="等线" panose="02010600030101010101" pitchFamily="2" charset="-122"/>
                          <a:ea typeface="等线" panose="02010600030101010101" pitchFamily="2" charset="-122"/>
                        </a:rPr>
                        <a:t>工作桌面</a:t>
                      </a:r>
                    </a:p>
                  </a:txBody>
                  <a:tcPr marL="5443" marR="5443" marT="5443" marB="0" anchor="ctr"/>
                </a:tc>
                <a:tc>
                  <a:txBody>
                    <a:bodyPr/>
                    <a:lstStyle/>
                    <a:p>
                      <a:pPr algn="l" fontAlgn="ctr"/>
                      <a:r>
                        <a:rPr lang="zh-CN" altLang="en-US" sz="1100" b="0" i="0" u="none" strike="noStrike">
                          <a:solidFill>
                            <a:srgbClr val="000000"/>
                          </a:solidFill>
                          <a:effectLst/>
                          <a:latin typeface="等线" panose="02010600030101010101" pitchFamily="2" charset="-122"/>
                          <a:ea typeface="等线" panose="02010600030101010101" pitchFamily="2" charset="-122"/>
                        </a:rPr>
                        <a:t>工作桌面</a:t>
                      </a:r>
                    </a:p>
                  </a:txBody>
                  <a:tcPr marL="5443" marR="5443" marT="5443" marB="0" anchor="ctr"/>
                </a:tc>
                <a:tc>
                  <a:txBody>
                    <a:bodyPr/>
                    <a:lstStyle/>
                    <a:p>
                      <a:pPr algn="l" fontAlgn="ctr"/>
                      <a:r>
                        <a:rPr lang="zh-CN" altLang="en-US" sz="1100" b="0" i="0" u="none" strike="noStrike">
                          <a:solidFill>
                            <a:srgbClr val="000000"/>
                          </a:solidFill>
                          <a:effectLst/>
                          <a:latin typeface="等线" panose="02010600030101010101" pitchFamily="2" charset="-122"/>
                          <a:ea typeface="等线" panose="02010600030101010101" pitchFamily="2" charset="-122"/>
                        </a:rPr>
                        <a:t>工作桌面</a:t>
                      </a:r>
                    </a:p>
                  </a:txBody>
                  <a:tcPr marL="5443" marR="5443" marT="5443" marB="0" anchor="ctr"/>
                </a:tc>
                <a:tc>
                  <a:txBody>
                    <a:bodyPr/>
                    <a:lstStyle/>
                    <a:p>
                      <a:pPr algn="l" fontAlgn="ctr"/>
                      <a:r>
                        <a:rPr lang="zh-CN" altLang="en-US" sz="1100" b="0" i="0" u="none" strike="noStrike">
                          <a:solidFill>
                            <a:srgbClr val="000000"/>
                          </a:solidFill>
                          <a:effectLst/>
                          <a:latin typeface="等线" panose="02010600030101010101" pitchFamily="2" charset="-122"/>
                          <a:ea typeface="等线" panose="02010600030101010101" pitchFamily="2" charset="-122"/>
                        </a:rPr>
                        <a:t>工作桌面</a:t>
                      </a:r>
                    </a:p>
                  </a:txBody>
                  <a:tcPr marL="5443" marR="5443" marT="5443" marB="0" anchor="ctr"/>
                </a:tc>
                <a:extLst>
                  <a:ext uri="{0D108BD9-81ED-4DB2-BD59-A6C34878D82A}">
                    <a16:rowId xmlns:a16="http://schemas.microsoft.com/office/drawing/2014/main" val="1652307249"/>
                  </a:ext>
                </a:extLst>
              </a:tr>
              <a:tr h="186141">
                <a:tc vMerge="1">
                  <a:txBody>
                    <a:bodyPr/>
                    <a:lstStyle/>
                    <a:p>
                      <a:pPr algn="l" fontAlgn="ctr"/>
                      <a:endParaRPr lang="zh-CN" altLang="en-US" sz="1100" b="0" i="0" u="none" strike="noStrike" dirty="0">
                        <a:solidFill>
                          <a:srgbClr val="000000"/>
                        </a:solidFill>
                        <a:effectLst/>
                        <a:latin typeface="等线" panose="02010600030101010101" pitchFamily="2" charset="-122"/>
                        <a:ea typeface="等线" panose="02010600030101010101" pitchFamily="2" charset="-122"/>
                      </a:endParaRPr>
                    </a:p>
                  </a:txBody>
                  <a:tcPr marL="5443" marR="5443" marT="5443" marB="0" anchor="ctr"/>
                </a:tc>
                <a:tc>
                  <a:txBody>
                    <a:bodyPr/>
                    <a:lstStyle/>
                    <a:p>
                      <a:pPr algn="l" fontAlgn="ctr"/>
                      <a:r>
                        <a:rPr lang="zh-CN" altLang="en-US" sz="1100" b="0" i="0" u="none" strike="noStrike">
                          <a:solidFill>
                            <a:srgbClr val="000000"/>
                          </a:solidFill>
                          <a:effectLst/>
                          <a:latin typeface="等线" panose="02010600030101010101" pitchFamily="2" charset="-122"/>
                          <a:ea typeface="等线" panose="02010600030101010101" pitchFamily="2" charset="-122"/>
                        </a:rPr>
                        <a:t>查询统计</a:t>
                      </a:r>
                    </a:p>
                  </a:txBody>
                  <a:tcPr marL="5443" marR="5443" marT="5443" marB="0" anchor="ctr"/>
                </a:tc>
                <a:tc>
                  <a:txBody>
                    <a:bodyPr/>
                    <a:lstStyle/>
                    <a:p>
                      <a:pPr algn="l" fontAlgn="ctr"/>
                      <a:r>
                        <a:rPr lang="zh-CN" altLang="en-US" sz="1100" b="0" i="0" u="none" strike="noStrike">
                          <a:solidFill>
                            <a:srgbClr val="000000"/>
                          </a:solidFill>
                          <a:effectLst/>
                          <a:latin typeface="等线" panose="02010600030101010101" pitchFamily="2" charset="-122"/>
                          <a:ea typeface="等线" panose="02010600030101010101" pitchFamily="2" charset="-122"/>
                        </a:rPr>
                        <a:t>查询统计</a:t>
                      </a:r>
                    </a:p>
                  </a:txBody>
                  <a:tcPr marL="5443" marR="5443" marT="5443" marB="0" anchor="ctr"/>
                </a:tc>
                <a:tc>
                  <a:txBody>
                    <a:bodyPr/>
                    <a:lstStyle/>
                    <a:p>
                      <a:pPr algn="l" fontAlgn="ctr"/>
                      <a:r>
                        <a:rPr lang="zh-CN" altLang="en-US" sz="1100" b="0" i="0" u="none" strike="noStrike">
                          <a:solidFill>
                            <a:srgbClr val="000000"/>
                          </a:solidFill>
                          <a:effectLst/>
                          <a:latin typeface="等线" panose="02010600030101010101" pitchFamily="2" charset="-122"/>
                          <a:ea typeface="等线" panose="02010600030101010101" pitchFamily="2" charset="-122"/>
                        </a:rPr>
                        <a:t>查询统计</a:t>
                      </a:r>
                    </a:p>
                  </a:txBody>
                  <a:tcPr marL="5443" marR="5443" marT="5443" marB="0" anchor="ctr"/>
                </a:tc>
                <a:tc>
                  <a:txBody>
                    <a:bodyPr/>
                    <a:lstStyle/>
                    <a:p>
                      <a:pPr algn="l" fontAlgn="ctr"/>
                      <a:r>
                        <a:rPr lang="zh-CN" altLang="en-US" sz="1100" b="0" i="0" u="none" strike="noStrike">
                          <a:solidFill>
                            <a:srgbClr val="000000"/>
                          </a:solidFill>
                          <a:effectLst/>
                          <a:latin typeface="等线" panose="02010600030101010101" pitchFamily="2" charset="-122"/>
                          <a:ea typeface="等线" panose="02010600030101010101" pitchFamily="2" charset="-122"/>
                        </a:rPr>
                        <a:t>查询统计</a:t>
                      </a:r>
                    </a:p>
                  </a:txBody>
                  <a:tcPr marL="5443" marR="5443" marT="5443" marB="0" anchor="ctr"/>
                </a:tc>
                <a:tc>
                  <a:txBody>
                    <a:bodyPr/>
                    <a:lstStyle/>
                    <a:p>
                      <a:pPr algn="l" fontAlgn="ctr"/>
                      <a:r>
                        <a:rPr lang="zh-CN" altLang="en-US" sz="1100" b="0" i="0" u="none" strike="noStrike">
                          <a:solidFill>
                            <a:srgbClr val="000000"/>
                          </a:solidFill>
                          <a:effectLst/>
                          <a:latin typeface="等线" panose="02010600030101010101" pitchFamily="2" charset="-122"/>
                          <a:ea typeface="等线" panose="02010600030101010101" pitchFamily="2" charset="-122"/>
                        </a:rPr>
                        <a:t>查询统计</a:t>
                      </a:r>
                    </a:p>
                  </a:txBody>
                  <a:tcPr marL="5443" marR="5443" marT="5443" marB="0" anchor="ctr"/>
                </a:tc>
                <a:tc>
                  <a:txBody>
                    <a:bodyPr/>
                    <a:lstStyle/>
                    <a:p>
                      <a:pPr algn="l" fontAlgn="ctr"/>
                      <a:r>
                        <a:rPr lang="zh-CN" altLang="en-US" sz="1100" b="0" i="0" u="none" strike="noStrike">
                          <a:solidFill>
                            <a:srgbClr val="000000"/>
                          </a:solidFill>
                          <a:effectLst/>
                          <a:latin typeface="等线" panose="02010600030101010101" pitchFamily="2" charset="-122"/>
                          <a:ea typeface="等线" panose="02010600030101010101" pitchFamily="2" charset="-122"/>
                        </a:rPr>
                        <a:t>查询统计</a:t>
                      </a:r>
                    </a:p>
                  </a:txBody>
                  <a:tcPr marL="5443" marR="5443" marT="5443" marB="0" anchor="ctr"/>
                </a:tc>
                <a:tc>
                  <a:txBody>
                    <a:bodyPr/>
                    <a:lstStyle/>
                    <a:p>
                      <a:pPr algn="l" fontAlgn="ctr"/>
                      <a:r>
                        <a:rPr lang="zh-CN" altLang="en-US" sz="1100" b="0" i="0" u="none" strike="noStrike">
                          <a:solidFill>
                            <a:srgbClr val="000000"/>
                          </a:solidFill>
                          <a:effectLst/>
                          <a:latin typeface="等线" panose="02010600030101010101" pitchFamily="2" charset="-122"/>
                          <a:ea typeface="等线" panose="02010600030101010101" pitchFamily="2" charset="-122"/>
                        </a:rPr>
                        <a:t>查询统计</a:t>
                      </a:r>
                    </a:p>
                  </a:txBody>
                  <a:tcPr marL="5443" marR="5443" marT="5443" marB="0" anchor="ctr"/>
                </a:tc>
                <a:extLst>
                  <a:ext uri="{0D108BD9-81ED-4DB2-BD59-A6C34878D82A}">
                    <a16:rowId xmlns:a16="http://schemas.microsoft.com/office/drawing/2014/main" val="2332653804"/>
                  </a:ext>
                </a:extLst>
              </a:tr>
              <a:tr h="186141">
                <a:tc vMerge="1">
                  <a:txBody>
                    <a:bodyPr/>
                    <a:lstStyle/>
                    <a:p>
                      <a:pPr algn="l" fontAlgn="ctr"/>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5443" marR="5443" marT="5443" marB="0" anchor="ctr"/>
                </a:tc>
                <a:tc>
                  <a:txBody>
                    <a:bodyPr/>
                    <a:lstStyle/>
                    <a:p>
                      <a:pPr algn="l" fontAlgn="ctr"/>
                      <a:r>
                        <a:rPr lang="zh-CN" altLang="en-US" sz="1100" b="0" i="0" u="none" strike="noStrike">
                          <a:solidFill>
                            <a:srgbClr val="000000"/>
                          </a:solidFill>
                          <a:effectLst/>
                          <a:latin typeface="等线" panose="02010600030101010101" pitchFamily="2" charset="-122"/>
                          <a:ea typeface="等线" panose="02010600030101010101" pitchFamily="2" charset="-122"/>
                        </a:rPr>
                        <a:t>领导呈批</a:t>
                      </a:r>
                    </a:p>
                  </a:txBody>
                  <a:tcPr marL="5443" marR="5443" marT="5443" marB="0" anchor="ctr"/>
                </a:tc>
                <a:tc>
                  <a:txBody>
                    <a:bodyPr/>
                    <a:lstStyle/>
                    <a:p>
                      <a:pPr algn="l" fontAlgn="ctr"/>
                      <a:r>
                        <a:rPr lang="zh-CN" altLang="en-US" sz="1100" b="0" i="0" u="none" strike="noStrike">
                          <a:solidFill>
                            <a:srgbClr val="000000"/>
                          </a:solidFill>
                          <a:effectLst/>
                          <a:latin typeface="等线" panose="02010600030101010101" pitchFamily="2" charset="-122"/>
                          <a:ea typeface="等线" panose="02010600030101010101" pitchFamily="2" charset="-122"/>
                        </a:rPr>
                        <a:t>领导呈批</a:t>
                      </a:r>
                    </a:p>
                  </a:txBody>
                  <a:tcPr marL="5443" marR="5443" marT="5443" marB="0" anchor="ctr"/>
                </a:tc>
                <a:tc>
                  <a:txBody>
                    <a:bodyPr/>
                    <a:lstStyle/>
                    <a:p>
                      <a:pPr algn="l" fontAlgn="ctr"/>
                      <a:r>
                        <a:rPr lang="zh-CN" altLang="en-US" sz="1100" b="0" i="0" u="none" strike="noStrike">
                          <a:solidFill>
                            <a:srgbClr val="000000"/>
                          </a:solidFill>
                          <a:effectLst/>
                          <a:latin typeface="等线" panose="02010600030101010101" pitchFamily="2" charset="-122"/>
                          <a:ea typeface="等线" panose="02010600030101010101" pitchFamily="2" charset="-122"/>
                        </a:rPr>
                        <a:t>领导呈批</a:t>
                      </a:r>
                    </a:p>
                  </a:txBody>
                  <a:tcPr marL="5443" marR="5443" marT="5443" marB="0" anchor="ctr"/>
                </a:tc>
                <a:tc>
                  <a:txBody>
                    <a:bodyPr/>
                    <a:lstStyle/>
                    <a:p>
                      <a:pPr algn="l" fontAlgn="ctr"/>
                      <a:r>
                        <a:rPr lang="zh-CN" altLang="en-US" sz="1100" b="0" i="0" u="none" strike="noStrike">
                          <a:solidFill>
                            <a:srgbClr val="000000"/>
                          </a:solidFill>
                          <a:effectLst/>
                          <a:latin typeface="等线" panose="02010600030101010101" pitchFamily="2" charset="-122"/>
                          <a:ea typeface="等线" panose="02010600030101010101" pitchFamily="2" charset="-122"/>
                        </a:rPr>
                        <a:t>领导呈批</a:t>
                      </a:r>
                    </a:p>
                  </a:txBody>
                  <a:tcPr marL="5443" marR="5443" marT="5443" marB="0" anchor="ctr"/>
                </a:tc>
                <a:tc>
                  <a:txBody>
                    <a:bodyPr/>
                    <a:lstStyle/>
                    <a:p>
                      <a:pPr algn="l" fontAlgn="ctr"/>
                      <a:r>
                        <a:rPr lang="zh-CN" altLang="en-US" sz="1100" b="0" i="0" u="none" strike="noStrike">
                          <a:solidFill>
                            <a:srgbClr val="000000"/>
                          </a:solidFill>
                          <a:effectLst/>
                          <a:latin typeface="等线" panose="02010600030101010101" pitchFamily="2" charset="-122"/>
                          <a:ea typeface="等线" panose="02010600030101010101" pitchFamily="2" charset="-122"/>
                        </a:rPr>
                        <a:t>领导呈批</a:t>
                      </a:r>
                    </a:p>
                  </a:txBody>
                  <a:tcPr marL="5443" marR="5443" marT="5443" marB="0" anchor="ctr"/>
                </a:tc>
                <a:tc>
                  <a:txBody>
                    <a:bodyPr/>
                    <a:lstStyle/>
                    <a:p>
                      <a:pPr algn="l" fontAlgn="ctr"/>
                      <a:r>
                        <a:rPr lang="zh-CN" altLang="en-US" sz="1100" b="0" i="0" u="none" strike="noStrike">
                          <a:solidFill>
                            <a:srgbClr val="000000"/>
                          </a:solidFill>
                          <a:effectLst/>
                          <a:latin typeface="等线" panose="02010600030101010101" pitchFamily="2" charset="-122"/>
                          <a:ea typeface="等线" panose="02010600030101010101" pitchFamily="2" charset="-122"/>
                        </a:rPr>
                        <a:t>领导呈批</a:t>
                      </a:r>
                    </a:p>
                  </a:txBody>
                  <a:tcPr marL="5443" marR="5443" marT="5443" marB="0" anchor="ctr"/>
                </a:tc>
                <a:tc>
                  <a:txBody>
                    <a:bodyPr/>
                    <a:lstStyle/>
                    <a:p>
                      <a:pPr algn="l" fontAlgn="ctr"/>
                      <a:r>
                        <a:rPr lang="zh-CN" altLang="en-US" sz="1100" b="0" i="0" u="none" strike="noStrike">
                          <a:solidFill>
                            <a:srgbClr val="000000"/>
                          </a:solidFill>
                          <a:effectLst/>
                          <a:latin typeface="等线" panose="02010600030101010101" pitchFamily="2" charset="-122"/>
                          <a:ea typeface="等线" panose="02010600030101010101" pitchFamily="2" charset="-122"/>
                        </a:rPr>
                        <a:t>领导呈批</a:t>
                      </a:r>
                    </a:p>
                  </a:txBody>
                  <a:tcPr marL="5443" marR="5443" marT="5443" marB="0" anchor="ctr"/>
                </a:tc>
                <a:extLst>
                  <a:ext uri="{0D108BD9-81ED-4DB2-BD59-A6C34878D82A}">
                    <a16:rowId xmlns:a16="http://schemas.microsoft.com/office/drawing/2014/main" val="3477959677"/>
                  </a:ext>
                </a:extLst>
              </a:tr>
              <a:tr h="186141">
                <a:tc vMerge="1">
                  <a:txBody>
                    <a:bodyPr/>
                    <a:lstStyle/>
                    <a:p>
                      <a:pPr algn="l" fontAlgn="ctr"/>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5443" marR="5443" marT="5443" marB="0" anchor="ctr"/>
                </a:tc>
                <a:tc>
                  <a:txBody>
                    <a:bodyPr/>
                    <a:lstStyle/>
                    <a:p>
                      <a:pPr algn="l" fontAlgn="ctr"/>
                      <a:r>
                        <a:rPr lang="zh-CN" altLang="en-US" sz="1100" b="0" i="0" u="none" strike="noStrike">
                          <a:solidFill>
                            <a:srgbClr val="000000"/>
                          </a:solidFill>
                          <a:effectLst/>
                          <a:latin typeface="等线" panose="02010600030101010101" pitchFamily="2" charset="-122"/>
                          <a:ea typeface="等线" panose="02010600030101010101" pitchFamily="2" charset="-122"/>
                        </a:rPr>
                        <a:t>组织机构</a:t>
                      </a:r>
                    </a:p>
                  </a:txBody>
                  <a:tcPr marL="5443" marR="5443" marT="5443" marB="0" anchor="ctr"/>
                </a:tc>
                <a:tc>
                  <a:txBody>
                    <a:bodyPr/>
                    <a:lstStyle/>
                    <a:p>
                      <a:pPr algn="l" fontAlgn="ctr"/>
                      <a:r>
                        <a:rPr lang="zh-CN" altLang="en-US" sz="1100" b="0" i="0" u="none" strike="noStrike">
                          <a:solidFill>
                            <a:srgbClr val="000000"/>
                          </a:solidFill>
                          <a:effectLst/>
                          <a:latin typeface="等线" panose="02010600030101010101" pitchFamily="2" charset="-122"/>
                          <a:ea typeface="等线" panose="02010600030101010101" pitchFamily="2" charset="-122"/>
                        </a:rPr>
                        <a:t>组织机构</a:t>
                      </a:r>
                    </a:p>
                  </a:txBody>
                  <a:tcPr marL="5443" marR="5443" marT="5443" marB="0" anchor="ctr"/>
                </a:tc>
                <a:tc>
                  <a:txBody>
                    <a:bodyPr/>
                    <a:lstStyle/>
                    <a:p>
                      <a:pPr algn="l" fontAlgn="ctr"/>
                      <a:r>
                        <a:rPr lang="zh-CN" altLang="en-US" sz="1100" b="0" i="0" u="none" strike="noStrike">
                          <a:solidFill>
                            <a:srgbClr val="000000"/>
                          </a:solidFill>
                          <a:effectLst/>
                          <a:latin typeface="等线" panose="02010600030101010101" pitchFamily="2" charset="-122"/>
                          <a:ea typeface="等线" panose="02010600030101010101" pitchFamily="2" charset="-122"/>
                        </a:rPr>
                        <a:t>组织机构</a:t>
                      </a:r>
                    </a:p>
                  </a:txBody>
                  <a:tcPr marL="5443" marR="5443" marT="5443" marB="0" anchor="ctr"/>
                </a:tc>
                <a:tc>
                  <a:txBody>
                    <a:bodyPr/>
                    <a:lstStyle/>
                    <a:p>
                      <a:pPr algn="l" fontAlgn="ctr"/>
                      <a:r>
                        <a:rPr lang="zh-CN" altLang="en-US" sz="1100" b="0" i="0" u="none" strike="noStrike">
                          <a:solidFill>
                            <a:srgbClr val="000000"/>
                          </a:solidFill>
                          <a:effectLst/>
                          <a:latin typeface="等线" panose="02010600030101010101" pitchFamily="2" charset="-122"/>
                          <a:ea typeface="等线" panose="02010600030101010101" pitchFamily="2" charset="-122"/>
                        </a:rPr>
                        <a:t>组织机构</a:t>
                      </a:r>
                    </a:p>
                  </a:txBody>
                  <a:tcPr marL="5443" marR="5443" marT="5443" marB="0" anchor="ctr"/>
                </a:tc>
                <a:tc>
                  <a:txBody>
                    <a:bodyPr/>
                    <a:lstStyle/>
                    <a:p>
                      <a:pPr algn="l" fontAlgn="ctr"/>
                      <a:r>
                        <a:rPr lang="zh-CN" altLang="en-US" sz="1100" b="0" i="0" u="none" strike="noStrike">
                          <a:solidFill>
                            <a:srgbClr val="000000"/>
                          </a:solidFill>
                          <a:effectLst/>
                          <a:latin typeface="等线" panose="02010600030101010101" pitchFamily="2" charset="-122"/>
                          <a:ea typeface="等线" panose="02010600030101010101" pitchFamily="2" charset="-122"/>
                        </a:rPr>
                        <a:t>组织机构</a:t>
                      </a:r>
                    </a:p>
                  </a:txBody>
                  <a:tcPr marL="5443" marR="5443" marT="5443" marB="0" anchor="ctr"/>
                </a:tc>
                <a:tc>
                  <a:txBody>
                    <a:bodyPr/>
                    <a:lstStyle/>
                    <a:p>
                      <a:pPr algn="l" fontAlgn="ctr"/>
                      <a:r>
                        <a:rPr lang="zh-CN" altLang="en-US" sz="1100" b="0" i="0" u="none" strike="noStrike">
                          <a:solidFill>
                            <a:srgbClr val="000000"/>
                          </a:solidFill>
                          <a:effectLst/>
                          <a:latin typeface="等线" panose="02010600030101010101" pitchFamily="2" charset="-122"/>
                          <a:ea typeface="等线" panose="02010600030101010101" pitchFamily="2" charset="-122"/>
                        </a:rPr>
                        <a:t>组织机构</a:t>
                      </a:r>
                    </a:p>
                  </a:txBody>
                  <a:tcPr marL="5443" marR="5443" marT="5443" marB="0" anchor="ctr"/>
                </a:tc>
                <a:tc>
                  <a:txBody>
                    <a:bodyPr/>
                    <a:lstStyle/>
                    <a:p>
                      <a:pPr algn="l" fontAlgn="ctr"/>
                      <a:r>
                        <a:rPr lang="zh-CN" altLang="en-US" sz="1100" b="0" i="0" u="none" strike="noStrike">
                          <a:solidFill>
                            <a:srgbClr val="000000"/>
                          </a:solidFill>
                          <a:effectLst/>
                          <a:latin typeface="等线" panose="02010600030101010101" pitchFamily="2" charset="-122"/>
                          <a:ea typeface="等线" panose="02010600030101010101" pitchFamily="2" charset="-122"/>
                        </a:rPr>
                        <a:t>组织机构</a:t>
                      </a:r>
                    </a:p>
                  </a:txBody>
                  <a:tcPr marL="5443" marR="5443" marT="5443" marB="0" anchor="ctr"/>
                </a:tc>
                <a:extLst>
                  <a:ext uri="{0D108BD9-81ED-4DB2-BD59-A6C34878D82A}">
                    <a16:rowId xmlns:a16="http://schemas.microsoft.com/office/drawing/2014/main" val="3204324039"/>
                  </a:ext>
                </a:extLst>
              </a:tr>
              <a:tr h="186141">
                <a:tc vMerge="1">
                  <a:txBody>
                    <a:bodyPr/>
                    <a:lstStyle/>
                    <a:p>
                      <a:pPr algn="l" fontAlgn="ctr"/>
                      <a:endParaRPr lang="zh-CN" altLang="en-US" sz="1100" b="0" i="0" u="none" strike="noStrike" dirty="0">
                        <a:solidFill>
                          <a:srgbClr val="000000"/>
                        </a:solidFill>
                        <a:effectLst/>
                        <a:latin typeface="等线" panose="02010600030101010101" pitchFamily="2" charset="-122"/>
                        <a:ea typeface="等线" panose="02010600030101010101" pitchFamily="2" charset="-122"/>
                      </a:endParaRPr>
                    </a:p>
                  </a:txBody>
                  <a:tcPr marL="5443" marR="5443" marT="5443" marB="0" anchor="ctr"/>
                </a:tc>
                <a:tc>
                  <a:txBody>
                    <a:bodyPr/>
                    <a:lstStyle/>
                    <a:p>
                      <a:pPr algn="l" fontAlgn="ctr"/>
                      <a:r>
                        <a:rPr lang="zh-CN" altLang="en-US" sz="1100" b="0" i="0" u="none" strike="noStrike">
                          <a:solidFill>
                            <a:srgbClr val="000000"/>
                          </a:solidFill>
                          <a:effectLst/>
                          <a:latin typeface="等线" panose="02010600030101010101" pitchFamily="2" charset="-122"/>
                          <a:ea typeface="等线" panose="02010600030101010101" pitchFamily="2" charset="-122"/>
                        </a:rPr>
                        <a:t>基础代码</a:t>
                      </a:r>
                    </a:p>
                  </a:txBody>
                  <a:tcPr marL="5443" marR="5443" marT="5443" marB="0" anchor="ctr"/>
                </a:tc>
                <a:tc>
                  <a:txBody>
                    <a:bodyPr/>
                    <a:lstStyle/>
                    <a:p>
                      <a:pPr algn="l" fontAlgn="ctr"/>
                      <a:r>
                        <a:rPr lang="zh-CN" altLang="en-US" sz="1100" b="0" i="0" u="none" strike="noStrike">
                          <a:solidFill>
                            <a:srgbClr val="000000"/>
                          </a:solidFill>
                          <a:effectLst/>
                          <a:latin typeface="等线" panose="02010600030101010101" pitchFamily="2" charset="-122"/>
                          <a:ea typeface="等线" panose="02010600030101010101" pitchFamily="2" charset="-122"/>
                        </a:rPr>
                        <a:t>基础代码</a:t>
                      </a:r>
                    </a:p>
                  </a:txBody>
                  <a:tcPr marL="5443" marR="5443" marT="5443" marB="0" anchor="ctr"/>
                </a:tc>
                <a:tc>
                  <a:txBody>
                    <a:bodyPr/>
                    <a:lstStyle/>
                    <a:p>
                      <a:pPr algn="l" fontAlgn="ctr"/>
                      <a:r>
                        <a:rPr lang="zh-CN" altLang="en-US" sz="1100" b="0" i="0" u="none" strike="noStrike">
                          <a:solidFill>
                            <a:srgbClr val="000000"/>
                          </a:solidFill>
                          <a:effectLst/>
                          <a:latin typeface="等线" panose="02010600030101010101" pitchFamily="2" charset="-122"/>
                          <a:ea typeface="等线" panose="02010600030101010101" pitchFamily="2" charset="-122"/>
                        </a:rPr>
                        <a:t>基础代码</a:t>
                      </a:r>
                    </a:p>
                  </a:txBody>
                  <a:tcPr marL="5443" marR="5443" marT="5443" marB="0" anchor="ctr"/>
                </a:tc>
                <a:tc>
                  <a:txBody>
                    <a:bodyPr/>
                    <a:lstStyle/>
                    <a:p>
                      <a:pPr algn="l" fontAlgn="ctr"/>
                      <a:r>
                        <a:rPr lang="zh-CN" altLang="en-US" sz="1100" b="0" i="0" u="none" strike="noStrike">
                          <a:solidFill>
                            <a:srgbClr val="000000"/>
                          </a:solidFill>
                          <a:effectLst/>
                          <a:latin typeface="等线" panose="02010600030101010101" pitchFamily="2" charset="-122"/>
                          <a:ea typeface="等线" panose="02010600030101010101" pitchFamily="2" charset="-122"/>
                        </a:rPr>
                        <a:t>基础代码</a:t>
                      </a:r>
                    </a:p>
                  </a:txBody>
                  <a:tcPr marL="5443" marR="5443" marT="5443" marB="0" anchor="ctr"/>
                </a:tc>
                <a:tc>
                  <a:txBody>
                    <a:bodyPr/>
                    <a:lstStyle/>
                    <a:p>
                      <a:pPr algn="l" fontAlgn="ctr"/>
                      <a:r>
                        <a:rPr lang="zh-CN" altLang="en-US" sz="1100" b="0" i="0" u="none" strike="noStrike">
                          <a:solidFill>
                            <a:srgbClr val="000000"/>
                          </a:solidFill>
                          <a:effectLst/>
                          <a:latin typeface="等线" panose="02010600030101010101" pitchFamily="2" charset="-122"/>
                          <a:ea typeface="等线" panose="02010600030101010101" pitchFamily="2" charset="-122"/>
                        </a:rPr>
                        <a:t>基础代码</a:t>
                      </a:r>
                    </a:p>
                  </a:txBody>
                  <a:tcPr marL="5443" marR="5443" marT="5443" marB="0" anchor="ctr"/>
                </a:tc>
                <a:tc>
                  <a:txBody>
                    <a:bodyPr/>
                    <a:lstStyle/>
                    <a:p>
                      <a:pPr algn="l" fontAlgn="ctr"/>
                      <a:r>
                        <a:rPr lang="zh-CN" altLang="en-US" sz="1100" b="0" i="0" u="none" strike="noStrike">
                          <a:solidFill>
                            <a:srgbClr val="000000"/>
                          </a:solidFill>
                          <a:effectLst/>
                          <a:latin typeface="等线" panose="02010600030101010101" pitchFamily="2" charset="-122"/>
                          <a:ea typeface="等线" panose="02010600030101010101" pitchFamily="2" charset="-122"/>
                        </a:rPr>
                        <a:t>基础代码</a:t>
                      </a:r>
                    </a:p>
                  </a:txBody>
                  <a:tcPr marL="5443" marR="5443" marT="5443" marB="0" anchor="ctr"/>
                </a:tc>
                <a:tc>
                  <a:txBody>
                    <a:bodyPr/>
                    <a:lstStyle/>
                    <a:p>
                      <a:pPr algn="l" fontAlgn="ctr"/>
                      <a:r>
                        <a:rPr lang="zh-CN" altLang="en-US" sz="1100" b="0" i="0" u="none" strike="noStrike">
                          <a:solidFill>
                            <a:srgbClr val="000000"/>
                          </a:solidFill>
                          <a:effectLst/>
                          <a:latin typeface="等线" panose="02010600030101010101" pitchFamily="2" charset="-122"/>
                          <a:ea typeface="等线" panose="02010600030101010101" pitchFamily="2" charset="-122"/>
                        </a:rPr>
                        <a:t>基础代码</a:t>
                      </a:r>
                    </a:p>
                  </a:txBody>
                  <a:tcPr marL="5443" marR="5443" marT="5443" marB="0" anchor="ctr"/>
                </a:tc>
                <a:extLst>
                  <a:ext uri="{0D108BD9-81ED-4DB2-BD59-A6C34878D82A}">
                    <a16:rowId xmlns:a16="http://schemas.microsoft.com/office/drawing/2014/main" val="1103063657"/>
                  </a:ext>
                </a:extLst>
              </a:tr>
              <a:tr h="186141">
                <a:tc vMerge="1">
                  <a:txBody>
                    <a:bodyPr/>
                    <a:lstStyle/>
                    <a:p>
                      <a:pPr algn="l" fontAlgn="ctr"/>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5443" marR="5443" marT="5443" marB="0" anchor="ctr"/>
                </a:tc>
                <a:tc>
                  <a:txBody>
                    <a:bodyPr/>
                    <a:lstStyle/>
                    <a:p>
                      <a:pPr algn="l" fontAlgn="ctr"/>
                      <a:r>
                        <a:rPr lang="zh-CN" altLang="en-US" sz="1100" b="0" i="0" u="none" strike="noStrike">
                          <a:solidFill>
                            <a:srgbClr val="000000"/>
                          </a:solidFill>
                          <a:effectLst/>
                          <a:latin typeface="等线" panose="02010600030101010101" pitchFamily="2" charset="-122"/>
                          <a:ea typeface="等线" panose="02010600030101010101" pitchFamily="2" charset="-122"/>
                        </a:rPr>
                        <a:t>权限授权</a:t>
                      </a:r>
                    </a:p>
                  </a:txBody>
                  <a:tcPr marL="5443" marR="5443" marT="5443" marB="0" anchor="ctr"/>
                </a:tc>
                <a:tc>
                  <a:txBody>
                    <a:bodyPr/>
                    <a:lstStyle/>
                    <a:p>
                      <a:pPr algn="l" fontAlgn="ctr"/>
                      <a:r>
                        <a:rPr lang="zh-CN" altLang="en-US" sz="1100" b="0" i="0" u="none" strike="noStrike">
                          <a:solidFill>
                            <a:srgbClr val="000000"/>
                          </a:solidFill>
                          <a:effectLst/>
                          <a:latin typeface="等线" panose="02010600030101010101" pitchFamily="2" charset="-122"/>
                          <a:ea typeface="等线" panose="02010600030101010101" pitchFamily="2" charset="-122"/>
                        </a:rPr>
                        <a:t>权限授权</a:t>
                      </a:r>
                    </a:p>
                  </a:txBody>
                  <a:tcPr marL="5443" marR="5443" marT="5443" marB="0" anchor="ctr"/>
                </a:tc>
                <a:tc>
                  <a:txBody>
                    <a:bodyPr/>
                    <a:lstStyle/>
                    <a:p>
                      <a:pPr algn="l" fontAlgn="ctr"/>
                      <a:r>
                        <a:rPr lang="zh-CN" altLang="en-US" sz="1100" b="0" i="0" u="none" strike="noStrike">
                          <a:solidFill>
                            <a:srgbClr val="000000"/>
                          </a:solidFill>
                          <a:effectLst/>
                          <a:latin typeface="等线" panose="02010600030101010101" pitchFamily="2" charset="-122"/>
                          <a:ea typeface="等线" panose="02010600030101010101" pitchFamily="2" charset="-122"/>
                        </a:rPr>
                        <a:t>权限授权</a:t>
                      </a:r>
                    </a:p>
                  </a:txBody>
                  <a:tcPr marL="5443" marR="5443" marT="5443" marB="0" anchor="ctr"/>
                </a:tc>
                <a:tc>
                  <a:txBody>
                    <a:bodyPr/>
                    <a:lstStyle/>
                    <a:p>
                      <a:pPr algn="l" fontAlgn="ctr"/>
                      <a:r>
                        <a:rPr lang="zh-CN" altLang="en-US" sz="1100" b="0" i="0" u="none" strike="noStrike">
                          <a:solidFill>
                            <a:srgbClr val="000000"/>
                          </a:solidFill>
                          <a:effectLst/>
                          <a:latin typeface="等线" panose="02010600030101010101" pitchFamily="2" charset="-122"/>
                          <a:ea typeface="等线" panose="02010600030101010101" pitchFamily="2" charset="-122"/>
                        </a:rPr>
                        <a:t>权限授权</a:t>
                      </a:r>
                    </a:p>
                  </a:txBody>
                  <a:tcPr marL="5443" marR="5443" marT="5443" marB="0" anchor="ctr"/>
                </a:tc>
                <a:tc>
                  <a:txBody>
                    <a:bodyPr/>
                    <a:lstStyle/>
                    <a:p>
                      <a:pPr algn="l" fontAlgn="ctr"/>
                      <a:r>
                        <a:rPr lang="zh-CN" altLang="en-US" sz="1100" b="0" i="0" u="none" strike="noStrike">
                          <a:solidFill>
                            <a:srgbClr val="000000"/>
                          </a:solidFill>
                          <a:effectLst/>
                          <a:latin typeface="等线" panose="02010600030101010101" pitchFamily="2" charset="-122"/>
                          <a:ea typeface="等线" panose="02010600030101010101" pitchFamily="2" charset="-122"/>
                        </a:rPr>
                        <a:t>权限授权</a:t>
                      </a:r>
                    </a:p>
                  </a:txBody>
                  <a:tcPr marL="5443" marR="5443" marT="5443" marB="0" anchor="ctr"/>
                </a:tc>
                <a:tc>
                  <a:txBody>
                    <a:bodyPr/>
                    <a:lstStyle/>
                    <a:p>
                      <a:pPr algn="l" fontAlgn="ctr"/>
                      <a:r>
                        <a:rPr lang="zh-CN" altLang="en-US" sz="1100" b="0" i="0" u="none" strike="noStrike">
                          <a:solidFill>
                            <a:srgbClr val="000000"/>
                          </a:solidFill>
                          <a:effectLst/>
                          <a:latin typeface="等线" panose="02010600030101010101" pitchFamily="2" charset="-122"/>
                          <a:ea typeface="等线" panose="02010600030101010101" pitchFamily="2" charset="-122"/>
                        </a:rPr>
                        <a:t>权限授权</a:t>
                      </a:r>
                    </a:p>
                  </a:txBody>
                  <a:tcPr marL="5443" marR="5443" marT="5443" marB="0" anchor="ctr"/>
                </a:tc>
                <a:tc>
                  <a:txBody>
                    <a:bodyPr/>
                    <a:lstStyle/>
                    <a:p>
                      <a:pPr algn="l" fontAlgn="ctr"/>
                      <a:r>
                        <a:rPr lang="zh-CN" altLang="en-US" sz="1100" b="0" i="0" u="none" strike="noStrike">
                          <a:solidFill>
                            <a:srgbClr val="000000"/>
                          </a:solidFill>
                          <a:effectLst/>
                          <a:latin typeface="等线" panose="02010600030101010101" pitchFamily="2" charset="-122"/>
                          <a:ea typeface="等线" panose="02010600030101010101" pitchFamily="2" charset="-122"/>
                        </a:rPr>
                        <a:t>权限授权</a:t>
                      </a:r>
                    </a:p>
                  </a:txBody>
                  <a:tcPr marL="5443" marR="5443" marT="5443" marB="0" anchor="ctr"/>
                </a:tc>
                <a:extLst>
                  <a:ext uri="{0D108BD9-81ED-4DB2-BD59-A6C34878D82A}">
                    <a16:rowId xmlns:a16="http://schemas.microsoft.com/office/drawing/2014/main" val="75095019"/>
                  </a:ext>
                </a:extLst>
              </a:tr>
              <a:tr h="186141">
                <a:tc vMerge="1">
                  <a:txBody>
                    <a:bodyPr/>
                    <a:lstStyle/>
                    <a:p>
                      <a:pPr algn="l" fontAlgn="ctr"/>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5443" marR="5443" marT="5443" marB="0" anchor="ctr"/>
                </a:tc>
                <a:tc>
                  <a:txBody>
                    <a:bodyPr/>
                    <a:lstStyle/>
                    <a:p>
                      <a:pPr algn="l" fontAlgn="ctr"/>
                      <a:r>
                        <a:rPr lang="zh-CN" altLang="en-US" sz="1100" b="0" i="0" u="none" strike="noStrike">
                          <a:solidFill>
                            <a:srgbClr val="000000"/>
                          </a:solidFill>
                          <a:effectLst/>
                          <a:latin typeface="等线" panose="02010600030101010101" pitchFamily="2" charset="-122"/>
                          <a:ea typeface="等线" panose="02010600030101010101" pitchFamily="2" charset="-122"/>
                        </a:rPr>
                        <a:t>安全审计</a:t>
                      </a:r>
                    </a:p>
                  </a:txBody>
                  <a:tcPr marL="5443" marR="5443" marT="5443" marB="0" anchor="ctr"/>
                </a:tc>
                <a:tc>
                  <a:txBody>
                    <a:bodyPr/>
                    <a:lstStyle/>
                    <a:p>
                      <a:pPr algn="l" fontAlgn="ctr"/>
                      <a:r>
                        <a:rPr lang="zh-CN" altLang="en-US" sz="1100" b="0" i="0" u="none" strike="noStrike">
                          <a:solidFill>
                            <a:srgbClr val="000000"/>
                          </a:solidFill>
                          <a:effectLst/>
                          <a:latin typeface="等线" panose="02010600030101010101" pitchFamily="2" charset="-122"/>
                          <a:ea typeface="等线" panose="02010600030101010101" pitchFamily="2" charset="-122"/>
                        </a:rPr>
                        <a:t>安全审计</a:t>
                      </a:r>
                    </a:p>
                  </a:txBody>
                  <a:tcPr marL="5443" marR="5443" marT="5443" marB="0" anchor="ctr"/>
                </a:tc>
                <a:tc>
                  <a:txBody>
                    <a:bodyPr/>
                    <a:lstStyle/>
                    <a:p>
                      <a:pPr algn="l" fontAlgn="ctr"/>
                      <a:r>
                        <a:rPr lang="zh-CN" altLang="en-US" sz="1100" b="0" i="0" u="none" strike="noStrike">
                          <a:solidFill>
                            <a:srgbClr val="000000"/>
                          </a:solidFill>
                          <a:effectLst/>
                          <a:latin typeface="等线" panose="02010600030101010101" pitchFamily="2" charset="-122"/>
                          <a:ea typeface="等线" panose="02010600030101010101" pitchFamily="2" charset="-122"/>
                        </a:rPr>
                        <a:t>安全审计</a:t>
                      </a:r>
                    </a:p>
                  </a:txBody>
                  <a:tcPr marL="5443" marR="5443" marT="5443" marB="0" anchor="ctr"/>
                </a:tc>
                <a:tc>
                  <a:txBody>
                    <a:bodyPr/>
                    <a:lstStyle/>
                    <a:p>
                      <a:pPr algn="l" fontAlgn="ctr"/>
                      <a:r>
                        <a:rPr lang="zh-CN" altLang="en-US" sz="1100" b="0" i="0" u="none" strike="noStrike">
                          <a:solidFill>
                            <a:srgbClr val="000000"/>
                          </a:solidFill>
                          <a:effectLst/>
                          <a:latin typeface="等线" panose="02010600030101010101" pitchFamily="2" charset="-122"/>
                          <a:ea typeface="等线" panose="02010600030101010101" pitchFamily="2" charset="-122"/>
                        </a:rPr>
                        <a:t>安全审计</a:t>
                      </a:r>
                    </a:p>
                  </a:txBody>
                  <a:tcPr marL="5443" marR="5443" marT="5443" marB="0" anchor="ctr"/>
                </a:tc>
                <a:tc>
                  <a:txBody>
                    <a:bodyPr/>
                    <a:lstStyle/>
                    <a:p>
                      <a:pPr algn="l" fontAlgn="ctr"/>
                      <a:r>
                        <a:rPr lang="zh-CN" altLang="en-US" sz="1100" b="0" i="0" u="none" strike="noStrike">
                          <a:solidFill>
                            <a:srgbClr val="000000"/>
                          </a:solidFill>
                          <a:effectLst/>
                          <a:latin typeface="等线" panose="02010600030101010101" pitchFamily="2" charset="-122"/>
                          <a:ea typeface="等线" panose="02010600030101010101" pitchFamily="2" charset="-122"/>
                        </a:rPr>
                        <a:t>安全审计</a:t>
                      </a:r>
                    </a:p>
                  </a:txBody>
                  <a:tcPr marL="5443" marR="5443" marT="5443" marB="0" anchor="ctr"/>
                </a:tc>
                <a:tc>
                  <a:txBody>
                    <a:bodyPr/>
                    <a:lstStyle/>
                    <a:p>
                      <a:pPr algn="l" fontAlgn="ctr"/>
                      <a:r>
                        <a:rPr lang="zh-CN" altLang="en-US" sz="1100" b="0" i="0" u="none" strike="noStrike">
                          <a:solidFill>
                            <a:srgbClr val="000000"/>
                          </a:solidFill>
                          <a:effectLst/>
                          <a:latin typeface="等线" panose="02010600030101010101" pitchFamily="2" charset="-122"/>
                          <a:ea typeface="等线" panose="02010600030101010101" pitchFamily="2" charset="-122"/>
                        </a:rPr>
                        <a:t>安全审计</a:t>
                      </a:r>
                    </a:p>
                  </a:txBody>
                  <a:tcPr marL="5443" marR="5443" marT="5443" marB="0" anchor="ctr"/>
                </a:tc>
                <a:tc>
                  <a:txBody>
                    <a:bodyPr/>
                    <a:lstStyle/>
                    <a:p>
                      <a:pPr algn="l" fontAlgn="ctr"/>
                      <a:r>
                        <a:rPr lang="zh-CN" altLang="en-US" sz="1100" b="0" i="0" u="none" strike="noStrike">
                          <a:solidFill>
                            <a:srgbClr val="000000"/>
                          </a:solidFill>
                          <a:effectLst/>
                          <a:latin typeface="等线" panose="02010600030101010101" pitchFamily="2" charset="-122"/>
                          <a:ea typeface="等线" panose="02010600030101010101" pitchFamily="2" charset="-122"/>
                        </a:rPr>
                        <a:t>安全审计</a:t>
                      </a:r>
                    </a:p>
                  </a:txBody>
                  <a:tcPr marL="5443" marR="5443" marT="5443" marB="0" anchor="ctr"/>
                </a:tc>
                <a:extLst>
                  <a:ext uri="{0D108BD9-81ED-4DB2-BD59-A6C34878D82A}">
                    <a16:rowId xmlns:a16="http://schemas.microsoft.com/office/drawing/2014/main" val="3983180975"/>
                  </a:ext>
                </a:extLst>
              </a:tr>
              <a:tr h="186141">
                <a:tc vMerge="1">
                  <a:txBody>
                    <a:bodyPr/>
                    <a:lstStyle/>
                    <a:p>
                      <a:pPr algn="l" fontAlgn="ctr"/>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5443" marR="5443" marT="5443" marB="0" anchor="ctr"/>
                </a:tc>
                <a:tc>
                  <a:txBody>
                    <a:bodyPr/>
                    <a:lstStyle/>
                    <a:p>
                      <a:pPr algn="l" fontAlgn="ctr"/>
                      <a:r>
                        <a:rPr lang="zh-CN" altLang="en-US" sz="1100" b="0" i="0" u="none" strike="noStrike">
                          <a:solidFill>
                            <a:srgbClr val="000000"/>
                          </a:solidFill>
                          <a:effectLst/>
                          <a:latin typeface="等线" panose="02010600030101010101" pitchFamily="2" charset="-122"/>
                          <a:ea typeface="等线" panose="02010600030101010101" pitchFamily="2" charset="-122"/>
                        </a:rPr>
                        <a:t>文字识别</a:t>
                      </a:r>
                    </a:p>
                  </a:txBody>
                  <a:tcPr marL="5443" marR="5443" marT="5443" marB="0" anchor="ctr"/>
                </a:tc>
                <a:tc>
                  <a:txBody>
                    <a:bodyPr/>
                    <a:lstStyle/>
                    <a:p>
                      <a:pPr algn="l" fontAlgn="ctr"/>
                      <a:r>
                        <a:rPr lang="zh-CN" altLang="en-US" sz="1100" b="0" i="0" u="none" strike="noStrike">
                          <a:solidFill>
                            <a:srgbClr val="000000"/>
                          </a:solidFill>
                          <a:effectLst/>
                          <a:latin typeface="等线" panose="02010600030101010101" pitchFamily="2" charset="-122"/>
                          <a:ea typeface="等线" panose="02010600030101010101" pitchFamily="2" charset="-122"/>
                        </a:rPr>
                        <a:t>文字识别</a:t>
                      </a:r>
                    </a:p>
                  </a:txBody>
                  <a:tcPr marL="5443" marR="5443" marT="5443" marB="0" anchor="ctr"/>
                </a:tc>
                <a:tc>
                  <a:txBody>
                    <a:bodyPr/>
                    <a:lstStyle/>
                    <a:p>
                      <a:pPr algn="l" fontAlgn="ctr"/>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5443" marR="5443" marT="5443" marB="0" anchor="ctr"/>
                </a:tc>
                <a:tc>
                  <a:txBody>
                    <a:bodyPr/>
                    <a:lstStyle/>
                    <a:p>
                      <a:pPr algn="l" fontAlgn="ctr"/>
                      <a:r>
                        <a:rPr lang="zh-CN" altLang="en-US" sz="1100" b="0" i="0" u="none" strike="noStrike">
                          <a:solidFill>
                            <a:srgbClr val="000000"/>
                          </a:solidFill>
                          <a:effectLst/>
                          <a:latin typeface="等线" panose="02010600030101010101" pitchFamily="2" charset="-122"/>
                          <a:ea typeface="等线" panose="02010600030101010101" pitchFamily="2" charset="-122"/>
                        </a:rPr>
                        <a:t>文字识别</a:t>
                      </a:r>
                    </a:p>
                  </a:txBody>
                  <a:tcPr marL="5443" marR="5443" marT="5443" marB="0" anchor="ctr"/>
                </a:tc>
                <a:tc>
                  <a:txBody>
                    <a:bodyPr/>
                    <a:lstStyle/>
                    <a:p>
                      <a:pPr algn="l" fontAlgn="ctr"/>
                      <a:r>
                        <a:rPr lang="zh-CN" altLang="en-US" sz="1100" b="0" i="0" u="none" strike="noStrike">
                          <a:solidFill>
                            <a:srgbClr val="000000"/>
                          </a:solidFill>
                          <a:effectLst/>
                          <a:latin typeface="等线" panose="02010600030101010101" pitchFamily="2" charset="-122"/>
                          <a:ea typeface="等线" panose="02010600030101010101" pitchFamily="2" charset="-122"/>
                        </a:rPr>
                        <a:t>文字识别</a:t>
                      </a:r>
                    </a:p>
                  </a:txBody>
                  <a:tcPr marL="5443" marR="5443" marT="5443" marB="0" anchor="ctr"/>
                </a:tc>
                <a:tc>
                  <a:txBody>
                    <a:bodyPr/>
                    <a:lstStyle/>
                    <a:p>
                      <a:pPr algn="l" fontAlgn="ctr"/>
                      <a:r>
                        <a:rPr lang="zh-CN" altLang="en-US" sz="1100" b="0" i="0" u="none" strike="noStrike">
                          <a:solidFill>
                            <a:srgbClr val="000000"/>
                          </a:solidFill>
                          <a:effectLst/>
                          <a:latin typeface="等线" panose="02010600030101010101" pitchFamily="2" charset="-122"/>
                          <a:ea typeface="等线" panose="02010600030101010101" pitchFamily="2" charset="-122"/>
                        </a:rPr>
                        <a:t>文字识别</a:t>
                      </a:r>
                    </a:p>
                  </a:txBody>
                  <a:tcPr marL="5443" marR="5443" marT="5443" marB="0" anchor="ctr"/>
                </a:tc>
                <a:tc>
                  <a:txBody>
                    <a:bodyPr/>
                    <a:lstStyle/>
                    <a:p>
                      <a:pPr algn="l" fontAlgn="ctr"/>
                      <a:r>
                        <a:rPr lang="zh-CN" altLang="en-US" sz="1100" b="0" i="0" u="none" strike="noStrike">
                          <a:solidFill>
                            <a:srgbClr val="000000"/>
                          </a:solidFill>
                          <a:effectLst/>
                          <a:latin typeface="等线" panose="02010600030101010101" pitchFamily="2" charset="-122"/>
                          <a:ea typeface="等线" panose="02010600030101010101" pitchFamily="2" charset="-122"/>
                        </a:rPr>
                        <a:t>文字识别</a:t>
                      </a:r>
                    </a:p>
                  </a:txBody>
                  <a:tcPr marL="5443" marR="5443" marT="5443" marB="0" anchor="ctr"/>
                </a:tc>
                <a:extLst>
                  <a:ext uri="{0D108BD9-81ED-4DB2-BD59-A6C34878D82A}">
                    <a16:rowId xmlns:a16="http://schemas.microsoft.com/office/drawing/2014/main" val="3691644977"/>
                  </a:ext>
                </a:extLst>
              </a:tr>
              <a:tr h="186141">
                <a:tc vMerge="1">
                  <a:txBody>
                    <a:bodyPr/>
                    <a:lstStyle/>
                    <a:p>
                      <a:pPr algn="l" fontAlgn="ctr"/>
                      <a:endParaRPr lang="zh-CN" altLang="en-US" sz="1100" b="0" i="0" u="none" strike="noStrike" dirty="0">
                        <a:solidFill>
                          <a:srgbClr val="000000"/>
                        </a:solidFill>
                        <a:effectLst/>
                        <a:latin typeface="等线" panose="02010600030101010101" pitchFamily="2" charset="-122"/>
                        <a:ea typeface="等线" panose="02010600030101010101" pitchFamily="2" charset="-122"/>
                      </a:endParaRPr>
                    </a:p>
                  </a:txBody>
                  <a:tcPr marL="5443" marR="5443" marT="5443" marB="0" anchor="ctr"/>
                </a:tc>
                <a:tc>
                  <a:txBody>
                    <a:bodyPr/>
                    <a:lstStyle/>
                    <a:p>
                      <a:pPr algn="l" fontAlgn="ctr"/>
                      <a:r>
                        <a:rPr lang="zh-CN" altLang="en-US" sz="1100" b="0" i="0" u="none" strike="noStrike">
                          <a:solidFill>
                            <a:srgbClr val="000000"/>
                          </a:solidFill>
                          <a:effectLst/>
                          <a:latin typeface="等线" panose="02010600030101010101" pitchFamily="2" charset="-122"/>
                          <a:ea typeface="等线" panose="02010600030101010101" pitchFamily="2" charset="-122"/>
                        </a:rPr>
                        <a:t>语音转写</a:t>
                      </a:r>
                    </a:p>
                  </a:txBody>
                  <a:tcPr marL="5443" marR="5443" marT="5443" marB="0" anchor="ctr"/>
                </a:tc>
                <a:tc>
                  <a:txBody>
                    <a:bodyPr/>
                    <a:lstStyle/>
                    <a:p>
                      <a:pPr algn="l" fontAlgn="ctr"/>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5443" marR="5443" marT="5443" marB="0" anchor="ctr"/>
                </a:tc>
                <a:tc>
                  <a:txBody>
                    <a:bodyPr/>
                    <a:lstStyle/>
                    <a:p>
                      <a:pPr algn="l" fontAlgn="ctr"/>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5443" marR="5443" marT="5443" marB="0" anchor="ctr"/>
                </a:tc>
                <a:tc>
                  <a:txBody>
                    <a:bodyPr/>
                    <a:lstStyle/>
                    <a:p>
                      <a:pPr algn="l" fontAlgn="ctr"/>
                      <a:r>
                        <a:rPr lang="zh-CN" altLang="en-US" sz="1100" b="0" i="0" u="none" strike="noStrike">
                          <a:solidFill>
                            <a:srgbClr val="000000"/>
                          </a:solidFill>
                          <a:effectLst/>
                          <a:latin typeface="等线" panose="02010600030101010101" pitchFamily="2" charset="-122"/>
                          <a:ea typeface="等线" panose="02010600030101010101" pitchFamily="2" charset="-122"/>
                        </a:rPr>
                        <a:t>语音转写</a:t>
                      </a:r>
                    </a:p>
                  </a:txBody>
                  <a:tcPr marL="5443" marR="5443" marT="5443" marB="0" anchor="ctr"/>
                </a:tc>
                <a:tc>
                  <a:txBody>
                    <a:bodyPr/>
                    <a:lstStyle/>
                    <a:p>
                      <a:pPr algn="l" fontAlgn="ctr"/>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5443" marR="5443" marT="5443" marB="0" anchor="ctr"/>
                </a:tc>
                <a:tc>
                  <a:txBody>
                    <a:bodyPr/>
                    <a:lstStyle/>
                    <a:p>
                      <a:pPr algn="l" fontAlgn="ctr"/>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5443" marR="5443" marT="5443" marB="0" anchor="ctr"/>
                </a:tc>
                <a:tc>
                  <a:txBody>
                    <a:bodyPr/>
                    <a:lstStyle/>
                    <a:p>
                      <a:pPr algn="l" fontAlgn="ctr"/>
                      <a:r>
                        <a:rPr lang="zh-CN" altLang="en-US" sz="1100" b="0" i="0" u="none" strike="noStrike">
                          <a:solidFill>
                            <a:srgbClr val="000000"/>
                          </a:solidFill>
                          <a:effectLst/>
                          <a:latin typeface="等线" panose="02010600030101010101" pitchFamily="2" charset="-122"/>
                          <a:ea typeface="等线" panose="02010600030101010101" pitchFamily="2" charset="-122"/>
                        </a:rPr>
                        <a:t>语音转写</a:t>
                      </a:r>
                    </a:p>
                  </a:txBody>
                  <a:tcPr marL="5443" marR="5443" marT="5443" marB="0" anchor="ctr"/>
                </a:tc>
                <a:extLst>
                  <a:ext uri="{0D108BD9-81ED-4DB2-BD59-A6C34878D82A}">
                    <a16:rowId xmlns:a16="http://schemas.microsoft.com/office/drawing/2014/main" val="3427546344"/>
                  </a:ext>
                </a:extLst>
              </a:tr>
              <a:tr h="186141">
                <a:tc vMerge="1">
                  <a:txBody>
                    <a:bodyPr/>
                    <a:lstStyle/>
                    <a:p>
                      <a:pPr algn="l" fontAlgn="ctr"/>
                      <a:endParaRPr lang="zh-CN" altLang="en-US" sz="1100" b="0" i="0" u="none" strike="noStrike" dirty="0">
                        <a:solidFill>
                          <a:srgbClr val="000000"/>
                        </a:solidFill>
                        <a:effectLst/>
                        <a:latin typeface="等线" panose="02010600030101010101" pitchFamily="2" charset="-122"/>
                        <a:ea typeface="等线" panose="02010600030101010101" pitchFamily="2" charset="-122"/>
                      </a:endParaRPr>
                    </a:p>
                  </a:txBody>
                  <a:tcPr marL="5443" marR="5443" marT="5443" marB="0" anchor="ctr"/>
                </a:tc>
                <a:tc>
                  <a:txBody>
                    <a:bodyPr/>
                    <a:lstStyle/>
                    <a:p>
                      <a:pPr algn="l" fontAlgn="ctr"/>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5443" marR="5443" marT="5443" marB="0" anchor="ctr"/>
                </a:tc>
                <a:tc>
                  <a:txBody>
                    <a:bodyPr/>
                    <a:lstStyle/>
                    <a:p>
                      <a:pPr algn="l" fontAlgn="ctr"/>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5443" marR="5443" marT="5443" marB="0" anchor="ctr"/>
                </a:tc>
                <a:tc>
                  <a:txBody>
                    <a:bodyPr/>
                    <a:lstStyle/>
                    <a:p>
                      <a:pPr algn="l" fontAlgn="ctr"/>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5443" marR="5443" marT="5443" marB="0" anchor="ctr"/>
                </a:tc>
                <a:tc>
                  <a:txBody>
                    <a:bodyPr/>
                    <a:lstStyle/>
                    <a:p>
                      <a:pPr algn="l" fontAlgn="ctr"/>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5443" marR="5443" marT="5443" marB="0" anchor="ctr"/>
                </a:tc>
                <a:tc>
                  <a:txBody>
                    <a:bodyPr/>
                    <a:lstStyle/>
                    <a:p>
                      <a:pPr algn="l" fontAlgn="ctr"/>
                      <a:r>
                        <a:rPr lang="zh-CN" altLang="en-US" sz="1100" b="0" i="0" u="none" strike="noStrike">
                          <a:solidFill>
                            <a:srgbClr val="000000"/>
                          </a:solidFill>
                          <a:effectLst/>
                          <a:latin typeface="等线" panose="02010600030101010101" pitchFamily="2" charset="-122"/>
                          <a:ea typeface="等线" panose="02010600030101010101" pitchFamily="2" charset="-122"/>
                        </a:rPr>
                        <a:t>图形识别</a:t>
                      </a:r>
                    </a:p>
                  </a:txBody>
                  <a:tcPr marL="5443" marR="5443" marT="5443" marB="0" anchor="ctr"/>
                </a:tc>
                <a:tc>
                  <a:txBody>
                    <a:bodyPr/>
                    <a:lstStyle/>
                    <a:p>
                      <a:pPr algn="l" fontAlgn="ctr"/>
                      <a:r>
                        <a:rPr lang="zh-CN" altLang="en-US" sz="1100" b="0" i="0" u="none" strike="noStrike">
                          <a:solidFill>
                            <a:srgbClr val="000000"/>
                          </a:solidFill>
                          <a:effectLst/>
                          <a:latin typeface="等线" panose="02010600030101010101" pitchFamily="2" charset="-122"/>
                          <a:ea typeface="等线" panose="02010600030101010101" pitchFamily="2" charset="-122"/>
                        </a:rPr>
                        <a:t>图像识别</a:t>
                      </a:r>
                    </a:p>
                  </a:txBody>
                  <a:tcPr marL="5443" marR="5443" marT="5443" marB="0" anchor="ctr"/>
                </a:tc>
                <a:tc>
                  <a:txBody>
                    <a:bodyPr/>
                    <a:lstStyle/>
                    <a:p>
                      <a:pPr algn="l" fontAlgn="ctr"/>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5443" marR="5443" marT="5443" marB="0" anchor="ctr"/>
                </a:tc>
                <a:extLst>
                  <a:ext uri="{0D108BD9-81ED-4DB2-BD59-A6C34878D82A}">
                    <a16:rowId xmlns:a16="http://schemas.microsoft.com/office/drawing/2014/main" val="1426597258"/>
                  </a:ext>
                </a:extLst>
              </a:tr>
              <a:tr h="186141">
                <a:tc vMerge="1">
                  <a:txBody>
                    <a:bodyPr/>
                    <a:lstStyle/>
                    <a:p>
                      <a:pPr algn="l" fontAlgn="ctr"/>
                      <a:endParaRPr lang="zh-CN" altLang="en-US" sz="1100" b="0" i="0" u="none" strike="noStrike" dirty="0">
                        <a:solidFill>
                          <a:srgbClr val="000000"/>
                        </a:solidFill>
                        <a:effectLst/>
                        <a:latin typeface="等线" panose="02010600030101010101" pitchFamily="2" charset="-122"/>
                        <a:ea typeface="等线" panose="02010600030101010101" pitchFamily="2" charset="-122"/>
                      </a:endParaRPr>
                    </a:p>
                  </a:txBody>
                  <a:tcPr marL="5443" marR="5443" marT="5443" marB="0" anchor="ctr"/>
                </a:tc>
                <a:tc>
                  <a:txBody>
                    <a:bodyPr/>
                    <a:lstStyle/>
                    <a:p>
                      <a:pPr algn="l" fontAlgn="ctr"/>
                      <a:r>
                        <a:rPr lang="zh-CN" altLang="en-US" sz="1100" b="0" i="0" u="none" strike="noStrike">
                          <a:solidFill>
                            <a:srgbClr val="000000"/>
                          </a:solidFill>
                          <a:effectLst/>
                          <a:latin typeface="等线" panose="02010600030101010101" pitchFamily="2" charset="-122"/>
                          <a:ea typeface="等线" panose="02010600030101010101" pitchFamily="2" charset="-122"/>
                        </a:rPr>
                        <a:t>原信扫描</a:t>
                      </a:r>
                    </a:p>
                  </a:txBody>
                  <a:tcPr marL="5443" marR="5443" marT="5443" marB="0" anchor="ctr"/>
                </a:tc>
                <a:tc>
                  <a:txBody>
                    <a:bodyPr/>
                    <a:lstStyle/>
                    <a:p>
                      <a:pPr algn="l" fontAlgn="ctr"/>
                      <a:r>
                        <a:rPr lang="zh-CN" altLang="en-US" sz="1100" b="0" i="0" u="none" strike="noStrike">
                          <a:solidFill>
                            <a:srgbClr val="000000"/>
                          </a:solidFill>
                          <a:effectLst/>
                          <a:latin typeface="等线" panose="02010600030101010101" pitchFamily="2" charset="-122"/>
                          <a:ea typeface="等线" panose="02010600030101010101" pitchFamily="2" charset="-122"/>
                        </a:rPr>
                        <a:t>原信扫描</a:t>
                      </a:r>
                    </a:p>
                  </a:txBody>
                  <a:tcPr marL="5443" marR="5443" marT="5443" marB="0" anchor="ctr"/>
                </a:tc>
                <a:tc>
                  <a:txBody>
                    <a:bodyPr/>
                    <a:lstStyle/>
                    <a:p>
                      <a:pPr algn="l" fontAlgn="ctr"/>
                      <a:r>
                        <a:rPr lang="zh-CN" altLang="en-US" sz="1100" b="0" i="0" u="none" strike="noStrike">
                          <a:solidFill>
                            <a:srgbClr val="000000"/>
                          </a:solidFill>
                          <a:effectLst/>
                          <a:latin typeface="等线" panose="02010600030101010101" pitchFamily="2" charset="-122"/>
                          <a:ea typeface="等线" panose="02010600030101010101" pitchFamily="2" charset="-122"/>
                        </a:rPr>
                        <a:t>原件扫描</a:t>
                      </a:r>
                    </a:p>
                  </a:txBody>
                  <a:tcPr marL="5443" marR="5443" marT="5443" marB="0" anchor="ctr"/>
                </a:tc>
                <a:tc>
                  <a:txBody>
                    <a:bodyPr/>
                    <a:lstStyle/>
                    <a:p>
                      <a:pPr algn="l" fontAlgn="ctr"/>
                      <a:r>
                        <a:rPr lang="zh-CN" altLang="en-US" sz="1100" b="0" i="0" u="none" strike="noStrike">
                          <a:solidFill>
                            <a:srgbClr val="000000"/>
                          </a:solidFill>
                          <a:effectLst/>
                          <a:latin typeface="等线" panose="02010600030101010101" pitchFamily="2" charset="-122"/>
                          <a:ea typeface="等线" panose="02010600030101010101" pitchFamily="2" charset="-122"/>
                        </a:rPr>
                        <a:t>原信扫描</a:t>
                      </a:r>
                    </a:p>
                  </a:txBody>
                  <a:tcPr marL="5443" marR="5443" marT="5443" marB="0" anchor="ctr"/>
                </a:tc>
                <a:tc>
                  <a:txBody>
                    <a:bodyPr/>
                    <a:lstStyle/>
                    <a:p>
                      <a:pPr algn="l" fontAlgn="ctr"/>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5443" marR="5443" marT="5443" marB="0" anchor="ctr"/>
                </a:tc>
                <a:tc>
                  <a:txBody>
                    <a:bodyPr/>
                    <a:lstStyle/>
                    <a:p>
                      <a:pPr algn="l" fontAlgn="ctr"/>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5443" marR="5443" marT="5443" marB="0" anchor="ctr"/>
                </a:tc>
                <a:tc>
                  <a:txBody>
                    <a:bodyPr/>
                    <a:lstStyle/>
                    <a:p>
                      <a:pPr algn="l" fontAlgn="ctr"/>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5443" marR="5443" marT="5443" marB="0" anchor="ctr"/>
                </a:tc>
                <a:extLst>
                  <a:ext uri="{0D108BD9-81ED-4DB2-BD59-A6C34878D82A}">
                    <a16:rowId xmlns:a16="http://schemas.microsoft.com/office/drawing/2014/main" val="2891835272"/>
                  </a:ext>
                </a:extLst>
              </a:tr>
              <a:tr h="186141">
                <a:tc vMerge="1">
                  <a:txBody>
                    <a:bodyPr/>
                    <a:lstStyle/>
                    <a:p>
                      <a:pPr algn="l" fontAlgn="ctr"/>
                      <a:endParaRPr lang="zh-CN" altLang="en-US" sz="1100" b="0" i="0" u="none" strike="noStrike" dirty="0">
                        <a:solidFill>
                          <a:srgbClr val="000000"/>
                        </a:solidFill>
                        <a:effectLst/>
                        <a:latin typeface="等线" panose="02010600030101010101" pitchFamily="2" charset="-122"/>
                        <a:ea typeface="等线" panose="02010600030101010101" pitchFamily="2" charset="-122"/>
                      </a:endParaRPr>
                    </a:p>
                  </a:txBody>
                  <a:tcPr marL="5443" marR="5443" marT="5443" marB="0" anchor="ctr"/>
                </a:tc>
                <a:tc>
                  <a:txBody>
                    <a:bodyPr/>
                    <a:lstStyle/>
                    <a:p>
                      <a:pPr algn="l" fontAlgn="ctr"/>
                      <a:r>
                        <a:rPr lang="zh-CN" altLang="en-US" sz="1100" b="0" i="0" u="none" strike="noStrike">
                          <a:solidFill>
                            <a:srgbClr val="000000"/>
                          </a:solidFill>
                          <a:effectLst/>
                          <a:latin typeface="等线" panose="02010600030101010101" pitchFamily="2" charset="-122"/>
                          <a:ea typeface="等线" panose="02010600030101010101" pitchFamily="2" charset="-122"/>
                        </a:rPr>
                        <a:t>要素提取</a:t>
                      </a:r>
                    </a:p>
                  </a:txBody>
                  <a:tcPr marL="5443" marR="5443" marT="5443" marB="0" anchor="ctr"/>
                </a:tc>
                <a:tc>
                  <a:txBody>
                    <a:bodyPr/>
                    <a:lstStyle/>
                    <a:p>
                      <a:pPr algn="l" fontAlgn="ctr"/>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5443" marR="5443" marT="5443" marB="0" anchor="ctr"/>
                </a:tc>
                <a:tc>
                  <a:txBody>
                    <a:bodyPr/>
                    <a:lstStyle/>
                    <a:p>
                      <a:pPr algn="l" fontAlgn="ctr"/>
                      <a:r>
                        <a:rPr lang="zh-CN" altLang="en-US" sz="1100" b="0" i="0" u="none" strike="noStrike" dirty="0">
                          <a:solidFill>
                            <a:srgbClr val="000000"/>
                          </a:solidFill>
                          <a:effectLst/>
                          <a:latin typeface="等线" panose="02010600030101010101" pitchFamily="2" charset="-122"/>
                          <a:ea typeface="等线" panose="02010600030101010101" pitchFamily="2" charset="-122"/>
                        </a:rPr>
                        <a:t>要素提取</a:t>
                      </a:r>
                    </a:p>
                  </a:txBody>
                  <a:tcPr marL="5443" marR="5443" marT="5443" marB="0" anchor="ctr"/>
                </a:tc>
                <a:tc>
                  <a:txBody>
                    <a:bodyPr/>
                    <a:lstStyle/>
                    <a:p>
                      <a:pPr algn="l" fontAlgn="ctr"/>
                      <a:r>
                        <a:rPr lang="zh-CN" altLang="en-US" sz="1100" b="0" i="0" u="none" strike="noStrike">
                          <a:solidFill>
                            <a:srgbClr val="000000"/>
                          </a:solidFill>
                          <a:effectLst/>
                          <a:latin typeface="等线" panose="02010600030101010101" pitchFamily="2" charset="-122"/>
                          <a:ea typeface="等线" panose="02010600030101010101" pitchFamily="2" charset="-122"/>
                        </a:rPr>
                        <a:t>要素提取</a:t>
                      </a:r>
                    </a:p>
                  </a:txBody>
                  <a:tcPr marL="5443" marR="5443" marT="5443" marB="0" anchor="ctr"/>
                </a:tc>
                <a:tc>
                  <a:txBody>
                    <a:bodyPr/>
                    <a:lstStyle/>
                    <a:p>
                      <a:pPr algn="l" fontAlgn="ctr"/>
                      <a:r>
                        <a:rPr lang="zh-CN" altLang="en-US" sz="1100" b="0" i="0" u="none" strike="noStrike">
                          <a:solidFill>
                            <a:srgbClr val="000000"/>
                          </a:solidFill>
                          <a:effectLst/>
                          <a:latin typeface="等线" panose="02010600030101010101" pitchFamily="2" charset="-122"/>
                          <a:ea typeface="等线" panose="02010600030101010101" pitchFamily="2" charset="-122"/>
                        </a:rPr>
                        <a:t>要素提取</a:t>
                      </a:r>
                    </a:p>
                  </a:txBody>
                  <a:tcPr marL="5443" marR="5443" marT="5443" marB="0" anchor="ctr"/>
                </a:tc>
                <a:tc>
                  <a:txBody>
                    <a:bodyPr/>
                    <a:lstStyle/>
                    <a:p>
                      <a:pPr algn="l" fontAlgn="ctr"/>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5443" marR="5443" marT="5443" marB="0" anchor="ctr"/>
                </a:tc>
                <a:tc>
                  <a:txBody>
                    <a:bodyPr/>
                    <a:lstStyle/>
                    <a:p>
                      <a:pPr algn="l" fontAlgn="ctr"/>
                      <a:r>
                        <a:rPr lang="zh-CN" altLang="en-US" sz="1100" b="0" i="0" u="none" strike="noStrike" dirty="0">
                          <a:solidFill>
                            <a:srgbClr val="000000"/>
                          </a:solidFill>
                          <a:effectLst/>
                          <a:latin typeface="等线" panose="02010600030101010101" pitchFamily="2" charset="-122"/>
                          <a:ea typeface="等线" panose="02010600030101010101" pitchFamily="2" charset="-122"/>
                        </a:rPr>
                        <a:t>要素提取</a:t>
                      </a:r>
                    </a:p>
                  </a:txBody>
                  <a:tcPr marL="5443" marR="5443" marT="5443" marB="0" anchor="ctr"/>
                </a:tc>
                <a:extLst>
                  <a:ext uri="{0D108BD9-81ED-4DB2-BD59-A6C34878D82A}">
                    <a16:rowId xmlns:a16="http://schemas.microsoft.com/office/drawing/2014/main" val="2574539680"/>
                  </a:ext>
                </a:extLst>
              </a:tr>
            </a:tbl>
          </a:graphicData>
        </a:graphic>
      </p:graphicFrame>
    </p:spTree>
    <p:extLst>
      <p:ext uri="{BB962C8B-B14F-4D97-AF65-F5344CB8AC3E}">
        <p14:creationId xmlns:p14="http://schemas.microsoft.com/office/powerpoint/2010/main" val="1393148915"/>
      </p:ext>
    </p:extLst>
  </p:cSld>
  <p:clrMapOvr>
    <a:masterClrMapping/>
  </p:clrMapOvr>
  <p:transition spd="med">
    <p:pull/>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a:extLst>
              <a:ext uri="{FF2B5EF4-FFF2-40B4-BE49-F238E27FC236}">
                <a16:creationId xmlns:a16="http://schemas.microsoft.com/office/drawing/2014/main" id="{ACCDF777-9CB4-4D52-8AFE-6C0F2A1A2C8A}"/>
              </a:ext>
            </a:extLst>
          </p:cNvPr>
          <p:cNvSpPr>
            <a:spLocks noGrp="1"/>
          </p:cNvSpPr>
          <p:nvPr>
            <p:ph type="title"/>
          </p:nvPr>
        </p:nvSpPr>
        <p:spPr/>
        <p:txBody>
          <a:bodyPr/>
          <a:lstStyle/>
          <a:p>
            <a:r>
              <a:rPr lang="zh-CN" altLang="en-US" dirty="0"/>
              <a:t>服务拆分原则</a:t>
            </a:r>
          </a:p>
        </p:txBody>
      </p:sp>
      <p:sp>
        <p:nvSpPr>
          <p:cNvPr id="4" name="文本占位符 3">
            <a:extLst>
              <a:ext uri="{FF2B5EF4-FFF2-40B4-BE49-F238E27FC236}">
                <a16:creationId xmlns:a16="http://schemas.microsoft.com/office/drawing/2014/main" id="{FA530C2A-C276-4FBC-814D-755B6AC2A616}"/>
              </a:ext>
            </a:extLst>
          </p:cNvPr>
          <p:cNvSpPr>
            <a:spLocks noGrp="1"/>
          </p:cNvSpPr>
          <p:nvPr>
            <p:ph type="body" sz="quarter" idx="14"/>
          </p:nvPr>
        </p:nvSpPr>
        <p:spPr/>
        <p:txBody>
          <a:bodyPr/>
          <a:lstStyle/>
          <a:p>
            <a:r>
              <a:rPr lang="en-US" altLang="zh-CN" dirty="0"/>
              <a:t>Microservice</a:t>
            </a:r>
          </a:p>
        </p:txBody>
      </p:sp>
      <p:sp>
        <p:nvSpPr>
          <p:cNvPr id="5" name="页脚占位符 4">
            <a:extLst>
              <a:ext uri="{FF2B5EF4-FFF2-40B4-BE49-F238E27FC236}">
                <a16:creationId xmlns:a16="http://schemas.microsoft.com/office/drawing/2014/main" id="{3F3BB829-AB4F-41AF-8CA9-EE89D3328472}"/>
              </a:ext>
            </a:extLst>
          </p:cNvPr>
          <p:cNvSpPr>
            <a:spLocks noGrp="1"/>
          </p:cNvSpPr>
          <p:nvPr>
            <p:ph type="ftr" sz="quarter" idx="16"/>
          </p:nvPr>
        </p:nvSpPr>
        <p:spPr/>
        <p:txBody>
          <a:bodyPr/>
          <a:lstStyle/>
          <a:p>
            <a:pPr algn="l"/>
            <a:r>
              <a:rPr lang="en-US" altLang="zh-CN"/>
              <a:t>Sinosoft</a:t>
            </a:r>
            <a:endParaRPr lang="zh-CN" altLang="en-US" dirty="0"/>
          </a:p>
        </p:txBody>
      </p:sp>
      <p:sp>
        <p:nvSpPr>
          <p:cNvPr id="6" name="灯片编号占位符 5">
            <a:extLst>
              <a:ext uri="{FF2B5EF4-FFF2-40B4-BE49-F238E27FC236}">
                <a16:creationId xmlns:a16="http://schemas.microsoft.com/office/drawing/2014/main" id="{A2E7EEF9-8F1B-44C1-8E1B-1CCF573B8D19}"/>
              </a:ext>
            </a:extLst>
          </p:cNvPr>
          <p:cNvSpPr>
            <a:spLocks noGrp="1"/>
          </p:cNvSpPr>
          <p:nvPr>
            <p:ph type="sldNum" sz="quarter" idx="17"/>
          </p:nvPr>
        </p:nvSpPr>
        <p:spPr/>
        <p:txBody>
          <a:bodyPr/>
          <a:lstStyle/>
          <a:p>
            <a:fld id="{BBDC343A-A076-4A81-9DCA-503C379E2897}" type="slidenum">
              <a:rPr lang="zh-CN" altLang="en-US" smtClean="0"/>
              <a:t>11</a:t>
            </a:fld>
            <a:endParaRPr lang="zh-CN" altLang="en-US" dirty="0"/>
          </a:p>
        </p:txBody>
      </p:sp>
      <p:grpSp>
        <p:nvGrpSpPr>
          <p:cNvPr id="41" name="组合 40">
            <a:extLst>
              <a:ext uri="{FF2B5EF4-FFF2-40B4-BE49-F238E27FC236}">
                <a16:creationId xmlns:a16="http://schemas.microsoft.com/office/drawing/2014/main" id="{752A5A0B-908D-4103-B4C8-1CCCF0B54990}"/>
              </a:ext>
            </a:extLst>
          </p:cNvPr>
          <p:cNvGrpSpPr/>
          <p:nvPr/>
        </p:nvGrpSpPr>
        <p:grpSpPr>
          <a:xfrm>
            <a:off x="7872324" y="1186545"/>
            <a:ext cx="3648164" cy="3074793"/>
            <a:chOff x="590117" y="1464130"/>
            <a:chExt cx="4108654" cy="3462909"/>
          </a:xfrm>
        </p:grpSpPr>
        <p:cxnSp>
          <p:nvCxnSpPr>
            <p:cNvPr id="10" name="直接箭头连接符 9">
              <a:extLst>
                <a:ext uri="{FF2B5EF4-FFF2-40B4-BE49-F238E27FC236}">
                  <a16:creationId xmlns:a16="http://schemas.microsoft.com/office/drawing/2014/main" id="{7F629C6F-1C85-42A1-A933-12DC11CB0B8E}"/>
                </a:ext>
              </a:extLst>
            </p:cNvPr>
            <p:cNvCxnSpPr>
              <a:cxnSpLocks/>
            </p:cNvCxnSpPr>
            <p:nvPr/>
          </p:nvCxnSpPr>
          <p:spPr>
            <a:xfrm flipV="1">
              <a:off x="1072244" y="3423296"/>
              <a:ext cx="2055605" cy="1186807"/>
            </a:xfrm>
            <a:prstGeom prst="straightConnector1">
              <a:avLst/>
            </a:prstGeom>
            <a:ln>
              <a:solidFill>
                <a:schemeClr val="accent6"/>
              </a:solidFill>
              <a:prstDash val="dash"/>
              <a:tailEnd type="triangle"/>
            </a:ln>
          </p:spPr>
          <p:style>
            <a:lnRef idx="3">
              <a:schemeClr val="accent2"/>
            </a:lnRef>
            <a:fillRef idx="0">
              <a:schemeClr val="accent2"/>
            </a:fillRef>
            <a:effectRef idx="2">
              <a:schemeClr val="accent2"/>
            </a:effectRef>
            <a:fontRef idx="minor">
              <a:schemeClr val="tx1"/>
            </a:fontRef>
          </p:style>
        </p:cxnSp>
        <p:cxnSp>
          <p:nvCxnSpPr>
            <p:cNvPr id="3" name="直接箭头连接符 2">
              <a:extLst>
                <a:ext uri="{FF2B5EF4-FFF2-40B4-BE49-F238E27FC236}">
                  <a16:creationId xmlns:a16="http://schemas.microsoft.com/office/drawing/2014/main" id="{DDCF1D17-F682-4238-AC43-EB3EBE36AA7F}"/>
                </a:ext>
              </a:extLst>
            </p:cNvPr>
            <p:cNvCxnSpPr>
              <a:cxnSpLocks/>
            </p:cNvCxnSpPr>
            <p:nvPr/>
          </p:nvCxnSpPr>
          <p:spPr>
            <a:xfrm>
              <a:off x="1072243" y="4610100"/>
              <a:ext cx="3374571" cy="0"/>
            </a:xfrm>
            <a:prstGeom prst="straightConnector1">
              <a:avLst/>
            </a:prstGeom>
            <a:ln>
              <a:solidFill>
                <a:schemeClr val="accent6"/>
              </a:solidFill>
              <a:tailEnd type="triangle"/>
            </a:ln>
          </p:spPr>
          <p:style>
            <a:lnRef idx="3">
              <a:schemeClr val="accent2"/>
            </a:lnRef>
            <a:fillRef idx="0">
              <a:schemeClr val="accent2"/>
            </a:fillRef>
            <a:effectRef idx="2">
              <a:schemeClr val="accent2"/>
            </a:effectRef>
            <a:fontRef idx="minor">
              <a:schemeClr val="tx1"/>
            </a:fontRef>
          </p:style>
        </p:cxnSp>
        <p:cxnSp>
          <p:nvCxnSpPr>
            <p:cNvPr id="8" name="直接箭头连接符 7">
              <a:extLst>
                <a:ext uri="{FF2B5EF4-FFF2-40B4-BE49-F238E27FC236}">
                  <a16:creationId xmlns:a16="http://schemas.microsoft.com/office/drawing/2014/main" id="{4D0BF892-CEB0-40D8-9531-1C2DC84C9666}"/>
                </a:ext>
              </a:extLst>
            </p:cNvPr>
            <p:cNvCxnSpPr>
              <a:cxnSpLocks/>
            </p:cNvCxnSpPr>
            <p:nvPr/>
          </p:nvCxnSpPr>
          <p:spPr>
            <a:xfrm flipV="1">
              <a:off x="1072243" y="1464130"/>
              <a:ext cx="0" cy="3145970"/>
            </a:xfrm>
            <a:prstGeom prst="straightConnector1">
              <a:avLst/>
            </a:prstGeom>
            <a:ln>
              <a:solidFill>
                <a:schemeClr val="accent6"/>
              </a:solidFill>
              <a:tailEnd type="triangle"/>
            </a:ln>
          </p:spPr>
          <p:style>
            <a:lnRef idx="3">
              <a:schemeClr val="accent2"/>
            </a:lnRef>
            <a:fillRef idx="0">
              <a:schemeClr val="accent2"/>
            </a:fillRef>
            <a:effectRef idx="2">
              <a:schemeClr val="accent2"/>
            </a:effectRef>
            <a:fontRef idx="minor">
              <a:schemeClr val="tx1"/>
            </a:fontRef>
          </p:style>
        </p:cxnSp>
        <p:cxnSp>
          <p:nvCxnSpPr>
            <p:cNvPr id="18" name="直接连接符 17">
              <a:extLst>
                <a:ext uri="{FF2B5EF4-FFF2-40B4-BE49-F238E27FC236}">
                  <a16:creationId xmlns:a16="http://schemas.microsoft.com/office/drawing/2014/main" id="{81B06880-245B-40E7-8AA6-18414335D424}"/>
                </a:ext>
              </a:extLst>
            </p:cNvPr>
            <p:cNvCxnSpPr>
              <a:cxnSpLocks/>
            </p:cNvCxnSpPr>
            <p:nvPr/>
          </p:nvCxnSpPr>
          <p:spPr>
            <a:xfrm>
              <a:off x="1072243" y="2450100"/>
              <a:ext cx="2160000" cy="0"/>
            </a:xfrm>
            <a:prstGeom prst="line">
              <a:avLst/>
            </a:prstGeom>
            <a:ln/>
          </p:spPr>
          <p:style>
            <a:lnRef idx="3">
              <a:schemeClr val="accent2"/>
            </a:lnRef>
            <a:fillRef idx="0">
              <a:schemeClr val="accent2"/>
            </a:fillRef>
            <a:effectRef idx="2">
              <a:schemeClr val="accent2"/>
            </a:effectRef>
            <a:fontRef idx="minor">
              <a:schemeClr val="tx1"/>
            </a:fontRef>
          </p:style>
        </p:cxnSp>
        <p:cxnSp>
          <p:nvCxnSpPr>
            <p:cNvPr id="20" name="直接连接符 19">
              <a:extLst>
                <a:ext uri="{FF2B5EF4-FFF2-40B4-BE49-F238E27FC236}">
                  <a16:creationId xmlns:a16="http://schemas.microsoft.com/office/drawing/2014/main" id="{A35BE0CD-F024-4DB4-B943-D044F094BF46}"/>
                </a:ext>
              </a:extLst>
            </p:cNvPr>
            <p:cNvCxnSpPr>
              <a:cxnSpLocks/>
            </p:cNvCxnSpPr>
            <p:nvPr/>
          </p:nvCxnSpPr>
          <p:spPr>
            <a:xfrm flipV="1">
              <a:off x="3225986" y="2450100"/>
              <a:ext cx="0" cy="2160000"/>
            </a:xfrm>
            <a:prstGeom prst="line">
              <a:avLst/>
            </a:prstGeom>
            <a:ln/>
          </p:spPr>
          <p:style>
            <a:lnRef idx="3">
              <a:schemeClr val="accent2"/>
            </a:lnRef>
            <a:fillRef idx="0">
              <a:schemeClr val="accent2"/>
            </a:fillRef>
            <a:effectRef idx="2">
              <a:schemeClr val="accent2"/>
            </a:effectRef>
            <a:fontRef idx="minor">
              <a:schemeClr val="tx1"/>
            </a:fontRef>
          </p:style>
        </p:cxnSp>
        <p:cxnSp>
          <p:nvCxnSpPr>
            <p:cNvPr id="25" name="直接连接符 24">
              <a:extLst>
                <a:ext uri="{FF2B5EF4-FFF2-40B4-BE49-F238E27FC236}">
                  <a16:creationId xmlns:a16="http://schemas.microsoft.com/office/drawing/2014/main" id="{0D067D9D-B3D4-4185-AF0C-836EA0FE98DC}"/>
                </a:ext>
              </a:extLst>
            </p:cNvPr>
            <p:cNvCxnSpPr>
              <a:cxnSpLocks/>
            </p:cNvCxnSpPr>
            <p:nvPr/>
          </p:nvCxnSpPr>
          <p:spPr>
            <a:xfrm flipV="1">
              <a:off x="3225986" y="2086673"/>
              <a:ext cx="629473" cy="363426"/>
            </a:xfrm>
            <a:prstGeom prst="line">
              <a:avLst/>
            </a:prstGeom>
            <a:ln/>
          </p:spPr>
          <p:style>
            <a:lnRef idx="3">
              <a:schemeClr val="accent2"/>
            </a:lnRef>
            <a:fillRef idx="0">
              <a:schemeClr val="accent2"/>
            </a:fillRef>
            <a:effectRef idx="2">
              <a:schemeClr val="accent2"/>
            </a:effectRef>
            <a:fontRef idx="minor">
              <a:schemeClr val="tx1"/>
            </a:fontRef>
          </p:style>
        </p:cxnSp>
        <p:cxnSp>
          <p:nvCxnSpPr>
            <p:cNvPr id="27" name="直接连接符 26">
              <a:extLst>
                <a:ext uri="{FF2B5EF4-FFF2-40B4-BE49-F238E27FC236}">
                  <a16:creationId xmlns:a16="http://schemas.microsoft.com/office/drawing/2014/main" id="{FBE34F52-CDD3-4287-B6B3-E8C22373FA1B}"/>
                </a:ext>
              </a:extLst>
            </p:cNvPr>
            <p:cNvCxnSpPr>
              <a:cxnSpLocks/>
            </p:cNvCxnSpPr>
            <p:nvPr/>
          </p:nvCxnSpPr>
          <p:spPr>
            <a:xfrm>
              <a:off x="1695459" y="2086673"/>
              <a:ext cx="2160000" cy="0"/>
            </a:xfrm>
            <a:prstGeom prst="line">
              <a:avLst/>
            </a:prstGeom>
            <a:ln/>
          </p:spPr>
          <p:style>
            <a:lnRef idx="3">
              <a:schemeClr val="accent2"/>
            </a:lnRef>
            <a:fillRef idx="0">
              <a:schemeClr val="accent2"/>
            </a:fillRef>
            <a:effectRef idx="2">
              <a:schemeClr val="accent2"/>
            </a:effectRef>
            <a:fontRef idx="minor">
              <a:schemeClr val="tx1"/>
            </a:fontRef>
          </p:style>
        </p:cxnSp>
        <p:cxnSp>
          <p:nvCxnSpPr>
            <p:cNvPr id="28" name="直接连接符 27">
              <a:extLst>
                <a:ext uri="{FF2B5EF4-FFF2-40B4-BE49-F238E27FC236}">
                  <a16:creationId xmlns:a16="http://schemas.microsoft.com/office/drawing/2014/main" id="{272E2507-B99A-4BB8-AF94-E70B202EEBC7}"/>
                </a:ext>
              </a:extLst>
            </p:cNvPr>
            <p:cNvCxnSpPr>
              <a:cxnSpLocks/>
            </p:cNvCxnSpPr>
            <p:nvPr/>
          </p:nvCxnSpPr>
          <p:spPr>
            <a:xfrm flipV="1">
              <a:off x="3855459" y="2086673"/>
              <a:ext cx="0" cy="2160000"/>
            </a:xfrm>
            <a:prstGeom prst="line">
              <a:avLst/>
            </a:prstGeom>
            <a:ln/>
          </p:spPr>
          <p:style>
            <a:lnRef idx="3">
              <a:schemeClr val="accent2"/>
            </a:lnRef>
            <a:fillRef idx="0">
              <a:schemeClr val="accent2"/>
            </a:fillRef>
            <a:effectRef idx="2">
              <a:schemeClr val="accent2"/>
            </a:effectRef>
            <a:fontRef idx="minor">
              <a:schemeClr val="tx1"/>
            </a:fontRef>
          </p:style>
        </p:cxnSp>
        <p:cxnSp>
          <p:nvCxnSpPr>
            <p:cNvPr id="29" name="直接箭头连接符 28">
              <a:extLst>
                <a:ext uri="{FF2B5EF4-FFF2-40B4-BE49-F238E27FC236}">
                  <a16:creationId xmlns:a16="http://schemas.microsoft.com/office/drawing/2014/main" id="{4A3539D0-C263-4080-8C9F-670A6AD29798}"/>
                </a:ext>
              </a:extLst>
            </p:cNvPr>
            <p:cNvCxnSpPr>
              <a:cxnSpLocks/>
            </p:cNvCxnSpPr>
            <p:nvPr/>
          </p:nvCxnSpPr>
          <p:spPr>
            <a:xfrm flipV="1">
              <a:off x="3225986" y="4246672"/>
              <a:ext cx="629473" cy="363426"/>
            </a:xfrm>
            <a:prstGeom prst="straightConnector1">
              <a:avLst/>
            </a:prstGeom>
            <a:ln/>
          </p:spPr>
          <p:style>
            <a:lnRef idx="3">
              <a:schemeClr val="accent2"/>
            </a:lnRef>
            <a:fillRef idx="0">
              <a:schemeClr val="accent2"/>
            </a:fillRef>
            <a:effectRef idx="2">
              <a:schemeClr val="accent2"/>
            </a:effectRef>
            <a:fontRef idx="minor">
              <a:schemeClr val="tx1"/>
            </a:fontRef>
          </p:style>
        </p:cxnSp>
        <p:cxnSp>
          <p:nvCxnSpPr>
            <p:cNvPr id="31" name="直接箭头连接符 30">
              <a:extLst>
                <a:ext uri="{FF2B5EF4-FFF2-40B4-BE49-F238E27FC236}">
                  <a16:creationId xmlns:a16="http://schemas.microsoft.com/office/drawing/2014/main" id="{FF2D3227-FF0B-4BFC-9F69-8CAEE4A63423}"/>
                </a:ext>
              </a:extLst>
            </p:cNvPr>
            <p:cNvCxnSpPr>
              <a:cxnSpLocks/>
            </p:cNvCxnSpPr>
            <p:nvPr/>
          </p:nvCxnSpPr>
          <p:spPr>
            <a:xfrm flipV="1">
              <a:off x="1072242" y="2086672"/>
              <a:ext cx="629473" cy="363426"/>
            </a:xfrm>
            <a:prstGeom prst="straightConnector1">
              <a:avLst/>
            </a:prstGeom>
            <a:ln/>
          </p:spPr>
          <p:style>
            <a:lnRef idx="3">
              <a:schemeClr val="accent2"/>
            </a:lnRef>
            <a:fillRef idx="0">
              <a:schemeClr val="accent2"/>
            </a:fillRef>
            <a:effectRef idx="2">
              <a:schemeClr val="accent2"/>
            </a:effectRef>
            <a:fontRef idx="minor">
              <a:schemeClr val="tx1"/>
            </a:fontRef>
          </p:style>
        </p:cxnSp>
        <p:cxnSp>
          <p:nvCxnSpPr>
            <p:cNvPr id="32" name="直接连接符 31">
              <a:extLst>
                <a:ext uri="{FF2B5EF4-FFF2-40B4-BE49-F238E27FC236}">
                  <a16:creationId xmlns:a16="http://schemas.microsoft.com/office/drawing/2014/main" id="{C47C8B9A-E418-4B8E-9EB8-68492555E02C}"/>
                </a:ext>
              </a:extLst>
            </p:cNvPr>
            <p:cNvCxnSpPr>
              <a:cxnSpLocks/>
            </p:cNvCxnSpPr>
            <p:nvPr/>
          </p:nvCxnSpPr>
          <p:spPr>
            <a:xfrm flipV="1">
              <a:off x="1695459" y="2086672"/>
              <a:ext cx="0" cy="2160000"/>
            </a:xfrm>
            <a:prstGeom prst="line">
              <a:avLst/>
            </a:prstGeom>
            <a:ln>
              <a:solidFill>
                <a:schemeClr val="tx1">
                  <a:lumMod val="50000"/>
                  <a:lumOff val="50000"/>
                </a:schemeClr>
              </a:solidFill>
              <a:prstDash val="dash"/>
            </a:ln>
          </p:spPr>
          <p:style>
            <a:lnRef idx="3">
              <a:schemeClr val="accent2"/>
            </a:lnRef>
            <a:fillRef idx="0">
              <a:schemeClr val="accent2"/>
            </a:fillRef>
            <a:effectRef idx="2">
              <a:schemeClr val="accent2"/>
            </a:effectRef>
            <a:fontRef idx="minor">
              <a:schemeClr val="tx1"/>
            </a:fontRef>
          </p:style>
        </p:cxnSp>
        <p:cxnSp>
          <p:nvCxnSpPr>
            <p:cNvPr id="33" name="直接连接符 32">
              <a:extLst>
                <a:ext uri="{FF2B5EF4-FFF2-40B4-BE49-F238E27FC236}">
                  <a16:creationId xmlns:a16="http://schemas.microsoft.com/office/drawing/2014/main" id="{F2009B8F-8865-42DA-9A49-B085914848C6}"/>
                </a:ext>
              </a:extLst>
            </p:cNvPr>
            <p:cNvCxnSpPr>
              <a:cxnSpLocks/>
            </p:cNvCxnSpPr>
            <p:nvPr/>
          </p:nvCxnSpPr>
          <p:spPr>
            <a:xfrm>
              <a:off x="1695459" y="4246672"/>
              <a:ext cx="2160000" cy="0"/>
            </a:xfrm>
            <a:prstGeom prst="line">
              <a:avLst/>
            </a:prstGeom>
            <a:ln>
              <a:solidFill>
                <a:schemeClr val="tx1">
                  <a:lumMod val="50000"/>
                  <a:lumOff val="50000"/>
                </a:schemeClr>
              </a:solidFill>
              <a:prstDash val="dash"/>
            </a:ln>
          </p:spPr>
          <p:style>
            <a:lnRef idx="3">
              <a:schemeClr val="accent2"/>
            </a:lnRef>
            <a:fillRef idx="0">
              <a:schemeClr val="accent2"/>
            </a:fillRef>
            <a:effectRef idx="2">
              <a:schemeClr val="accent2"/>
            </a:effectRef>
            <a:fontRef idx="minor">
              <a:schemeClr val="tx1"/>
            </a:fontRef>
          </p:style>
        </p:cxnSp>
        <p:sp>
          <p:nvSpPr>
            <p:cNvPr id="35" name="文本框 34">
              <a:extLst>
                <a:ext uri="{FF2B5EF4-FFF2-40B4-BE49-F238E27FC236}">
                  <a16:creationId xmlns:a16="http://schemas.microsoft.com/office/drawing/2014/main" id="{937A42A5-AD4D-462D-ACBD-4B5CD37A8CCB}"/>
                </a:ext>
              </a:extLst>
            </p:cNvPr>
            <p:cNvSpPr txBox="1"/>
            <p:nvPr/>
          </p:nvSpPr>
          <p:spPr>
            <a:xfrm>
              <a:off x="1808867" y="4610098"/>
              <a:ext cx="1401346" cy="307777"/>
            </a:xfrm>
            <a:prstGeom prst="rect">
              <a:avLst/>
            </a:prstGeom>
            <a:noFill/>
          </p:spPr>
          <p:txBody>
            <a:bodyPr wrap="none" rtlCol="0">
              <a:spAutoFit/>
            </a:bodyPr>
            <a:lstStyle/>
            <a:p>
              <a:r>
                <a:rPr lang="en-US" altLang="zh-CN" sz="1400" dirty="0"/>
                <a:t>X</a:t>
              </a:r>
              <a:r>
                <a:rPr lang="zh-CN" altLang="en-US" sz="1400" dirty="0"/>
                <a:t>轴</a:t>
              </a:r>
              <a:r>
                <a:rPr lang="en-US" altLang="zh-CN" sz="1400" dirty="0"/>
                <a:t>    </a:t>
              </a:r>
              <a:r>
                <a:rPr lang="zh-CN" altLang="en-US" sz="1400" dirty="0"/>
                <a:t>水平复制</a:t>
              </a:r>
            </a:p>
          </p:txBody>
        </p:sp>
        <p:sp>
          <p:nvSpPr>
            <p:cNvPr id="36" name="文本框 35">
              <a:extLst>
                <a:ext uri="{FF2B5EF4-FFF2-40B4-BE49-F238E27FC236}">
                  <a16:creationId xmlns:a16="http://schemas.microsoft.com/office/drawing/2014/main" id="{F93D04B6-F611-4C2C-90FD-9A4D779E8662}"/>
                </a:ext>
              </a:extLst>
            </p:cNvPr>
            <p:cNvSpPr txBox="1"/>
            <p:nvPr/>
          </p:nvSpPr>
          <p:spPr>
            <a:xfrm>
              <a:off x="772509" y="2456594"/>
              <a:ext cx="269014" cy="1600438"/>
            </a:xfrm>
            <a:prstGeom prst="rect">
              <a:avLst/>
            </a:prstGeom>
            <a:noFill/>
          </p:spPr>
          <p:txBody>
            <a:bodyPr vert="horz" wrap="square" rtlCol="0">
              <a:spAutoFit/>
            </a:bodyPr>
            <a:lstStyle/>
            <a:p>
              <a:pPr algn="ctr"/>
              <a:r>
                <a:rPr lang="en-US" altLang="zh-CN" sz="1400" dirty="0"/>
                <a:t>Y</a:t>
              </a:r>
              <a:r>
                <a:rPr lang="zh-CN" altLang="en-US" sz="1400" dirty="0"/>
                <a:t>轴 </a:t>
              </a:r>
              <a:endParaRPr lang="en-US" altLang="zh-CN" sz="1400" dirty="0"/>
            </a:p>
            <a:p>
              <a:pPr algn="ctr"/>
              <a:r>
                <a:rPr lang="en-US" altLang="zh-CN" sz="1400" dirty="0"/>
                <a:t> </a:t>
              </a:r>
              <a:r>
                <a:rPr lang="zh-CN" altLang="en-US" sz="1400" dirty="0"/>
                <a:t>功能拆分</a:t>
              </a:r>
            </a:p>
          </p:txBody>
        </p:sp>
        <p:sp>
          <p:nvSpPr>
            <p:cNvPr id="38" name="文本框 37">
              <a:extLst>
                <a:ext uri="{FF2B5EF4-FFF2-40B4-BE49-F238E27FC236}">
                  <a16:creationId xmlns:a16="http://schemas.microsoft.com/office/drawing/2014/main" id="{47F8CF76-DEEA-4CAD-A493-33D0A6B396E9}"/>
                </a:ext>
              </a:extLst>
            </p:cNvPr>
            <p:cNvSpPr txBox="1"/>
            <p:nvPr/>
          </p:nvSpPr>
          <p:spPr>
            <a:xfrm rot="19800000">
              <a:off x="1545709" y="3975407"/>
              <a:ext cx="1390124" cy="307777"/>
            </a:xfrm>
            <a:prstGeom prst="rect">
              <a:avLst/>
            </a:prstGeom>
            <a:noFill/>
          </p:spPr>
          <p:txBody>
            <a:bodyPr wrap="none" rtlCol="0">
              <a:spAutoFit/>
            </a:bodyPr>
            <a:lstStyle/>
            <a:p>
              <a:r>
                <a:rPr lang="en-US" altLang="zh-CN" sz="1400" dirty="0"/>
                <a:t>Z</a:t>
              </a:r>
              <a:r>
                <a:rPr lang="zh-CN" altLang="en-US" sz="1400" dirty="0"/>
                <a:t>轴</a:t>
              </a:r>
              <a:r>
                <a:rPr lang="en-US" altLang="zh-CN" sz="1400" dirty="0"/>
                <a:t>    </a:t>
              </a:r>
              <a:r>
                <a:rPr lang="zh-CN" altLang="en-US" sz="1400" dirty="0"/>
                <a:t>数据分区</a:t>
              </a:r>
            </a:p>
          </p:txBody>
        </p:sp>
        <p:sp>
          <p:nvSpPr>
            <p:cNvPr id="39" name="文本框 38">
              <a:extLst>
                <a:ext uri="{FF2B5EF4-FFF2-40B4-BE49-F238E27FC236}">
                  <a16:creationId xmlns:a16="http://schemas.microsoft.com/office/drawing/2014/main" id="{047E503A-6A23-4FCA-8FA2-9D47600E5579}"/>
                </a:ext>
              </a:extLst>
            </p:cNvPr>
            <p:cNvSpPr txBox="1"/>
            <p:nvPr/>
          </p:nvSpPr>
          <p:spPr>
            <a:xfrm>
              <a:off x="590117" y="4619262"/>
              <a:ext cx="902811" cy="307777"/>
            </a:xfrm>
            <a:prstGeom prst="rect">
              <a:avLst/>
            </a:prstGeom>
            <a:noFill/>
          </p:spPr>
          <p:txBody>
            <a:bodyPr wrap="none" rtlCol="0">
              <a:spAutoFit/>
            </a:bodyPr>
            <a:lstStyle/>
            <a:p>
              <a:r>
                <a:rPr lang="zh-CN" altLang="en-US" sz="1400" dirty="0"/>
                <a:t>单体系统</a:t>
              </a:r>
            </a:p>
          </p:txBody>
        </p:sp>
        <p:sp>
          <p:nvSpPr>
            <p:cNvPr id="40" name="文本框 39">
              <a:extLst>
                <a:ext uri="{FF2B5EF4-FFF2-40B4-BE49-F238E27FC236}">
                  <a16:creationId xmlns:a16="http://schemas.microsoft.com/office/drawing/2014/main" id="{2EDAFB1D-EFBE-48CC-82FD-4DFD127B3EFA}"/>
                </a:ext>
              </a:extLst>
            </p:cNvPr>
            <p:cNvSpPr txBox="1"/>
            <p:nvPr/>
          </p:nvSpPr>
          <p:spPr>
            <a:xfrm>
              <a:off x="3795960" y="1799846"/>
              <a:ext cx="902811" cy="307777"/>
            </a:xfrm>
            <a:prstGeom prst="rect">
              <a:avLst/>
            </a:prstGeom>
            <a:noFill/>
          </p:spPr>
          <p:txBody>
            <a:bodyPr wrap="none" rtlCol="0">
              <a:spAutoFit/>
            </a:bodyPr>
            <a:lstStyle/>
            <a:p>
              <a:r>
                <a:rPr lang="zh-CN" altLang="en-US" sz="1400" dirty="0"/>
                <a:t>无限扩展</a:t>
              </a:r>
            </a:p>
          </p:txBody>
        </p:sp>
      </p:grpSp>
      <p:grpSp>
        <p:nvGrpSpPr>
          <p:cNvPr id="46" name="îṥḷîḋé">
            <a:extLst>
              <a:ext uri="{FF2B5EF4-FFF2-40B4-BE49-F238E27FC236}">
                <a16:creationId xmlns:a16="http://schemas.microsoft.com/office/drawing/2014/main" id="{0D87D834-DE50-4868-A22E-AA11239A57B8}"/>
              </a:ext>
            </a:extLst>
          </p:cNvPr>
          <p:cNvGrpSpPr/>
          <p:nvPr/>
        </p:nvGrpSpPr>
        <p:grpSpPr>
          <a:xfrm>
            <a:off x="785097" y="1581453"/>
            <a:ext cx="238958" cy="3645492"/>
            <a:chOff x="5489678" y="2022789"/>
            <a:chExt cx="238958" cy="3645492"/>
          </a:xfrm>
        </p:grpSpPr>
        <p:cxnSp>
          <p:nvCxnSpPr>
            <p:cNvPr id="65" name="直接连接符 64">
              <a:extLst>
                <a:ext uri="{FF2B5EF4-FFF2-40B4-BE49-F238E27FC236}">
                  <a16:creationId xmlns:a16="http://schemas.microsoft.com/office/drawing/2014/main" id="{1791BE2B-FE19-4CAC-B9B1-02F2360489A0}"/>
                </a:ext>
              </a:extLst>
            </p:cNvPr>
            <p:cNvCxnSpPr>
              <a:cxnSpLocks/>
            </p:cNvCxnSpPr>
            <p:nvPr/>
          </p:nvCxnSpPr>
          <p:spPr>
            <a:xfrm>
              <a:off x="5609157" y="4052520"/>
              <a:ext cx="0" cy="1376803"/>
            </a:xfrm>
            <a:prstGeom prst="line">
              <a:avLst/>
            </a:prstGeom>
            <a:ln w="63500">
              <a:solidFill>
                <a:schemeClr val="bg1">
                  <a:lumMod val="8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66" name="直接连接符 65">
              <a:extLst>
                <a:ext uri="{FF2B5EF4-FFF2-40B4-BE49-F238E27FC236}">
                  <a16:creationId xmlns:a16="http://schemas.microsoft.com/office/drawing/2014/main" id="{840FF532-BD76-47BF-9720-B662134DD6A6}"/>
                </a:ext>
              </a:extLst>
            </p:cNvPr>
            <p:cNvCxnSpPr>
              <a:cxnSpLocks/>
              <a:stCxn id="67" idx="2"/>
            </p:cNvCxnSpPr>
            <p:nvPr/>
          </p:nvCxnSpPr>
          <p:spPr>
            <a:xfrm>
              <a:off x="5609157" y="2261747"/>
              <a:ext cx="0" cy="1376803"/>
            </a:xfrm>
            <a:prstGeom prst="line">
              <a:avLst/>
            </a:prstGeom>
            <a:ln w="63500">
              <a:solidFill>
                <a:schemeClr val="bg1">
                  <a:lumMod val="8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67" name="išļîdê">
              <a:extLst>
                <a:ext uri="{FF2B5EF4-FFF2-40B4-BE49-F238E27FC236}">
                  <a16:creationId xmlns:a16="http://schemas.microsoft.com/office/drawing/2014/main" id="{CCE6E189-B29C-4446-9BB4-2B4DCDCE9AF0}"/>
                </a:ext>
              </a:extLst>
            </p:cNvPr>
            <p:cNvSpPr/>
            <p:nvPr/>
          </p:nvSpPr>
          <p:spPr>
            <a:xfrm flipH="1">
              <a:off x="5489678" y="2022789"/>
              <a:ext cx="238958" cy="238958"/>
            </a:xfrm>
            <a:prstGeom prst="diamond">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900"/>
            </a:p>
          </p:txBody>
        </p:sp>
        <p:sp>
          <p:nvSpPr>
            <p:cNvPr id="68" name="î$ḻíḍé">
              <a:extLst>
                <a:ext uri="{FF2B5EF4-FFF2-40B4-BE49-F238E27FC236}">
                  <a16:creationId xmlns:a16="http://schemas.microsoft.com/office/drawing/2014/main" id="{2FF97A07-2759-49BF-B261-AD2129F80A5B}"/>
                </a:ext>
              </a:extLst>
            </p:cNvPr>
            <p:cNvSpPr/>
            <p:nvPr/>
          </p:nvSpPr>
          <p:spPr>
            <a:xfrm flipH="1">
              <a:off x="5489678" y="3726056"/>
              <a:ext cx="238958" cy="238958"/>
            </a:xfrm>
            <a:prstGeom prst="diamond">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900"/>
            </a:p>
          </p:txBody>
        </p:sp>
        <p:sp>
          <p:nvSpPr>
            <p:cNvPr id="69" name="iṩḷïḋê">
              <a:extLst>
                <a:ext uri="{FF2B5EF4-FFF2-40B4-BE49-F238E27FC236}">
                  <a16:creationId xmlns:a16="http://schemas.microsoft.com/office/drawing/2014/main" id="{0AF5675E-FAF5-4022-94D3-90D9AF6337D9}"/>
                </a:ext>
              </a:extLst>
            </p:cNvPr>
            <p:cNvSpPr/>
            <p:nvPr/>
          </p:nvSpPr>
          <p:spPr>
            <a:xfrm flipH="1">
              <a:off x="5489678" y="5429323"/>
              <a:ext cx="238958" cy="238958"/>
            </a:xfrm>
            <a:prstGeom prst="diamond">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900"/>
            </a:p>
          </p:txBody>
        </p:sp>
      </p:grpSp>
      <p:sp>
        <p:nvSpPr>
          <p:cNvPr id="56" name="íṣḷiďe">
            <a:extLst>
              <a:ext uri="{FF2B5EF4-FFF2-40B4-BE49-F238E27FC236}">
                <a16:creationId xmlns:a16="http://schemas.microsoft.com/office/drawing/2014/main" id="{10AAF67D-F2D8-49E2-9ECF-0D9E0B029BEB}"/>
              </a:ext>
            </a:extLst>
          </p:cNvPr>
          <p:cNvSpPr/>
          <p:nvPr/>
        </p:nvSpPr>
        <p:spPr>
          <a:xfrm>
            <a:off x="1401476" y="1299367"/>
            <a:ext cx="728737" cy="728737"/>
          </a:xfrm>
          <a:prstGeom prst="ellipse">
            <a:avLst/>
          </a:prstGeom>
          <a:solidFill>
            <a:schemeClr val="accent2"/>
          </a:solidFill>
          <a:ln w="28575">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en-US" sz="1400" dirty="0">
              <a:solidFill>
                <a:schemeClr val="bg1"/>
              </a:solidFill>
            </a:endParaRPr>
          </a:p>
        </p:txBody>
      </p:sp>
      <p:sp>
        <p:nvSpPr>
          <p:cNvPr id="57" name="îšḷiḋé">
            <a:extLst>
              <a:ext uri="{FF2B5EF4-FFF2-40B4-BE49-F238E27FC236}">
                <a16:creationId xmlns:a16="http://schemas.microsoft.com/office/drawing/2014/main" id="{8A3AAEBD-C65E-40D5-AE65-2A4CEEE5E316}"/>
              </a:ext>
            </a:extLst>
          </p:cNvPr>
          <p:cNvSpPr/>
          <p:nvPr/>
        </p:nvSpPr>
        <p:spPr>
          <a:xfrm>
            <a:off x="1401476" y="3013867"/>
            <a:ext cx="728737" cy="728737"/>
          </a:xfrm>
          <a:prstGeom prst="ellipse">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en-US" sz="1400" dirty="0">
              <a:solidFill>
                <a:schemeClr val="bg1"/>
              </a:solidFill>
            </a:endParaRPr>
          </a:p>
        </p:txBody>
      </p:sp>
      <p:sp>
        <p:nvSpPr>
          <p:cNvPr id="58" name="iṡļïḍé">
            <a:extLst>
              <a:ext uri="{FF2B5EF4-FFF2-40B4-BE49-F238E27FC236}">
                <a16:creationId xmlns:a16="http://schemas.microsoft.com/office/drawing/2014/main" id="{8E374670-D9CF-4135-9752-72F8C914166D}"/>
              </a:ext>
            </a:extLst>
          </p:cNvPr>
          <p:cNvSpPr/>
          <p:nvPr/>
        </p:nvSpPr>
        <p:spPr>
          <a:xfrm>
            <a:off x="1401476" y="4728367"/>
            <a:ext cx="728737" cy="728737"/>
          </a:xfrm>
          <a:prstGeom prst="ellipse">
            <a:avLst/>
          </a:prstGeom>
          <a:solidFill>
            <a:schemeClr val="accent2"/>
          </a:solidFill>
          <a:ln w="28575">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en-US" sz="1400" dirty="0">
              <a:solidFill>
                <a:schemeClr val="bg1"/>
              </a:solidFill>
            </a:endParaRPr>
          </a:p>
        </p:txBody>
      </p:sp>
      <p:sp>
        <p:nvSpPr>
          <p:cNvPr id="59" name="íšḻiďé">
            <a:extLst>
              <a:ext uri="{FF2B5EF4-FFF2-40B4-BE49-F238E27FC236}">
                <a16:creationId xmlns:a16="http://schemas.microsoft.com/office/drawing/2014/main" id="{529955C2-42B2-4B26-8990-46B14E9FF728}"/>
              </a:ext>
            </a:extLst>
          </p:cNvPr>
          <p:cNvSpPr txBox="1"/>
          <p:nvPr/>
        </p:nvSpPr>
        <p:spPr>
          <a:xfrm>
            <a:off x="2285893" y="1048467"/>
            <a:ext cx="2410141" cy="527057"/>
          </a:xfrm>
          <a:prstGeom prst="rect">
            <a:avLst/>
          </a:prstGeom>
          <a:noFill/>
        </p:spPr>
        <p:txBody>
          <a:bodyPr wrap="square" lIns="91440" tIns="45720" rIns="91440" bIns="45720" rtlCol="0" anchor="b" anchorCtr="0">
            <a:normAutofit/>
          </a:bodyPr>
          <a:lstStyle/>
          <a:p>
            <a:pPr>
              <a:lnSpc>
                <a:spcPct val="150000"/>
              </a:lnSpc>
            </a:pPr>
            <a:r>
              <a:rPr lang="en-US" altLang="zh-CN" sz="1600" b="1" dirty="0"/>
              <a:t>AKF</a:t>
            </a:r>
            <a:r>
              <a:rPr lang="zh-CN" altLang="en-US" sz="1600" b="1" dirty="0"/>
              <a:t>扩展立方体</a:t>
            </a:r>
            <a:endParaRPr lang="vi-VN" sz="1600" b="1" dirty="0"/>
          </a:p>
        </p:txBody>
      </p:sp>
      <p:sp>
        <p:nvSpPr>
          <p:cNvPr id="60" name="íṡļidè">
            <a:extLst>
              <a:ext uri="{FF2B5EF4-FFF2-40B4-BE49-F238E27FC236}">
                <a16:creationId xmlns:a16="http://schemas.microsoft.com/office/drawing/2014/main" id="{C3F94D5A-D2AC-4FE5-BF65-1DE5CAB776E0}"/>
              </a:ext>
            </a:extLst>
          </p:cNvPr>
          <p:cNvSpPr txBox="1"/>
          <p:nvPr/>
        </p:nvSpPr>
        <p:spPr>
          <a:xfrm>
            <a:off x="2285893" y="1575523"/>
            <a:ext cx="4678859" cy="1335837"/>
          </a:xfrm>
          <a:prstGeom prst="rect">
            <a:avLst/>
          </a:prstGeom>
          <a:noFill/>
        </p:spPr>
        <p:txBody>
          <a:bodyPr wrap="square" lIns="91440" tIns="45720" rIns="91440" bIns="45720" rtlCol="0" anchor="t" anchorCtr="0">
            <a:normAutofit/>
          </a:bodyPr>
          <a:lstStyle/>
          <a:p>
            <a:pPr marL="171450" indent="-171450">
              <a:lnSpc>
                <a:spcPct val="120000"/>
              </a:lnSpc>
              <a:buFont typeface="Arial" panose="020B0604020202020204" pitchFamily="34" charset="0"/>
              <a:buChar char="•"/>
            </a:pPr>
            <a:r>
              <a:rPr lang="en-US" altLang="zh-CN" sz="1600" dirty="0"/>
              <a:t>X</a:t>
            </a:r>
            <a:r>
              <a:rPr lang="zh-CN" altLang="en-US" sz="1600" dirty="0"/>
              <a:t>轴  横向扩展  多实例负载均衡形成集群</a:t>
            </a:r>
            <a:endParaRPr lang="en-US" altLang="zh-CN" sz="1600" dirty="0"/>
          </a:p>
          <a:p>
            <a:pPr marL="171450" indent="-171450">
              <a:lnSpc>
                <a:spcPct val="120000"/>
              </a:lnSpc>
              <a:buFont typeface="Arial" panose="020B0604020202020204" pitchFamily="34" charset="0"/>
              <a:buChar char="•"/>
            </a:pPr>
            <a:r>
              <a:rPr lang="en-US" altLang="zh-CN" sz="1600" dirty="0"/>
              <a:t>Y</a:t>
            </a:r>
            <a:r>
              <a:rPr lang="zh-CN" altLang="en-US" sz="1600" dirty="0"/>
              <a:t>轴  纵向拆分  基于不同业务进行拆分</a:t>
            </a:r>
            <a:endParaRPr lang="en-US" altLang="zh-CN" sz="1600" dirty="0"/>
          </a:p>
          <a:p>
            <a:pPr marL="171450" indent="-171450">
              <a:lnSpc>
                <a:spcPct val="120000"/>
              </a:lnSpc>
              <a:buFont typeface="Arial" panose="020B0604020202020204" pitchFamily="34" charset="0"/>
              <a:buChar char="•"/>
            </a:pPr>
            <a:r>
              <a:rPr lang="en-US" altLang="zh-CN" sz="1600" dirty="0"/>
              <a:t>Z</a:t>
            </a:r>
            <a:r>
              <a:rPr lang="zh-CN" altLang="en-US" sz="1600" dirty="0"/>
              <a:t>轴  数据分区  形成不同地区</a:t>
            </a:r>
            <a:r>
              <a:rPr lang="en-US" altLang="zh-CN" sz="1600" dirty="0"/>
              <a:t>/</a:t>
            </a:r>
            <a:r>
              <a:rPr lang="zh-CN" altLang="en-US" sz="1600" dirty="0"/>
              <a:t>业务的多区域业务数据集合</a:t>
            </a:r>
            <a:endParaRPr lang="en-US" altLang="zh-CN" sz="1600" dirty="0"/>
          </a:p>
        </p:txBody>
      </p:sp>
      <p:sp>
        <p:nvSpPr>
          <p:cNvPr id="61" name="ïṩḷïḑè">
            <a:extLst>
              <a:ext uri="{FF2B5EF4-FFF2-40B4-BE49-F238E27FC236}">
                <a16:creationId xmlns:a16="http://schemas.microsoft.com/office/drawing/2014/main" id="{11B49BC5-9FFC-4621-AB4D-D6507F0EA7DC}"/>
              </a:ext>
            </a:extLst>
          </p:cNvPr>
          <p:cNvSpPr txBox="1"/>
          <p:nvPr/>
        </p:nvSpPr>
        <p:spPr>
          <a:xfrm>
            <a:off x="2285893" y="2762967"/>
            <a:ext cx="2410141" cy="527057"/>
          </a:xfrm>
          <a:prstGeom prst="rect">
            <a:avLst/>
          </a:prstGeom>
          <a:noFill/>
        </p:spPr>
        <p:txBody>
          <a:bodyPr wrap="square" lIns="91440" tIns="45720" rIns="91440" bIns="45720" rtlCol="0" anchor="b" anchorCtr="0">
            <a:normAutofit/>
          </a:bodyPr>
          <a:lstStyle/>
          <a:p>
            <a:pPr>
              <a:lnSpc>
                <a:spcPct val="150000"/>
              </a:lnSpc>
            </a:pPr>
            <a:r>
              <a:rPr lang="zh-CN" altLang="en-US" sz="1600" b="1" dirty="0"/>
              <a:t>服务无状态化</a:t>
            </a:r>
            <a:endParaRPr lang="vi-VN" sz="1600" b="1" dirty="0"/>
          </a:p>
        </p:txBody>
      </p:sp>
      <p:sp>
        <p:nvSpPr>
          <p:cNvPr id="62" name="îṧľíḍe">
            <a:extLst>
              <a:ext uri="{FF2B5EF4-FFF2-40B4-BE49-F238E27FC236}">
                <a16:creationId xmlns:a16="http://schemas.microsoft.com/office/drawing/2014/main" id="{C7E1D16A-4F1A-48E6-B2F0-EB180A8DBECB}"/>
              </a:ext>
            </a:extLst>
          </p:cNvPr>
          <p:cNvSpPr txBox="1"/>
          <p:nvPr/>
        </p:nvSpPr>
        <p:spPr>
          <a:xfrm>
            <a:off x="2285893" y="3290023"/>
            <a:ext cx="4678859" cy="1335834"/>
          </a:xfrm>
          <a:prstGeom prst="rect">
            <a:avLst/>
          </a:prstGeom>
          <a:noFill/>
        </p:spPr>
        <p:txBody>
          <a:bodyPr wrap="square" lIns="91440" tIns="45720" rIns="91440" bIns="45720" rtlCol="0" anchor="t" anchorCtr="0">
            <a:normAutofit/>
          </a:bodyPr>
          <a:lstStyle/>
          <a:p>
            <a:pPr>
              <a:lnSpc>
                <a:spcPct val="120000"/>
              </a:lnSpc>
            </a:pPr>
            <a:r>
              <a:rPr lang="zh-CN" altLang="en-US" sz="1600" dirty="0"/>
              <a:t>服务的实例不会在本地存储需要持久化的数据，并且多个实例对于同一个请求响应的结果是完全一致的。</a:t>
            </a:r>
            <a:endParaRPr lang="en-US" altLang="zh-CN" sz="1600" dirty="0"/>
          </a:p>
          <a:p>
            <a:pPr>
              <a:lnSpc>
                <a:spcPct val="120000"/>
              </a:lnSpc>
            </a:pPr>
            <a:r>
              <a:rPr lang="zh-CN" altLang="en-US" sz="1600" dirty="0"/>
              <a:t>满足这样条件的服务才能动态伸缩。</a:t>
            </a:r>
            <a:endParaRPr lang="en-US" altLang="zh-CN" sz="1600" dirty="0"/>
          </a:p>
          <a:p>
            <a:pPr>
              <a:lnSpc>
                <a:spcPct val="120000"/>
              </a:lnSpc>
            </a:pPr>
            <a:endParaRPr lang="en-US" altLang="zh-CN" sz="1100" dirty="0"/>
          </a:p>
        </p:txBody>
      </p:sp>
      <p:sp>
        <p:nvSpPr>
          <p:cNvPr id="63" name="îṩ1iḋê">
            <a:extLst>
              <a:ext uri="{FF2B5EF4-FFF2-40B4-BE49-F238E27FC236}">
                <a16:creationId xmlns:a16="http://schemas.microsoft.com/office/drawing/2014/main" id="{E898289D-E788-46D1-96BB-BDB32F07FEA3}"/>
              </a:ext>
            </a:extLst>
          </p:cNvPr>
          <p:cNvSpPr txBox="1"/>
          <p:nvPr/>
        </p:nvSpPr>
        <p:spPr>
          <a:xfrm>
            <a:off x="2285893" y="4477467"/>
            <a:ext cx="2410141" cy="527057"/>
          </a:xfrm>
          <a:prstGeom prst="rect">
            <a:avLst/>
          </a:prstGeom>
          <a:noFill/>
        </p:spPr>
        <p:txBody>
          <a:bodyPr wrap="square" lIns="91440" tIns="45720" rIns="91440" bIns="45720" rtlCol="0" anchor="b" anchorCtr="0">
            <a:normAutofit/>
          </a:bodyPr>
          <a:lstStyle/>
          <a:p>
            <a:pPr>
              <a:lnSpc>
                <a:spcPct val="150000"/>
              </a:lnSpc>
            </a:pPr>
            <a:r>
              <a:rPr lang="en-US" altLang="zh-CN" sz="1600" b="1" dirty="0"/>
              <a:t>Restful</a:t>
            </a:r>
            <a:r>
              <a:rPr lang="zh-CN" altLang="en-US" sz="1600" b="1" dirty="0"/>
              <a:t>通信</a:t>
            </a:r>
            <a:endParaRPr lang="vi-VN" sz="1600" b="1" dirty="0"/>
          </a:p>
        </p:txBody>
      </p:sp>
      <p:sp>
        <p:nvSpPr>
          <p:cNvPr id="64" name="íṧľïḍe">
            <a:extLst>
              <a:ext uri="{FF2B5EF4-FFF2-40B4-BE49-F238E27FC236}">
                <a16:creationId xmlns:a16="http://schemas.microsoft.com/office/drawing/2014/main" id="{E134CC4F-D960-40E5-AEE5-6C6726AB5732}"/>
              </a:ext>
            </a:extLst>
          </p:cNvPr>
          <p:cNvSpPr txBox="1"/>
          <p:nvPr/>
        </p:nvSpPr>
        <p:spPr>
          <a:xfrm>
            <a:off x="2285893" y="5004523"/>
            <a:ext cx="4678859" cy="1335834"/>
          </a:xfrm>
          <a:prstGeom prst="rect">
            <a:avLst/>
          </a:prstGeom>
          <a:noFill/>
        </p:spPr>
        <p:txBody>
          <a:bodyPr wrap="square" lIns="91440" tIns="45720" rIns="91440" bIns="45720" rtlCol="0" anchor="t" anchorCtr="0">
            <a:normAutofit/>
          </a:bodyPr>
          <a:lstStyle/>
          <a:p>
            <a:pPr marL="171450" indent="-171450">
              <a:lnSpc>
                <a:spcPct val="120000"/>
              </a:lnSpc>
              <a:buFont typeface="Arial" panose="020B0604020202020204" pitchFamily="34" charset="0"/>
              <a:buChar char="•"/>
            </a:pPr>
            <a:r>
              <a:rPr lang="en-US" altLang="zh-CN" sz="1600" dirty="0"/>
              <a:t>HTTP</a:t>
            </a:r>
            <a:r>
              <a:rPr lang="zh-CN" altLang="en-US" sz="1600" dirty="0"/>
              <a:t>协议无状态</a:t>
            </a:r>
            <a:endParaRPr lang="en-US" altLang="zh-CN" sz="1600" dirty="0"/>
          </a:p>
          <a:p>
            <a:pPr marL="171450" indent="-171450">
              <a:lnSpc>
                <a:spcPct val="120000"/>
              </a:lnSpc>
              <a:buFont typeface="Arial" panose="020B0604020202020204" pitchFamily="34" charset="0"/>
              <a:buChar char="•"/>
            </a:pPr>
            <a:r>
              <a:rPr lang="zh-CN" altLang="en-US" sz="1600" dirty="0"/>
              <a:t>有成熟</a:t>
            </a:r>
            <a:r>
              <a:rPr lang="en-US" altLang="zh-CN" sz="1600" dirty="0"/>
              <a:t>HTTPS</a:t>
            </a:r>
            <a:r>
              <a:rPr lang="zh-CN" altLang="en-US" sz="1600" dirty="0"/>
              <a:t>安全加密方案</a:t>
            </a:r>
          </a:p>
          <a:p>
            <a:pPr marL="171450" indent="-171450">
              <a:lnSpc>
                <a:spcPct val="120000"/>
              </a:lnSpc>
              <a:buFont typeface="Arial" panose="020B0604020202020204" pitchFamily="34" charset="0"/>
              <a:buChar char="•"/>
            </a:pPr>
            <a:r>
              <a:rPr lang="en-US" altLang="zh-CN" sz="1600" dirty="0"/>
              <a:t>JSON </a:t>
            </a:r>
            <a:r>
              <a:rPr lang="zh-CN" altLang="en-US" sz="1600" dirty="0"/>
              <a:t>序列化，轻量简单，可读性高</a:t>
            </a:r>
          </a:p>
          <a:p>
            <a:pPr marL="171450" indent="-171450">
              <a:lnSpc>
                <a:spcPct val="120000"/>
              </a:lnSpc>
              <a:buFont typeface="Arial" panose="020B0604020202020204" pitchFamily="34" charset="0"/>
              <a:buChar char="•"/>
            </a:pPr>
            <a:r>
              <a:rPr lang="zh-CN" altLang="en-US" sz="1600" dirty="0"/>
              <a:t>语言无关</a:t>
            </a:r>
            <a:endParaRPr lang="en-US" altLang="zh-CN" sz="1600" dirty="0"/>
          </a:p>
        </p:txBody>
      </p:sp>
      <p:sp>
        <p:nvSpPr>
          <p:cNvPr id="42" name="矩形 41">
            <a:extLst>
              <a:ext uri="{FF2B5EF4-FFF2-40B4-BE49-F238E27FC236}">
                <a16:creationId xmlns:a16="http://schemas.microsoft.com/office/drawing/2014/main" id="{6B438158-E83C-4202-9A34-4BC7F5B458F8}"/>
              </a:ext>
            </a:extLst>
          </p:cNvPr>
          <p:cNvSpPr/>
          <p:nvPr/>
        </p:nvSpPr>
        <p:spPr>
          <a:xfrm>
            <a:off x="7980005" y="4299585"/>
            <a:ext cx="2512226" cy="1997150"/>
          </a:xfrm>
          <a:prstGeom prst="rect">
            <a:avLst/>
          </a:prstGeom>
        </p:spPr>
        <p:txBody>
          <a:bodyPr wrap="none">
            <a:spAutoFit/>
          </a:bodyPr>
          <a:lstStyle/>
          <a:p>
            <a:pPr marL="171450" indent="-171450">
              <a:lnSpc>
                <a:spcPct val="150000"/>
              </a:lnSpc>
              <a:buFont typeface="Arial" panose="020B0604020202020204" pitchFamily="34" charset="0"/>
              <a:buChar char="•"/>
            </a:pPr>
            <a:r>
              <a:rPr lang="zh-CN" altLang="en-US" sz="1200" b="0" i="0" dirty="0">
                <a:solidFill>
                  <a:srgbClr val="666666"/>
                </a:solidFill>
                <a:effectLst/>
                <a:latin typeface="Helvetica Neue"/>
              </a:rPr>
              <a:t>减少依赖</a:t>
            </a:r>
            <a:endParaRPr lang="en-US" altLang="zh-CN" sz="1200" b="0" i="0" dirty="0">
              <a:solidFill>
                <a:srgbClr val="666666"/>
              </a:solidFill>
              <a:effectLst/>
              <a:latin typeface="Helvetica Neue"/>
            </a:endParaRPr>
          </a:p>
          <a:p>
            <a:pPr marL="171450" indent="-171450">
              <a:lnSpc>
                <a:spcPct val="150000"/>
              </a:lnSpc>
              <a:buFont typeface="Arial" panose="020B0604020202020204" pitchFamily="34" charset="0"/>
              <a:buChar char="•"/>
            </a:pPr>
            <a:r>
              <a:rPr lang="zh-CN" altLang="en-US" sz="1200" dirty="0">
                <a:solidFill>
                  <a:srgbClr val="666666"/>
                </a:solidFill>
                <a:latin typeface="Helvetica Neue"/>
              </a:rPr>
              <a:t>尽早拆分粘性功能</a:t>
            </a:r>
            <a:endParaRPr lang="en-US" altLang="zh-CN" sz="1200" dirty="0">
              <a:solidFill>
                <a:srgbClr val="666666"/>
              </a:solidFill>
              <a:latin typeface="Helvetica Neue"/>
            </a:endParaRPr>
          </a:p>
          <a:p>
            <a:pPr marL="171450" indent="-171450">
              <a:lnSpc>
                <a:spcPct val="150000"/>
              </a:lnSpc>
              <a:buFont typeface="Arial" panose="020B0604020202020204" pitchFamily="34" charset="0"/>
              <a:buChar char="•"/>
            </a:pPr>
            <a:r>
              <a:rPr lang="zh-CN" altLang="en-US" sz="1200" dirty="0">
                <a:solidFill>
                  <a:srgbClr val="666666"/>
                </a:solidFill>
                <a:latin typeface="Helvetica Neue"/>
              </a:rPr>
              <a:t>垂直去耦合并尽早释放数据</a:t>
            </a:r>
            <a:endParaRPr lang="en-US" altLang="zh-CN" sz="1200" dirty="0">
              <a:solidFill>
                <a:srgbClr val="666666"/>
              </a:solidFill>
              <a:latin typeface="Helvetica Neue"/>
            </a:endParaRPr>
          </a:p>
          <a:p>
            <a:pPr marL="171450" indent="-171450">
              <a:lnSpc>
                <a:spcPct val="150000"/>
              </a:lnSpc>
              <a:buFont typeface="Arial" panose="020B0604020202020204" pitchFamily="34" charset="0"/>
              <a:buChar char="•"/>
            </a:pPr>
            <a:r>
              <a:rPr lang="zh-CN" altLang="en-US" sz="1200" dirty="0">
                <a:solidFill>
                  <a:srgbClr val="666666"/>
                </a:solidFill>
                <a:latin typeface="Helvetica Neue"/>
              </a:rPr>
              <a:t>解耦重要功能和经常变化的部分</a:t>
            </a:r>
            <a:endParaRPr lang="en-US" altLang="zh-CN" sz="1200" dirty="0">
              <a:solidFill>
                <a:srgbClr val="666666"/>
              </a:solidFill>
              <a:latin typeface="Helvetica Neue"/>
            </a:endParaRPr>
          </a:p>
          <a:p>
            <a:pPr marL="171450" indent="-171450">
              <a:lnSpc>
                <a:spcPct val="150000"/>
              </a:lnSpc>
              <a:buFont typeface="Arial" panose="020B0604020202020204" pitchFamily="34" charset="0"/>
              <a:buChar char="•"/>
            </a:pPr>
            <a:r>
              <a:rPr lang="zh-CN" altLang="en-US" sz="1200" dirty="0">
                <a:solidFill>
                  <a:srgbClr val="666666"/>
                </a:solidFill>
                <a:latin typeface="Helvetica Neue"/>
              </a:rPr>
              <a:t>解耦功能而不是代码</a:t>
            </a:r>
            <a:endParaRPr lang="en-US" altLang="zh-CN" sz="1200" dirty="0">
              <a:solidFill>
                <a:srgbClr val="666666"/>
              </a:solidFill>
              <a:latin typeface="Helvetica Neue"/>
            </a:endParaRPr>
          </a:p>
          <a:p>
            <a:pPr marL="171450" indent="-171450">
              <a:lnSpc>
                <a:spcPct val="150000"/>
              </a:lnSpc>
              <a:buFont typeface="Arial" panose="020B0604020202020204" pitchFamily="34" charset="0"/>
              <a:buChar char="•"/>
            </a:pPr>
            <a:r>
              <a:rPr lang="zh-CN" altLang="en-US" sz="1200" dirty="0">
                <a:solidFill>
                  <a:srgbClr val="666666"/>
                </a:solidFill>
                <a:latin typeface="Helvetica Neue"/>
              </a:rPr>
              <a:t>首先宏观，然后微观</a:t>
            </a:r>
            <a:endParaRPr lang="en-US" altLang="zh-CN" sz="1200" dirty="0">
              <a:solidFill>
                <a:srgbClr val="666666"/>
              </a:solidFill>
              <a:latin typeface="Helvetica Neue"/>
            </a:endParaRPr>
          </a:p>
          <a:p>
            <a:pPr marL="171450" indent="-171450">
              <a:lnSpc>
                <a:spcPct val="150000"/>
              </a:lnSpc>
              <a:buFont typeface="Arial" panose="020B0604020202020204" pitchFamily="34" charset="0"/>
              <a:buChar char="•"/>
            </a:pPr>
            <a:r>
              <a:rPr lang="zh-CN" altLang="en-US" sz="1200" dirty="0">
                <a:solidFill>
                  <a:srgbClr val="666666"/>
                </a:solidFill>
                <a:latin typeface="Helvetica Neue"/>
              </a:rPr>
              <a:t>以原子演化拆分步骤</a:t>
            </a:r>
            <a:endParaRPr lang="zh-CN" altLang="en-US" sz="1200" b="0" i="0" dirty="0">
              <a:solidFill>
                <a:srgbClr val="666666"/>
              </a:solidFill>
              <a:effectLst/>
              <a:latin typeface="Helvetica Neue"/>
            </a:endParaRPr>
          </a:p>
        </p:txBody>
      </p:sp>
    </p:spTree>
    <p:extLst>
      <p:ext uri="{BB962C8B-B14F-4D97-AF65-F5344CB8AC3E}">
        <p14:creationId xmlns:p14="http://schemas.microsoft.com/office/powerpoint/2010/main" val="2883852873"/>
      </p:ext>
    </p:extLst>
  </p:cSld>
  <p:clrMapOvr>
    <a:masterClrMapping/>
  </p:clrMapOvr>
  <p:transition spd="med">
    <p:pull/>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7483971-029B-4152-BC85-36208200506C}"/>
              </a:ext>
            </a:extLst>
          </p:cNvPr>
          <p:cNvSpPr>
            <a:spLocks noGrp="1"/>
          </p:cNvSpPr>
          <p:nvPr>
            <p:ph type="title"/>
          </p:nvPr>
        </p:nvSpPr>
        <p:spPr/>
        <p:txBody>
          <a:bodyPr/>
          <a:lstStyle/>
          <a:p>
            <a:r>
              <a:rPr lang="zh-CN" altLang="en-US" dirty="0">
                <a:cs typeface="+mn-ea"/>
                <a:sym typeface="+mn-lt"/>
              </a:rPr>
              <a:t>业务微服务化</a:t>
            </a:r>
            <a:endParaRPr lang="zh-CN" altLang="en-US" dirty="0"/>
          </a:p>
        </p:txBody>
      </p:sp>
      <p:sp>
        <p:nvSpPr>
          <p:cNvPr id="4" name="文本占位符 3">
            <a:extLst>
              <a:ext uri="{FF2B5EF4-FFF2-40B4-BE49-F238E27FC236}">
                <a16:creationId xmlns:a16="http://schemas.microsoft.com/office/drawing/2014/main" id="{8EC5DF15-DA36-4C1B-9126-2F278B213A0C}"/>
              </a:ext>
            </a:extLst>
          </p:cNvPr>
          <p:cNvSpPr>
            <a:spLocks noGrp="1"/>
          </p:cNvSpPr>
          <p:nvPr>
            <p:ph type="body" sz="quarter" idx="14"/>
          </p:nvPr>
        </p:nvSpPr>
        <p:spPr/>
        <p:txBody>
          <a:bodyPr/>
          <a:lstStyle/>
          <a:p>
            <a:r>
              <a:rPr lang="en-US" altLang="zh-CN" dirty="0">
                <a:cs typeface="+mn-ea"/>
                <a:sym typeface="+mn-lt"/>
              </a:rPr>
              <a:t>Microservice</a:t>
            </a:r>
          </a:p>
        </p:txBody>
      </p:sp>
      <p:sp>
        <p:nvSpPr>
          <p:cNvPr id="5" name="页脚占位符 4">
            <a:extLst>
              <a:ext uri="{FF2B5EF4-FFF2-40B4-BE49-F238E27FC236}">
                <a16:creationId xmlns:a16="http://schemas.microsoft.com/office/drawing/2014/main" id="{9308ADA6-72E9-4DD2-B334-EF5011C96F65}"/>
              </a:ext>
            </a:extLst>
          </p:cNvPr>
          <p:cNvSpPr>
            <a:spLocks noGrp="1"/>
          </p:cNvSpPr>
          <p:nvPr>
            <p:ph type="ftr" sz="quarter" idx="16"/>
          </p:nvPr>
        </p:nvSpPr>
        <p:spPr>
          <a:xfrm>
            <a:off x="669923" y="6356350"/>
            <a:ext cx="2909888" cy="365125"/>
          </a:xfrm>
        </p:spPr>
        <p:txBody>
          <a:bodyPr/>
          <a:lstStyle/>
          <a:p>
            <a:pPr algn="l"/>
            <a:r>
              <a:rPr lang="en-US" altLang="zh-CN"/>
              <a:t>Sinosoft</a:t>
            </a:r>
            <a:endParaRPr lang="zh-CN" altLang="en-US" dirty="0"/>
          </a:p>
        </p:txBody>
      </p:sp>
      <p:sp>
        <p:nvSpPr>
          <p:cNvPr id="6" name="灯片编号占位符 5">
            <a:extLst>
              <a:ext uri="{FF2B5EF4-FFF2-40B4-BE49-F238E27FC236}">
                <a16:creationId xmlns:a16="http://schemas.microsoft.com/office/drawing/2014/main" id="{928CE8D5-4475-4F37-97B7-B56F2FEC4F69}"/>
              </a:ext>
            </a:extLst>
          </p:cNvPr>
          <p:cNvSpPr>
            <a:spLocks noGrp="1"/>
          </p:cNvSpPr>
          <p:nvPr>
            <p:ph type="sldNum" sz="quarter" idx="17"/>
          </p:nvPr>
        </p:nvSpPr>
        <p:spPr/>
        <p:txBody>
          <a:bodyPr/>
          <a:lstStyle/>
          <a:p>
            <a:fld id="{BBDC343A-A076-4A81-9DCA-503C379E2897}" type="slidenum">
              <a:rPr lang="zh-CN" altLang="en-US" smtClean="0"/>
              <a:t>12</a:t>
            </a:fld>
            <a:endParaRPr lang="zh-CN" altLang="en-US" dirty="0"/>
          </a:p>
        </p:txBody>
      </p:sp>
      <p:grpSp>
        <p:nvGrpSpPr>
          <p:cNvPr id="78" name="组合 77">
            <a:extLst>
              <a:ext uri="{FF2B5EF4-FFF2-40B4-BE49-F238E27FC236}">
                <a16:creationId xmlns:a16="http://schemas.microsoft.com/office/drawing/2014/main" id="{D46EBF47-7468-45EE-8677-CCDDF9669402}"/>
              </a:ext>
            </a:extLst>
          </p:cNvPr>
          <p:cNvGrpSpPr/>
          <p:nvPr/>
        </p:nvGrpSpPr>
        <p:grpSpPr>
          <a:xfrm>
            <a:off x="3595795" y="1308454"/>
            <a:ext cx="816103" cy="703532"/>
            <a:chOff x="3886261" y="1179693"/>
            <a:chExt cx="1440000" cy="1241371"/>
          </a:xfrm>
        </p:grpSpPr>
        <p:sp>
          <p:nvSpPr>
            <p:cNvPr id="79" name="išľíḓé">
              <a:extLst>
                <a:ext uri="{FF2B5EF4-FFF2-40B4-BE49-F238E27FC236}">
                  <a16:creationId xmlns:a16="http://schemas.microsoft.com/office/drawing/2014/main" id="{36EDC343-2F28-4BEC-869B-B9FA2FFEE2BB}"/>
                </a:ext>
              </a:extLst>
            </p:cNvPr>
            <p:cNvSpPr>
              <a:spLocks noChangeAspect="1"/>
            </p:cNvSpPr>
            <p:nvPr/>
          </p:nvSpPr>
          <p:spPr>
            <a:xfrm rot="1800000">
              <a:off x="3886261" y="1179693"/>
              <a:ext cx="1440000" cy="1241371"/>
            </a:xfrm>
            <a:prstGeom prst="hexagon">
              <a:avLst>
                <a:gd name="adj" fmla="val 28912"/>
                <a:gd name="vf" fmla="val 115470"/>
              </a:avLst>
            </a:prstGeom>
            <a:noFill/>
            <a:ln w="22225">
              <a:solidFill>
                <a:schemeClr val="accent2"/>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endParaRPr sz="1200" dirty="0"/>
            </a:p>
          </p:txBody>
        </p:sp>
        <p:sp>
          <p:nvSpPr>
            <p:cNvPr id="80" name="文本框 79">
              <a:extLst>
                <a:ext uri="{FF2B5EF4-FFF2-40B4-BE49-F238E27FC236}">
                  <a16:creationId xmlns:a16="http://schemas.microsoft.com/office/drawing/2014/main" id="{E6D209E3-E6B6-48C6-B1A5-22C9F2873EA2}"/>
                </a:ext>
              </a:extLst>
            </p:cNvPr>
            <p:cNvSpPr txBox="1"/>
            <p:nvPr/>
          </p:nvSpPr>
          <p:spPr>
            <a:xfrm>
              <a:off x="3900294" y="1556001"/>
              <a:ext cx="1411973" cy="488760"/>
            </a:xfrm>
            <a:prstGeom prst="rect">
              <a:avLst/>
            </a:prstGeom>
            <a:noFill/>
          </p:spPr>
          <p:txBody>
            <a:bodyPr wrap="none" rtlCol="0" anchor="ctr">
              <a:spAutoFit/>
            </a:bodyPr>
            <a:lstStyle/>
            <a:p>
              <a:pPr algn="ctr"/>
              <a:r>
                <a:rPr lang="zh-CN" altLang="en-US" sz="1200" b="1" dirty="0"/>
                <a:t>原信扫描</a:t>
              </a:r>
            </a:p>
          </p:txBody>
        </p:sp>
      </p:grpSp>
      <p:grpSp>
        <p:nvGrpSpPr>
          <p:cNvPr id="81" name="组合 80">
            <a:extLst>
              <a:ext uri="{FF2B5EF4-FFF2-40B4-BE49-F238E27FC236}">
                <a16:creationId xmlns:a16="http://schemas.microsoft.com/office/drawing/2014/main" id="{B03197BB-AD42-4E4E-80A6-A0072A385FA4}"/>
              </a:ext>
            </a:extLst>
          </p:cNvPr>
          <p:cNvGrpSpPr/>
          <p:nvPr/>
        </p:nvGrpSpPr>
        <p:grpSpPr>
          <a:xfrm>
            <a:off x="2728378" y="1308454"/>
            <a:ext cx="816103" cy="703532"/>
            <a:chOff x="1940989" y="1095938"/>
            <a:chExt cx="1440000" cy="1241371"/>
          </a:xfrm>
        </p:grpSpPr>
        <p:sp>
          <p:nvSpPr>
            <p:cNvPr id="82" name="išľíḓé">
              <a:extLst>
                <a:ext uri="{FF2B5EF4-FFF2-40B4-BE49-F238E27FC236}">
                  <a16:creationId xmlns:a16="http://schemas.microsoft.com/office/drawing/2014/main" id="{6F2C91F8-1222-45B5-A754-EED4458FC8CF}"/>
                </a:ext>
              </a:extLst>
            </p:cNvPr>
            <p:cNvSpPr>
              <a:spLocks noChangeAspect="1"/>
            </p:cNvSpPr>
            <p:nvPr/>
          </p:nvSpPr>
          <p:spPr>
            <a:xfrm rot="1800000">
              <a:off x="1940989" y="1095938"/>
              <a:ext cx="1440000" cy="1241371"/>
            </a:xfrm>
            <a:prstGeom prst="hexagon">
              <a:avLst>
                <a:gd name="adj" fmla="val 28912"/>
                <a:gd name="vf" fmla="val 115470"/>
              </a:avLst>
            </a:prstGeom>
            <a:noFill/>
            <a:ln w="22225">
              <a:solidFill>
                <a:schemeClr val="accent2"/>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endParaRPr sz="1200" dirty="0"/>
            </a:p>
          </p:txBody>
        </p:sp>
        <p:sp>
          <p:nvSpPr>
            <p:cNvPr id="83" name="文本框 82">
              <a:extLst>
                <a:ext uri="{FF2B5EF4-FFF2-40B4-BE49-F238E27FC236}">
                  <a16:creationId xmlns:a16="http://schemas.microsoft.com/office/drawing/2014/main" id="{392ECB2E-3261-433D-870C-D53EA250B231}"/>
                </a:ext>
              </a:extLst>
            </p:cNvPr>
            <p:cNvSpPr txBox="1"/>
            <p:nvPr/>
          </p:nvSpPr>
          <p:spPr>
            <a:xfrm>
              <a:off x="2306268" y="1384074"/>
              <a:ext cx="709441" cy="665101"/>
            </a:xfrm>
            <a:prstGeom prst="rect">
              <a:avLst/>
            </a:prstGeom>
            <a:noFill/>
          </p:spPr>
          <p:txBody>
            <a:bodyPr wrap="none" rtlCol="0" anchor="ctr">
              <a:spAutoFit/>
            </a:bodyPr>
            <a:lstStyle/>
            <a:p>
              <a:pPr algn="ctr"/>
              <a:r>
                <a:rPr lang="zh-CN" altLang="en-US" sz="1200" b="1" dirty="0"/>
                <a:t>信访</a:t>
              </a:r>
              <a:endParaRPr lang="en-US" altLang="zh-CN" sz="1200" b="1" dirty="0"/>
            </a:p>
            <a:p>
              <a:pPr algn="ctr"/>
              <a:r>
                <a:rPr lang="zh-CN" altLang="en-US" sz="1200" b="1" dirty="0"/>
                <a:t>页面</a:t>
              </a:r>
            </a:p>
          </p:txBody>
        </p:sp>
      </p:grpSp>
      <p:grpSp>
        <p:nvGrpSpPr>
          <p:cNvPr id="84" name="组合 83">
            <a:extLst>
              <a:ext uri="{FF2B5EF4-FFF2-40B4-BE49-F238E27FC236}">
                <a16:creationId xmlns:a16="http://schemas.microsoft.com/office/drawing/2014/main" id="{BDB63E82-968E-42F8-9C5E-1822F7E1F49E}"/>
              </a:ext>
            </a:extLst>
          </p:cNvPr>
          <p:cNvGrpSpPr/>
          <p:nvPr/>
        </p:nvGrpSpPr>
        <p:grpSpPr>
          <a:xfrm>
            <a:off x="2261063" y="5301893"/>
            <a:ext cx="816102" cy="703532"/>
            <a:chOff x="2823282" y="2789333"/>
            <a:chExt cx="1440000" cy="1241371"/>
          </a:xfrm>
        </p:grpSpPr>
        <p:sp>
          <p:nvSpPr>
            <p:cNvPr id="85" name="išľíḓé">
              <a:extLst>
                <a:ext uri="{FF2B5EF4-FFF2-40B4-BE49-F238E27FC236}">
                  <a16:creationId xmlns:a16="http://schemas.microsoft.com/office/drawing/2014/main" id="{C894C6FC-C9E8-4CED-B997-CACD0E5B4AB7}"/>
                </a:ext>
              </a:extLst>
            </p:cNvPr>
            <p:cNvSpPr>
              <a:spLocks noChangeAspect="1"/>
            </p:cNvSpPr>
            <p:nvPr/>
          </p:nvSpPr>
          <p:spPr>
            <a:xfrm rot="1800000">
              <a:off x="2823282" y="2789333"/>
              <a:ext cx="1440000" cy="1241371"/>
            </a:xfrm>
            <a:prstGeom prst="hexagon">
              <a:avLst>
                <a:gd name="adj" fmla="val 28912"/>
                <a:gd name="vf" fmla="val 115470"/>
              </a:avLst>
            </a:prstGeom>
            <a:noFill/>
            <a:ln w="22225">
              <a:solidFill>
                <a:schemeClr val="accent6"/>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endParaRPr sz="1200" dirty="0"/>
            </a:p>
          </p:txBody>
        </p:sp>
        <p:sp>
          <p:nvSpPr>
            <p:cNvPr id="86" name="文本框 85">
              <a:extLst>
                <a:ext uri="{FF2B5EF4-FFF2-40B4-BE49-F238E27FC236}">
                  <a16:creationId xmlns:a16="http://schemas.microsoft.com/office/drawing/2014/main" id="{A6CF727F-F971-4D2B-9163-78EA93B33F6E}"/>
                </a:ext>
              </a:extLst>
            </p:cNvPr>
            <p:cNvSpPr txBox="1"/>
            <p:nvPr/>
          </p:nvSpPr>
          <p:spPr>
            <a:xfrm>
              <a:off x="2837313" y="3002719"/>
              <a:ext cx="1411974" cy="814601"/>
            </a:xfrm>
            <a:prstGeom prst="rect">
              <a:avLst/>
            </a:prstGeom>
            <a:noFill/>
          </p:spPr>
          <p:txBody>
            <a:bodyPr wrap="none" rtlCol="0" anchor="ctr">
              <a:spAutoFit/>
            </a:bodyPr>
            <a:lstStyle/>
            <a:p>
              <a:pPr algn="ctr"/>
              <a:r>
                <a:rPr lang="zh-CN" altLang="en-US" sz="1200" b="1" dirty="0"/>
                <a:t>单点及</a:t>
              </a:r>
              <a:endParaRPr lang="en-US" altLang="zh-CN" sz="1200" b="1" dirty="0"/>
            </a:p>
            <a:p>
              <a:pPr algn="ctr"/>
              <a:r>
                <a:rPr lang="zh-CN" altLang="en-US" sz="1200" b="1" dirty="0"/>
                <a:t>统一认证</a:t>
              </a:r>
              <a:endParaRPr lang="en-US" altLang="zh-CN" sz="1200" b="1" dirty="0"/>
            </a:p>
          </p:txBody>
        </p:sp>
      </p:grpSp>
      <p:grpSp>
        <p:nvGrpSpPr>
          <p:cNvPr id="87" name="组合 86">
            <a:extLst>
              <a:ext uri="{FF2B5EF4-FFF2-40B4-BE49-F238E27FC236}">
                <a16:creationId xmlns:a16="http://schemas.microsoft.com/office/drawing/2014/main" id="{16200EFB-53C7-40F4-900F-1DFA9933F4AA}"/>
              </a:ext>
            </a:extLst>
          </p:cNvPr>
          <p:cNvGrpSpPr/>
          <p:nvPr/>
        </p:nvGrpSpPr>
        <p:grpSpPr>
          <a:xfrm>
            <a:off x="3128479" y="5301893"/>
            <a:ext cx="816103" cy="703532"/>
            <a:chOff x="878011" y="2563908"/>
            <a:chExt cx="1440000" cy="1241371"/>
          </a:xfrm>
        </p:grpSpPr>
        <p:sp>
          <p:nvSpPr>
            <p:cNvPr id="88" name="išľíḓé">
              <a:extLst>
                <a:ext uri="{FF2B5EF4-FFF2-40B4-BE49-F238E27FC236}">
                  <a16:creationId xmlns:a16="http://schemas.microsoft.com/office/drawing/2014/main" id="{8FFAF791-79A4-40D7-9931-380B646C9FD3}"/>
                </a:ext>
              </a:extLst>
            </p:cNvPr>
            <p:cNvSpPr>
              <a:spLocks noChangeAspect="1"/>
            </p:cNvSpPr>
            <p:nvPr/>
          </p:nvSpPr>
          <p:spPr>
            <a:xfrm rot="1800000">
              <a:off x="878011" y="2563908"/>
              <a:ext cx="1440000" cy="1241371"/>
            </a:xfrm>
            <a:prstGeom prst="hexagon">
              <a:avLst>
                <a:gd name="adj" fmla="val 28912"/>
                <a:gd name="vf" fmla="val 115470"/>
              </a:avLst>
            </a:prstGeom>
            <a:noFill/>
            <a:ln w="22225">
              <a:solidFill>
                <a:schemeClr val="accent6"/>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endParaRPr sz="1200" dirty="0"/>
            </a:p>
          </p:txBody>
        </p:sp>
        <p:sp>
          <p:nvSpPr>
            <p:cNvPr id="89" name="文本框 88">
              <a:extLst>
                <a:ext uri="{FF2B5EF4-FFF2-40B4-BE49-F238E27FC236}">
                  <a16:creationId xmlns:a16="http://schemas.microsoft.com/office/drawing/2014/main" id="{487A372D-1790-4076-9830-5995CBB592E5}"/>
                </a:ext>
              </a:extLst>
            </p:cNvPr>
            <p:cNvSpPr txBox="1"/>
            <p:nvPr/>
          </p:nvSpPr>
          <p:spPr>
            <a:xfrm>
              <a:off x="892035" y="2940214"/>
              <a:ext cx="1411973" cy="488760"/>
            </a:xfrm>
            <a:prstGeom prst="rect">
              <a:avLst/>
            </a:prstGeom>
            <a:noFill/>
          </p:spPr>
          <p:txBody>
            <a:bodyPr wrap="none" rtlCol="0" anchor="ctr">
              <a:spAutoFit/>
            </a:bodyPr>
            <a:lstStyle/>
            <a:p>
              <a:pPr algn="ctr"/>
              <a:r>
                <a:rPr lang="zh-CN" altLang="en-US" sz="1200" b="1" dirty="0"/>
                <a:t>安全审计</a:t>
              </a:r>
            </a:p>
          </p:txBody>
        </p:sp>
      </p:grpSp>
      <p:grpSp>
        <p:nvGrpSpPr>
          <p:cNvPr id="90" name="组合 89">
            <a:extLst>
              <a:ext uri="{FF2B5EF4-FFF2-40B4-BE49-F238E27FC236}">
                <a16:creationId xmlns:a16="http://schemas.microsoft.com/office/drawing/2014/main" id="{DD61B198-47E4-4257-9A54-71006703A382}"/>
              </a:ext>
            </a:extLst>
          </p:cNvPr>
          <p:cNvGrpSpPr/>
          <p:nvPr/>
        </p:nvGrpSpPr>
        <p:grpSpPr>
          <a:xfrm>
            <a:off x="4463212" y="1308454"/>
            <a:ext cx="816102" cy="703532"/>
            <a:chOff x="3886261" y="1179693"/>
            <a:chExt cx="1440000" cy="1241371"/>
          </a:xfrm>
        </p:grpSpPr>
        <p:sp>
          <p:nvSpPr>
            <p:cNvPr id="91" name="išľíḓé">
              <a:extLst>
                <a:ext uri="{FF2B5EF4-FFF2-40B4-BE49-F238E27FC236}">
                  <a16:creationId xmlns:a16="http://schemas.microsoft.com/office/drawing/2014/main" id="{3CED33EE-CBE3-49B5-9C65-68900C0934BD}"/>
                </a:ext>
              </a:extLst>
            </p:cNvPr>
            <p:cNvSpPr>
              <a:spLocks noChangeAspect="1"/>
            </p:cNvSpPr>
            <p:nvPr/>
          </p:nvSpPr>
          <p:spPr>
            <a:xfrm rot="1800000">
              <a:off x="3886261" y="1179693"/>
              <a:ext cx="1440000" cy="1241371"/>
            </a:xfrm>
            <a:prstGeom prst="hexagon">
              <a:avLst>
                <a:gd name="adj" fmla="val 28912"/>
                <a:gd name="vf" fmla="val 115470"/>
              </a:avLst>
            </a:prstGeom>
            <a:noFill/>
            <a:ln w="22225">
              <a:solidFill>
                <a:schemeClr val="accent2"/>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endParaRPr sz="1200" dirty="0"/>
            </a:p>
          </p:txBody>
        </p:sp>
        <p:sp>
          <p:nvSpPr>
            <p:cNvPr id="92" name="文本框 91">
              <a:extLst>
                <a:ext uri="{FF2B5EF4-FFF2-40B4-BE49-F238E27FC236}">
                  <a16:creationId xmlns:a16="http://schemas.microsoft.com/office/drawing/2014/main" id="{DECBCF5D-17B5-4126-87B3-364133026BB9}"/>
                </a:ext>
              </a:extLst>
            </p:cNvPr>
            <p:cNvSpPr txBox="1"/>
            <p:nvPr/>
          </p:nvSpPr>
          <p:spPr>
            <a:xfrm>
              <a:off x="3900288" y="1555999"/>
              <a:ext cx="1411974" cy="488760"/>
            </a:xfrm>
            <a:prstGeom prst="rect">
              <a:avLst/>
            </a:prstGeom>
            <a:noFill/>
          </p:spPr>
          <p:txBody>
            <a:bodyPr wrap="none" rtlCol="0" anchor="ctr">
              <a:spAutoFit/>
            </a:bodyPr>
            <a:lstStyle/>
            <a:p>
              <a:pPr algn="ctr"/>
              <a:r>
                <a:rPr lang="zh-CN" altLang="en-US" sz="1200" b="1" dirty="0"/>
                <a:t>文字识别</a:t>
              </a:r>
            </a:p>
          </p:txBody>
        </p:sp>
      </p:grpSp>
      <p:grpSp>
        <p:nvGrpSpPr>
          <p:cNvPr id="103" name="组合 102">
            <a:extLst>
              <a:ext uri="{FF2B5EF4-FFF2-40B4-BE49-F238E27FC236}">
                <a16:creationId xmlns:a16="http://schemas.microsoft.com/office/drawing/2014/main" id="{AB62F8F5-884A-471F-B9C7-3E69242D2118}"/>
              </a:ext>
            </a:extLst>
          </p:cNvPr>
          <p:cNvGrpSpPr/>
          <p:nvPr/>
        </p:nvGrpSpPr>
        <p:grpSpPr>
          <a:xfrm>
            <a:off x="3995896" y="5301893"/>
            <a:ext cx="816103" cy="703532"/>
            <a:chOff x="2823282" y="2789333"/>
            <a:chExt cx="1440000" cy="1241371"/>
          </a:xfrm>
        </p:grpSpPr>
        <p:sp>
          <p:nvSpPr>
            <p:cNvPr id="104" name="išľíḓé">
              <a:extLst>
                <a:ext uri="{FF2B5EF4-FFF2-40B4-BE49-F238E27FC236}">
                  <a16:creationId xmlns:a16="http://schemas.microsoft.com/office/drawing/2014/main" id="{036DE2C8-A76A-4160-B87B-221B323C6F3C}"/>
                </a:ext>
              </a:extLst>
            </p:cNvPr>
            <p:cNvSpPr>
              <a:spLocks noChangeAspect="1"/>
            </p:cNvSpPr>
            <p:nvPr/>
          </p:nvSpPr>
          <p:spPr>
            <a:xfrm rot="1800000">
              <a:off x="2823282" y="2789333"/>
              <a:ext cx="1440000" cy="1241371"/>
            </a:xfrm>
            <a:prstGeom prst="hexagon">
              <a:avLst>
                <a:gd name="adj" fmla="val 28912"/>
                <a:gd name="vf" fmla="val 115470"/>
              </a:avLst>
            </a:prstGeom>
            <a:noFill/>
            <a:ln w="22225">
              <a:solidFill>
                <a:schemeClr val="accent6"/>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endParaRPr sz="1200" dirty="0"/>
            </a:p>
          </p:txBody>
        </p:sp>
        <p:sp>
          <p:nvSpPr>
            <p:cNvPr id="105" name="文本框 104">
              <a:extLst>
                <a:ext uri="{FF2B5EF4-FFF2-40B4-BE49-F238E27FC236}">
                  <a16:creationId xmlns:a16="http://schemas.microsoft.com/office/drawing/2014/main" id="{70D8013A-8CEC-4BE0-B7C4-6F6C2C2EEFED}"/>
                </a:ext>
              </a:extLst>
            </p:cNvPr>
            <p:cNvSpPr txBox="1"/>
            <p:nvPr/>
          </p:nvSpPr>
          <p:spPr>
            <a:xfrm>
              <a:off x="3108841" y="3165639"/>
              <a:ext cx="868908" cy="488760"/>
            </a:xfrm>
            <a:prstGeom prst="rect">
              <a:avLst/>
            </a:prstGeom>
            <a:noFill/>
          </p:spPr>
          <p:txBody>
            <a:bodyPr wrap="none" rtlCol="0" anchor="ctr">
              <a:spAutoFit/>
            </a:bodyPr>
            <a:lstStyle/>
            <a:p>
              <a:pPr algn="ctr"/>
              <a:r>
                <a:rPr lang="zh-CN" altLang="en-US" sz="1200" b="1" dirty="0"/>
                <a:t>扫描</a:t>
              </a:r>
            </a:p>
          </p:txBody>
        </p:sp>
      </p:grpSp>
      <p:grpSp>
        <p:nvGrpSpPr>
          <p:cNvPr id="106" name="组合 105">
            <a:extLst>
              <a:ext uri="{FF2B5EF4-FFF2-40B4-BE49-F238E27FC236}">
                <a16:creationId xmlns:a16="http://schemas.microsoft.com/office/drawing/2014/main" id="{DF75E6E1-D032-4141-9BA1-74ACE1FA2C24}"/>
              </a:ext>
            </a:extLst>
          </p:cNvPr>
          <p:cNvGrpSpPr/>
          <p:nvPr/>
        </p:nvGrpSpPr>
        <p:grpSpPr>
          <a:xfrm>
            <a:off x="4863313" y="5301893"/>
            <a:ext cx="816103" cy="703532"/>
            <a:chOff x="878011" y="2563908"/>
            <a:chExt cx="1440000" cy="1241371"/>
          </a:xfrm>
        </p:grpSpPr>
        <p:sp>
          <p:nvSpPr>
            <p:cNvPr id="107" name="išľíḓé">
              <a:extLst>
                <a:ext uri="{FF2B5EF4-FFF2-40B4-BE49-F238E27FC236}">
                  <a16:creationId xmlns:a16="http://schemas.microsoft.com/office/drawing/2014/main" id="{AAB4F67F-8792-4D24-9AFC-4D96CCD1C31B}"/>
                </a:ext>
              </a:extLst>
            </p:cNvPr>
            <p:cNvSpPr>
              <a:spLocks noChangeAspect="1"/>
            </p:cNvSpPr>
            <p:nvPr/>
          </p:nvSpPr>
          <p:spPr>
            <a:xfrm rot="1800000">
              <a:off x="878011" y="2563908"/>
              <a:ext cx="1440000" cy="1241371"/>
            </a:xfrm>
            <a:prstGeom prst="hexagon">
              <a:avLst>
                <a:gd name="adj" fmla="val 28912"/>
                <a:gd name="vf" fmla="val 115470"/>
              </a:avLst>
            </a:prstGeom>
            <a:noFill/>
            <a:ln w="22225">
              <a:solidFill>
                <a:schemeClr val="accent6"/>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endParaRPr sz="1200" dirty="0"/>
            </a:p>
          </p:txBody>
        </p:sp>
        <p:sp>
          <p:nvSpPr>
            <p:cNvPr id="108" name="文本框 107">
              <a:extLst>
                <a:ext uri="{FF2B5EF4-FFF2-40B4-BE49-F238E27FC236}">
                  <a16:creationId xmlns:a16="http://schemas.microsoft.com/office/drawing/2014/main" id="{E433D84D-EC5F-469B-B2EC-597FB09A4C78}"/>
                </a:ext>
              </a:extLst>
            </p:cNvPr>
            <p:cNvSpPr txBox="1"/>
            <p:nvPr/>
          </p:nvSpPr>
          <p:spPr>
            <a:xfrm>
              <a:off x="892036" y="2940214"/>
              <a:ext cx="1411973" cy="488760"/>
            </a:xfrm>
            <a:prstGeom prst="rect">
              <a:avLst/>
            </a:prstGeom>
            <a:noFill/>
          </p:spPr>
          <p:txBody>
            <a:bodyPr wrap="none" rtlCol="0" anchor="ctr">
              <a:spAutoFit/>
            </a:bodyPr>
            <a:lstStyle/>
            <a:p>
              <a:pPr algn="ctr"/>
              <a:r>
                <a:rPr lang="zh-CN" altLang="en-US" sz="1200" b="1" dirty="0"/>
                <a:t>语音识别</a:t>
              </a:r>
            </a:p>
          </p:txBody>
        </p:sp>
      </p:grpSp>
      <p:grpSp>
        <p:nvGrpSpPr>
          <p:cNvPr id="163" name="组合 162">
            <a:extLst>
              <a:ext uri="{FF2B5EF4-FFF2-40B4-BE49-F238E27FC236}">
                <a16:creationId xmlns:a16="http://schemas.microsoft.com/office/drawing/2014/main" id="{7ADBCF19-E5EC-4706-A6CA-C4EB48B53325}"/>
              </a:ext>
            </a:extLst>
          </p:cNvPr>
          <p:cNvGrpSpPr/>
          <p:nvPr/>
        </p:nvGrpSpPr>
        <p:grpSpPr>
          <a:xfrm>
            <a:off x="2659647" y="4503206"/>
            <a:ext cx="816104" cy="703532"/>
            <a:chOff x="3886261" y="1179693"/>
            <a:chExt cx="1440000" cy="1241371"/>
          </a:xfrm>
        </p:grpSpPr>
        <p:sp>
          <p:nvSpPr>
            <p:cNvPr id="164" name="išľíḓé">
              <a:extLst>
                <a:ext uri="{FF2B5EF4-FFF2-40B4-BE49-F238E27FC236}">
                  <a16:creationId xmlns:a16="http://schemas.microsoft.com/office/drawing/2014/main" id="{63A78487-FDE0-4EF5-B9F5-DC76C027148C}"/>
                </a:ext>
              </a:extLst>
            </p:cNvPr>
            <p:cNvSpPr>
              <a:spLocks noChangeAspect="1"/>
            </p:cNvSpPr>
            <p:nvPr/>
          </p:nvSpPr>
          <p:spPr>
            <a:xfrm rot="1800000">
              <a:off x="3886261" y="1179693"/>
              <a:ext cx="1440000" cy="1241371"/>
            </a:xfrm>
            <a:prstGeom prst="hexagon">
              <a:avLst>
                <a:gd name="adj" fmla="val 28912"/>
                <a:gd name="vf" fmla="val 115470"/>
              </a:avLst>
            </a:prstGeom>
            <a:noFill/>
            <a:ln w="22225">
              <a:solidFill>
                <a:schemeClr val="accent6"/>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endParaRPr sz="1200" dirty="0"/>
            </a:p>
          </p:txBody>
        </p:sp>
        <p:sp>
          <p:nvSpPr>
            <p:cNvPr id="165" name="文本框 164">
              <a:extLst>
                <a:ext uri="{FF2B5EF4-FFF2-40B4-BE49-F238E27FC236}">
                  <a16:creationId xmlns:a16="http://schemas.microsoft.com/office/drawing/2014/main" id="{CB8E7657-839E-4153-B1F3-4B283719D44B}"/>
                </a:ext>
              </a:extLst>
            </p:cNvPr>
            <p:cNvSpPr txBox="1"/>
            <p:nvPr/>
          </p:nvSpPr>
          <p:spPr>
            <a:xfrm>
              <a:off x="3900292" y="1555999"/>
              <a:ext cx="1411971" cy="488760"/>
            </a:xfrm>
            <a:prstGeom prst="rect">
              <a:avLst/>
            </a:prstGeom>
            <a:noFill/>
            <a:ln>
              <a:noFill/>
            </a:ln>
          </p:spPr>
          <p:txBody>
            <a:bodyPr wrap="none" rtlCol="0" anchor="ctr">
              <a:spAutoFit/>
            </a:bodyPr>
            <a:lstStyle/>
            <a:p>
              <a:pPr algn="ctr"/>
              <a:r>
                <a:rPr lang="zh-CN" altLang="en-US" sz="1200" b="1" dirty="0"/>
                <a:t>应用功能</a:t>
              </a:r>
            </a:p>
          </p:txBody>
        </p:sp>
      </p:grpSp>
      <p:grpSp>
        <p:nvGrpSpPr>
          <p:cNvPr id="166" name="组合 165">
            <a:extLst>
              <a:ext uri="{FF2B5EF4-FFF2-40B4-BE49-F238E27FC236}">
                <a16:creationId xmlns:a16="http://schemas.microsoft.com/office/drawing/2014/main" id="{FDF0A111-730E-4432-9D3D-43942B8D86EE}"/>
              </a:ext>
            </a:extLst>
          </p:cNvPr>
          <p:cNvGrpSpPr/>
          <p:nvPr/>
        </p:nvGrpSpPr>
        <p:grpSpPr>
          <a:xfrm>
            <a:off x="3527064" y="4503206"/>
            <a:ext cx="816104" cy="703532"/>
            <a:chOff x="3886261" y="1179693"/>
            <a:chExt cx="1440000" cy="1241371"/>
          </a:xfrm>
        </p:grpSpPr>
        <p:sp>
          <p:nvSpPr>
            <p:cNvPr id="167" name="išľíḓé">
              <a:extLst>
                <a:ext uri="{FF2B5EF4-FFF2-40B4-BE49-F238E27FC236}">
                  <a16:creationId xmlns:a16="http://schemas.microsoft.com/office/drawing/2014/main" id="{ADD874EC-B152-4B16-A0AB-B6CFE55DA1AF}"/>
                </a:ext>
              </a:extLst>
            </p:cNvPr>
            <p:cNvSpPr>
              <a:spLocks noChangeAspect="1"/>
            </p:cNvSpPr>
            <p:nvPr/>
          </p:nvSpPr>
          <p:spPr>
            <a:xfrm rot="1800000">
              <a:off x="3886261" y="1179693"/>
              <a:ext cx="1440000" cy="1241371"/>
            </a:xfrm>
            <a:prstGeom prst="hexagon">
              <a:avLst>
                <a:gd name="adj" fmla="val 28912"/>
                <a:gd name="vf" fmla="val 115470"/>
              </a:avLst>
            </a:prstGeom>
            <a:noFill/>
            <a:ln w="22225">
              <a:solidFill>
                <a:schemeClr val="accent6"/>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endParaRPr sz="1200" dirty="0"/>
            </a:p>
          </p:txBody>
        </p:sp>
        <p:sp>
          <p:nvSpPr>
            <p:cNvPr id="168" name="文本框 167">
              <a:extLst>
                <a:ext uri="{FF2B5EF4-FFF2-40B4-BE49-F238E27FC236}">
                  <a16:creationId xmlns:a16="http://schemas.microsoft.com/office/drawing/2014/main" id="{E159E99F-8EC4-4203-B945-D135090033B4}"/>
                </a:ext>
              </a:extLst>
            </p:cNvPr>
            <p:cNvSpPr txBox="1"/>
            <p:nvPr/>
          </p:nvSpPr>
          <p:spPr>
            <a:xfrm>
              <a:off x="3900283" y="1555999"/>
              <a:ext cx="1411971" cy="488760"/>
            </a:xfrm>
            <a:prstGeom prst="rect">
              <a:avLst/>
            </a:prstGeom>
            <a:noFill/>
            <a:ln>
              <a:noFill/>
            </a:ln>
          </p:spPr>
          <p:txBody>
            <a:bodyPr wrap="none" rtlCol="0" anchor="ctr">
              <a:spAutoFit/>
            </a:bodyPr>
            <a:lstStyle/>
            <a:p>
              <a:pPr algn="ctr"/>
              <a:r>
                <a:rPr lang="zh-CN" altLang="en-US" sz="1200" b="1" dirty="0"/>
                <a:t>库表字段</a:t>
              </a:r>
            </a:p>
          </p:txBody>
        </p:sp>
      </p:grpSp>
      <p:grpSp>
        <p:nvGrpSpPr>
          <p:cNvPr id="169" name="组合 168">
            <a:extLst>
              <a:ext uri="{FF2B5EF4-FFF2-40B4-BE49-F238E27FC236}">
                <a16:creationId xmlns:a16="http://schemas.microsoft.com/office/drawing/2014/main" id="{497A93A0-D191-46E7-A05E-668ACCE7782E}"/>
              </a:ext>
            </a:extLst>
          </p:cNvPr>
          <p:cNvGrpSpPr/>
          <p:nvPr/>
        </p:nvGrpSpPr>
        <p:grpSpPr>
          <a:xfrm>
            <a:off x="4394481" y="4503206"/>
            <a:ext cx="816104" cy="703532"/>
            <a:chOff x="3886261" y="1179693"/>
            <a:chExt cx="1440000" cy="1241371"/>
          </a:xfrm>
        </p:grpSpPr>
        <p:sp>
          <p:nvSpPr>
            <p:cNvPr id="170" name="išľíḓé">
              <a:extLst>
                <a:ext uri="{FF2B5EF4-FFF2-40B4-BE49-F238E27FC236}">
                  <a16:creationId xmlns:a16="http://schemas.microsoft.com/office/drawing/2014/main" id="{9440930E-DDE7-40D6-A2A1-B886DF00FF6F}"/>
                </a:ext>
              </a:extLst>
            </p:cNvPr>
            <p:cNvSpPr>
              <a:spLocks noChangeAspect="1"/>
            </p:cNvSpPr>
            <p:nvPr/>
          </p:nvSpPr>
          <p:spPr>
            <a:xfrm rot="1800000">
              <a:off x="3886261" y="1179693"/>
              <a:ext cx="1440000" cy="1241371"/>
            </a:xfrm>
            <a:prstGeom prst="hexagon">
              <a:avLst>
                <a:gd name="adj" fmla="val 28912"/>
                <a:gd name="vf" fmla="val 115470"/>
              </a:avLst>
            </a:prstGeom>
            <a:noFill/>
            <a:ln w="22225">
              <a:solidFill>
                <a:schemeClr val="accent6"/>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endParaRPr sz="1200" dirty="0"/>
            </a:p>
          </p:txBody>
        </p:sp>
        <p:sp>
          <p:nvSpPr>
            <p:cNvPr id="171" name="文本框 170">
              <a:extLst>
                <a:ext uri="{FF2B5EF4-FFF2-40B4-BE49-F238E27FC236}">
                  <a16:creationId xmlns:a16="http://schemas.microsoft.com/office/drawing/2014/main" id="{9F6691EE-C073-4142-812C-8DC7C75906FA}"/>
                </a:ext>
              </a:extLst>
            </p:cNvPr>
            <p:cNvSpPr txBox="1"/>
            <p:nvPr/>
          </p:nvSpPr>
          <p:spPr>
            <a:xfrm>
              <a:off x="4036050" y="1393079"/>
              <a:ext cx="1140439" cy="814601"/>
            </a:xfrm>
            <a:prstGeom prst="rect">
              <a:avLst/>
            </a:prstGeom>
            <a:noFill/>
            <a:ln>
              <a:noFill/>
            </a:ln>
          </p:spPr>
          <p:txBody>
            <a:bodyPr wrap="none" rtlCol="0" anchor="ctr">
              <a:spAutoFit/>
            </a:bodyPr>
            <a:lstStyle/>
            <a:p>
              <a:pPr algn="ctr"/>
              <a:r>
                <a:rPr lang="zh-CN" altLang="en-US" sz="1200" b="1" dirty="0"/>
                <a:t>自定义</a:t>
              </a:r>
              <a:endParaRPr lang="en-US" altLang="zh-CN" sz="1200" b="1" dirty="0"/>
            </a:p>
            <a:p>
              <a:pPr algn="ctr"/>
              <a:r>
                <a:rPr lang="zh-CN" altLang="en-US" sz="1200" b="1" dirty="0"/>
                <a:t>门户</a:t>
              </a:r>
            </a:p>
          </p:txBody>
        </p:sp>
      </p:grpSp>
      <p:grpSp>
        <p:nvGrpSpPr>
          <p:cNvPr id="178" name="组合 177">
            <a:extLst>
              <a:ext uri="{FF2B5EF4-FFF2-40B4-BE49-F238E27FC236}">
                <a16:creationId xmlns:a16="http://schemas.microsoft.com/office/drawing/2014/main" id="{FBA6EF3F-2E9D-4B7D-86F8-E6000037638A}"/>
              </a:ext>
            </a:extLst>
          </p:cNvPr>
          <p:cNvGrpSpPr/>
          <p:nvPr/>
        </p:nvGrpSpPr>
        <p:grpSpPr>
          <a:xfrm>
            <a:off x="3128481" y="2107142"/>
            <a:ext cx="816103" cy="703532"/>
            <a:chOff x="3886261" y="1179693"/>
            <a:chExt cx="1440000" cy="1241371"/>
          </a:xfrm>
        </p:grpSpPr>
        <p:sp>
          <p:nvSpPr>
            <p:cNvPr id="179" name="išľíḓé">
              <a:extLst>
                <a:ext uri="{FF2B5EF4-FFF2-40B4-BE49-F238E27FC236}">
                  <a16:creationId xmlns:a16="http://schemas.microsoft.com/office/drawing/2014/main" id="{EF6A0068-2CCF-4AA3-892B-56C518A82720}"/>
                </a:ext>
              </a:extLst>
            </p:cNvPr>
            <p:cNvSpPr>
              <a:spLocks noChangeAspect="1"/>
            </p:cNvSpPr>
            <p:nvPr/>
          </p:nvSpPr>
          <p:spPr>
            <a:xfrm rot="1800000">
              <a:off x="3886261" y="1179693"/>
              <a:ext cx="1440000" cy="1241371"/>
            </a:xfrm>
            <a:prstGeom prst="hexagon">
              <a:avLst>
                <a:gd name="adj" fmla="val 28912"/>
                <a:gd name="vf" fmla="val 115470"/>
              </a:avLst>
            </a:prstGeom>
            <a:noFill/>
            <a:ln w="22225">
              <a:solidFill>
                <a:schemeClr val="accent2"/>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endParaRPr sz="1200" dirty="0"/>
            </a:p>
          </p:txBody>
        </p:sp>
        <p:sp>
          <p:nvSpPr>
            <p:cNvPr id="180" name="文本框 179">
              <a:extLst>
                <a:ext uri="{FF2B5EF4-FFF2-40B4-BE49-F238E27FC236}">
                  <a16:creationId xmlns:a16="http://schemas.microsoft.com/office/drawing/2014/main" id="{491AB6CD-1ADA-4B96-99F1-F0130EC0FD36}"/>
                </a:ext>
              </a:extLst>
            </p:cNvPr>
            <p:cNvSpPr txBox="1"/>
            <p:nvPr/>
          </p:nvSpPr>
          <p:spPr>
            <a:xfrm>
              <a:off x="3900290" y="1555999"/>
              <a:ext cx="1411973" cy="488760"/>
            </a:xfrm>
            <a:prstGeom prst="rect">
              <a:avLst/>
            </a:prstGeom>
            <a:noFill/>
          </p:spPr>
          <p:txBody>
            <a:bodyPr wrap="none" rtlCol="0" anchor="ctr">
              <a:spAutoFit/>
            </a:bodyPr>
            <a:lstStyle/>
            <a:p>
              <a:pPr algn="ctr"/>
              <a:r>
                <a:rPr lang="zh-CN" altLang="en-US" sz="1200" b="1" dirty="0"/>
                <a:t>业务督办</a:t>
              </a:r>
            </a:p>
          </p:txBody>
        </p:sp>
      </p:grpSp>
      <p:grpSp>
        <p:nvGrpSpPr>
          <p:cNvPr id="181" name="组合 180">
            <a:extLst>
              <a:ext uri="{FF2B5EF4-FFF2-40B4-BE49-F238E27FC236}">
                <a16:creationId xmlns:a16="http://schemas.microsoft.com/office/drawing/2014/main" id="{B3ABDCDB-1520-48DA-9B93-73C23BE357ED}"/>
              </a:ext>
            </a:extLst>
          </p:cNvPr>
          <p:cNvGrpSpPr/>
          <p:nvPr/>
        </p:nvGrpSpPr>
        <p:grpSpPr>
          <a:xfrm>
            <a:off x="2261063" y="2107142"/>
            <a:ext cx="816104" cy="703532"/>
            <a:chOff x="3886261" y="1179693"/>
            <a:chExt cx="1440000" cy="1241371"/>
          </a:xfrm>
        </p:grpSpPr>
        <p:sp>
          <p:nvSpPr>
            <p:cNvPr id="182" name="išľíḓé">
              <a:extLst>
                <a:ext uri="{FF2B5EF4-FFF2-40B4-BE49-F238E27FC236}">
                  <a16:creationId xmlns:a16="http://schemas.microsoft.com/office/drawing/2014/main" id="{318BE843-813D-4FCF-A1D9-F55A0610769D}"/>
                </a:ext>
              </a:extLst>
            </p:cNvPr>
            <p:cNvSpPr>
              <a:spLocks noChangeAspect="1"/>
            </p:cNvSpPr>
            <p:nvPr/>
          </p:nvSpPr>
          <p:spPr>
            <a:xfrm rot="1800000">
              <a:off x="3886261" y="1179693"/>
              <a:ext cx="1440000" cy="1241371"/>
            </a:xfrm>
            <a:prstGeom prst="hexagon">
              <a:avLst>
                <a:gd name="adj" fmla="val 28912"/>
                <a:gd name="vf" fmla="val 115470"/>
              </a:avLst>
            </a:prstGeom>
            <a:noFill/>
            <a:ln w="22225">
              <a:solidFill>
                <a:schemeClr val="accent2"/>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endParaRPr sz="1200" dirty="0"/>
            </a:p>
          </p:txBody>
        </p:sp>
        <p:sp>
          <p:nvSpPr>
            <p:cNvPr id="183" name="文本框 182">
              <a:extLst>
                <a:ext uri="{FF2B5EF4-FFF2-40B4-BE49-F238E27FC236}">
                  <a16:creationId xmlns:a16="http://schemas.microsoft.com/office/drawing/2014/main" id="{AFA5DF7F-D7A0-4910-ACFD-1C7213B2C2D3}"/>
                </a:ext>
              </a:extLst>
            </p:cNvPr>
            <p:cNvSpPr txBox="1"/>
            <p:nvPr/>
          </p:nvSpPr>
          <p:spPr>
            <a:xfrm>
              <a:off x="3900287" y="1555999"/>
              <a:ext cx="1411972" cy="488760"/>
            </a:xfrm>
            <a:prstGeom prst="rect">
              <a:avLst/>
            </a:prstGeom>
            <a:noFill/>
          </p:spPr>
          <p:txBody>
            <a:bodyPr wrap="none" rtlCol="0" anchor="ctr">
              <a:spAutoFit/>
            </a:bodyPr>
            <a:lstStyle/>
            <a:p>
              <a:pPr algn="ctr"/>
              <a:r>
                <a:rPr lang="zh-CN" altLang="en-US" sz="1200" b="1" dirty="0"/>
                <a:t>举报签收</a:t>
              </a:r>
            </a:p>
          </p:txBody>
        </p:sp>
      </p:grpSp>
      <p:grpSp>
        <p:nvGrpSpPr>
          <p:cNvPr id="184" name="组合 183">
            <a:extLst>
              <a:ext uri="{FF2B5EF4-FFF2-40B4-BE49-F238E27FC236}">
                <a16:creationId xmlns:a16="http://schemas.microsoft.com/office/drawing/2014/main" id="{A7F8C7E4-9D70-4E3C-A1FF-B236B54A22E9}"/>
              </a:ext>
            </a:extLst>
          </p:cNvPr>
          <p:cNvGrpSpPr/>
          <p:nvPr/>
        </p:nvGrpSpPr>
        <p:grpSpPr>
          <a:xfrm>
            <a:off x="3995898" y="2107142"/>
            <a:ext cx="816102" cy="703532"/>
            <a:chOff x="3886261" y="1179693"/>
            <a:chExt cx="1440000" cy="1241371"/>
          </a:xfrm>
        </p:grpSpPr>
        <p:sp>
          <p:nvSpPr>
            <p:cNvPr id="185" name="išľíḓé">
              <a:extLst>
                <a:ext uri="{FF2B5EF4-FFF2-40B4-BE49-F238E27FC236}">
                  <a16:creationId xmlns:a16="http://schemas.microsoft.com/office/drawing/2014/main" id="{558A87C4-9FAC-455B-9334-427EFF2E8752}"/>
                </a:ext>
              </a:extLst>
            </p:cNvPr>
            <p:cNvSpPr>
              <a:spLocks noChangeAspect="1"/>
            </p:cNvSpPr>
            <p:nvPr/>
          </p:nvSpPr>
          <p:spPr>
            <a:xfrm rot="1800000">
              <a:off x="3886261" y="1179693"/>
              <a:ext cx="1440000" cy="1241371"/>
            </a:xfrm>
            <a:prstGeom prst="hexagon">
              <a:avLst>
                <a:gd name="adj" fmla="val 28912"/>
                <a:gd name="vf" fmla="val 115470"/>
              </a:avLst>
            </a:prstGeom>
            <a:noFill/>
            <a:ln w="22225">
              <a:solidFill>
                <a:schemeClr val="accent2"/>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endParaRPr sz="1200" dirty="0"/>
            </a:p>
          </p:txBody>
        </p:sp>
        <p:sp>
          <p:nvSpPr>
            <p:cNvPr id="186" name="文本框 185">
              <a:extLst>
                <a:ext uri="{FF2B5EF4-FFF2-40B4-BE49-F238E27FC236}">
                  <a16:creationId xmlns:a16="http://schemas.microsoft.com/office/drawing/2014/main" id="{C564E7C8-05C3-42C3-95DF-02384ABC1C40}"/>
                </a:ext>
              </a:extLst>
            </p:cNvPr>
            <p:cNvSpPr txBox="1"/>
            <p:nvPr/>
          </p:nvSpPr>
          <p:spPr>
            <a:xfrm>
              <a:off x="3900291" y="1555999"/>
              <a:ext cx="1411975" cy="488760"/>
            </a:xfrm>
            <a:prstGeom prst="rect">
              <a:avLst/>
            </a:prstGeom>
            <a:noFill/>
          </p:spPr>
          <p:txBody>
            <a:bodyPr wrap="none" rtlCol="0" anchor="ctr">
              <a:spAutoFit/>
            </a:bodyPr>
            <a:lstStyle/>
            <a:p>
              <a:pPr algn="ctr"/>
              <a:r>
                <a:rPr lang="zh-CN" altLang="en-US" sz="1200" b="1" dirty="0"/>
                <a:t>领导呈批</a:t>
              </a:r>
            </a:p>
          </p:txBody>
        </p:sp>
      </p:grpSp>
      <p:grpSp>
        <p:nvGrpSpPr>
          <p:cNvPr id="187" name="组合 186">
            <a:extLst>
              <a:ext uri="{FF2B5EF4-FFF2-40B4-BE49-F238E27FC236}">
                <a16:creationId xmlns:a16="http://schemas.microsoft.com/office/drawing/2014/main" id="{D4610F79-555D-45B8-BA65-EE0743F0ADC5}"/>
              </a:ext>
            </a:extLst>
          </p:cNvPr>
          <p:cNvGrpSpPr/>
          <p:nvPr/>
        </p:nvGrpSpPr>
        <p:grpSpPr>
          <a:xfrm>
            <a:off x="4863314" y="2107142"/>
            <a:ext cx="816103" cy="703532"/>
            <a:chOff x="3886261" y="1179693"/>
            <a:chExt cx="1440000" cy="1241371"/>
          </a:xfrm>
        </p:grpSpPr>
        <p:sp>
          <p:nvSpPr>
            <p:cNvPr id="188" name="išľíḓé">
              <a:extLst>
                <a:ext uri="{FF2B5EF4-FFF2-40B4-BE49-F238E27FC236}">
                  <a16:creationId xmlns:a16="http://schemas.microsoft.com/office/drawing/2014/main" id="{25616EE4-4C6F-4A2F-A037-6A1777205B2B}"/>
                </a:ext>
              </a:extLst>
            </p:cNvPr>
            <p:cNvSpPr>
              <a:spLocks noChangeAspect="1"/>
            </p:cNvSpPr>
            <p:nvPr/>
          </p:nvSpPr>
          <p:spPr>
            <a:xfrm rot="1800000">
              <a:off x="3886261" y="1179693"/>
              <a:ext cx="1440000" cy="1241371"/>
            </a:xfrm>
            <a:prstGeom prst="hexagon">
              <a:avLst>
                <a:gd name="adj" fmla="val 28912"/>
                <a:gd name="vf" fmla="val 115470"/>
              </a:avLst>
            </a:prstGeom>
            <a:noFill/>
            <a:ln w="22225">
              <a:solidFill>
                <a:schemeClr val="accent2"/>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endParaRPr sz="1200" dirty="0"/>
            </a:p>
          </p:txBody>
        </p:sp>
        <p:sp>
          <p:nvSpPr>
            <p:cNvPr id="189" name="文本框 188">
              <a:extLst>
                <a:ext uri="{FF2B5EF4-FFF2-40B4-BE49-F238E27FC236}">
                  <a16:creationId xmlns:a16="http://schemas.microsoft.com/office/drawing/2014/main" id="{C1507D65-7EE1-45FE-85C5-7D1F33D6F285}"/>
                </a:ext>
              </a:extLst>
            </p:cNvPr>
            <p:cNvSpPr txBox="1"/>
            <p:nvPr/>
          </p:nvSpPr>
          <p:spPr>
            <a:xfrm>
              <a:off x="3900296" y="1555999"/>
              <a:ext cx="1411973" cy="488760"/>
            </a:xfrm>
            <a:prstGeom prst="rect">
              <a:avLst/>
            </a:prstGeom>
            <a:noFill/>
          </p:spPr>
          <p:txBody>
            <a:bodyPr wrap="none" rtlCol="0" anchor="ctr">
              <a:spAutoFit/>
            </a:bodyPr>
            <a:lstStyle/>
            <a:p>
              <a:pPr algn="ctr"/>
              <a:r>
                <a:rPr lang="zh-CN" altLang="en-US" sz="1200" b="1" dirty="0"/>
                <a:t>自动填写</a:t>
              </a:r>
            </a:p>
          </p:txBody>
        </p:sp>
      </p:grpSp>
      <p:grpSp>
        <p:nvGrpSpPr>
          <p:cNvPr id="190" name="组合 189">
            <a:extLst>
              <a:ext uri="{FF2B5EF4-FFF2-40B4-BE49-F238E27FC236}">
                <a16:creationId xmlns:a16="http://schemas.microsoft.com/office/drawing/2014/main" id="{0AFD6196-DB5D-4500-A2BF-A63D0EB0715B}"/>
              </a:ext>
            </a:extLst>
          </p:cNvPr>
          <p:cNvGrpSpPr/>
          <p:nvPr/>
        </p:nvGrpSpPr>
        <p:grpSpPr>
          <a:xfrm>
            <a:off x="5330628" y="1308454"/>
            <a:ext cx="816103" cy="703532"/>
            <a:chOff x="3886261" y="1179693"/>
            <a:chExt cx="1440000" cy="1241371"/>
          </a:xfrm>
        </p:grpSpPr>
        <p:sp>
          <p:nvSpPr>
            <p:cNvPr id="191" name="išľíḓé">
              <a:extLst>
                <a:ext uri="{FF2B5EF4-FFF2-40B4-BE49-F238E27FC236}">
                  <a16:creationId xmlns:a16="http://schemas.microsoft.com/office/drawing/2014/main" id="{77B69279-64AD-4D7F-8E92-D6D2FD64C00B}"/>
                </a:ext>
              </a:extLst>
            </p:cNvPr>
            <p:cNvSpPr>
              <a:spLocks noChangeAspect="1"/>
            </p:cNvSpPr>
            <p:nvPr/>
          </p:nvSpPr>
          <p:spPr>
            <a:xfrm rot="1800000">
              <a:off x="3886261" y="1179693"/>
              <a:ext cx="1440000" cy="1241371"/>
            </a:xfrm>
            <a:prstGeom prst="hexagon">
              <a:avLst>
                <a:gd name="adj" fmla="val 28912"/>
                <a:gd name="vf" fmla="val 115470"/>
              </a:avLst>
            </a:prstGeom>
            <a:noFill/>
            <a:ln w="22225">
              <a:solidFill>
                <a:schemeClr val="accent2"/>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endParaRPr sz="1200" dirty="0"/>
            </a:p>
          </p:txBody>
        </p:sp>
        <p:sp>
          <p:nvSpPr>
            <p:cNvPr id="192" name="文本框 191">
              <a:extLst>
                <a:ext uri="{FF2B5EF4-FFF2-40B4-BE49-F238E27FC236}">
                  <a16:creationId xmlns:a16="http://schemas.microsoft.com/office/drawing/2014/main" id="{31615F78-4348-4E88-8A45-A473404BA730}"/>
                </a:ext>
              </a:extLst>
            </p:cNvPr>
            <p:cNvSpPr txBox="1"/>
            <p:nvPr/>
          </p:nvSpPr>
          <p:spPr>
            <a:xfrm>
              <a:off x="3900285" y="1555999"/>
              <a:ext cx="1411975" cy="488760"/>
            </a:xfrm>
            <a:prstGeom prst="rect">
              <a:avLst/>
            </a:prstGeom>
            <a:noFill/>
          </p:spPr>
          <p:txBody>
            <a:bodyPr wrap="none" rtlCol="0" anchor="ctr">
              <a:spAutoFit/>
            </a:bodyPr>
            <a:lstStyle/>
            <a:p>
              <a:pPr algn="ctr"/>
              <a:r>
                <a:rPr lang="zh-CN" altLang="en-US" sz="1200" b="1" dirty="0"/>
                <a:t>要素提取</a:t>
              </a:r>
            </a:p>
          </p:txBody>
        </p:sp>
      </p:grpSp>
      <p:sp>
        <p:nvSpPr>
          <p:cNvPr id="3" name="矩形 2">
            <a:extLst>
              <a:ext uri="{FF2B5EF4-FFF2-40B4-BE49-F238E27FC236}">
                <a16:creationId xmlns:a16="http://schemas.microsoft.com/office/drawing/2014/main" id="{C2485F46-AD4A-4249-940D-7518F0F57F2C}"/>
              </a:ext>
            </a:extLst>
          </p:cNvPr>
          <p:cNvSpPr/>
          <p:nvPr/>
        </p:nvSpPr>
        <p:spPr>
          <a:xfrm>
            <a:off x="665203" y="4951589"/>
            <a:ext cx="1611339" cy="458459"/>
          </a:xfrm>
          <a:prstGeom prst="rect">
            <a:avLst/>
          </a:prstGeom>
        </p:spPr>
        <p:txBody>
          <a:bodyPr wrap="none">
            <a:spAutoFit/>
          </a:bodyPr>
          <a:lstStyle/>
          <a:p>
            <a:pPr>
              <a:lnSpc>
                <a:spcPct val="150000"/>
              </a:lnSpc>
            </a:pPr>
            <a:r>
              <a:rPr lang="zh-CN" altLang="en-US" b="1" dirty="0">
                <a:solidFill>
                  <a:schemeClr val="accent6"/>
                </a:solidFill>
              </a:rPr>
              <a:t>公共基础支持</a:t>
            </a:r>
            <a:endParaRPr lang="vi-VN" altLang="zh-CN" b="1" dirty="0">
              <a:solidFill>
                <a:schemeClr val="accent6"/>
              </a:solidFill>
            </a:endParaRPr>
          </a:p>
        </p:txBody>
      </p:sp>
      <p:sp>
        <p:nvSpPr>
          <p:cNvPr id="99" name="矩形 98">
            <a:extLst>
              <a:ext uri="{FF2B5EF4-FFF2-40B4-BE49-F238E27FC236}">
                <a16:creationId xmlns:a16="http://schemas.microsoft.com/office/drawing/2014/main" id="{BDAD02A5-AA0E-4403-B170-9BF431D76244}"/>
              </a:ext>
            </a:extLst>
          </p:cNvPr>
          <p:cNvSpPr/>
          <p:nvPr/>
        </p:nvSpPr>
        <p:spPr>
          <a:xfrm>
            <a:off x="665203" y="1537487"/>
            <a:ext cx="1598515" cy="458459"/>
          </a:xfrm>
          <a:prstGeom prst="rect">
            <a:avLst/>
          </a:prstGeom>
        </p:spPr>
        <p:txBody>
          <a:bodyPr wrap="none">
            <a:spAutoFit/>
          </a:bodyPr>
          <a:lstStyle/>
          <a:p>
            <a:pPr>
              <a:lnSpc>
                <a:spcPct val="150000"/>
              </a:lnSpc>
            </a:pPr>
            <a:r>
              <a:rPr lang="zh-CN" altLang="en-US" b="1" dirty="0">
                <a:solidFill>
                  <a:schemeClr val="accent2"/>
                </a:solidFill>
              </a:rPr>
              <a:t>信访举报业务</a:t>
            </a:r>
            <a:endParaRPr lang="vi-VN" altLang="zh-CN" b="1" dirty="0">
              <a:solidFill>
                <a:schemeClr val="accent2"/>
              </a:solidFill>
            </a:endParaRPr>
          </a:p>
        </p:txBody>
      </p:sp>
      <p:grpSp>
        <p:nvGrpSpPr>
          <p:cNvPr id="100" name="组合 99">
            <a:extLst>
              <a:ext uri="{FF2B5EF4-FFF2-40B4-BE49-F238E27FC236}">
                <a16:creationId xmlns:a16="http://schemas.microsoft.com/office/drawing/2014/main" id="{8DCD6A79-A03D-4240-90A4-EC4FA4905510}"/>
              </a:ext>
            </a:extLst>
          </p:cNvPr>
          <p:cNvGrpSpPr/>
          <p:nvPr/>
        </p:nvGrpSpPr>
        <p:grpSpPr>
          <a:xfrm>
            <a:off x="5730730" y="5301893"/>
            <a:ext cx="816103" cy="703532"/>
            <a:chOff x="2823282" y="2789333"/>
            <a:chExt cx="1440000" cy="1241371"/>
          </a:xfrm>
        </p:grpSpPr>
        <p:sp>
          <p:nvSpPr>
            <p:cNvPr id="101" name="išľíḓé">
              <a:extLst>
                <a:ext uri="{FF2B5EF4-FFF2-40B4-BE49-F238E27FC236}">
                  <a16:creationId xmlns:a16="http://schemas.microsoft.com/office/drawing/2014/main" id="{3A367F63-31DF-4156-A25B-6FADDAF54DF3}"/>
                </a:ext>
              </a:extLst>
            </p:cNvPr>
            <p:cNvSpPr>
              <a:spLocks noChangeAspect="1"/>
            </p:cNvSpPr>
            <p:nvPr/>
          </p:nvSpPr>
          <p:spPr>
            <a:xfrm rot="1800000">
              <a:off x="2823282" y="2789333"/>
              <a:ext cx="1440000" cy="1241371"/>
            </a:xfrm>
            <a:prstGeom prst="hexagon">
              <a:avLst>
                <a:gd name="adj" fmla="val 28912"/>
                <a:gd name="vf" fmla="val 115470"/>
              </a:avLst>
            </a:prstGeom>
            <a:noFill/>
            <a:ln w="22225">
              <a:solidFill>
                <a:schemeClr val="accent6"/>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endParaRPr sz="1200" dirty="0"/>
            </a:p>
          </p:txBody>
        </p:sp>
        <p:sp>
          <p:nvSpPr>
            <p:cNvPr id="109" name="文本框 108">
              <a:extLst>
                <a:ext uri="{FF2B5EF4-FFF2-40B4-BE49-F238E27FC236}">
                  <a16:creationId xmlns:a16="http://schemas.microsoft.com/office/drawing/2014/main" id="{0F5D2D3F-EC21-4333-ADE4-8B439CC103A2}"/>
                </a:ext>
              </a:extLst>
            </p:cNvPr>
            <p:cNvSpPr txBox="1"/>
            <p:nvPr/>
          </p:nvSpPr>
          <p:spPr>
            <a:xfrm>
              <a:off x="3079141" y="3165639"/>
              <a:ext cx="928305" cy="488760"/>
            </a:xfrm>
            <a:prstGeom prst="rect">
              <a:avLst/>
            </a:prstGeom>
            <a:noFill/>
          </p:spPr>
          <p:txBody>
            <a:bodyPr wrap="none" rtlCol="0" anchor="ctr">
              <a:spAutoFit/>
            </a:bodyPr>
            <a:lstStyle/>
            <a:p>
              <a:pPr algn="ctr"/>
              <a:r>
                <a:rPr lang="en-US" altLang="zh-CN" sz="1200" b="1" dirty="0"/>
                <a:t>OCR</a:t>
              </a:r>
            </a:p>
          </p:txBody>
        </p:sp>
      </p:grpSp>
      <p:grpSp>
        <p:nvGrpSpPr>
          <p:cNvPr id="110" name="组合 109">
            <a:extLst>
              <a:ext uri="{FF2B5EF4-FFF2-40B4-BE49-F238E27FC236}">
                <a16:creationId xmlns:a16="http://schemas.microsoft.com/office/drawing/2014/main" id="{A1FC790D-46C4-4407-9BA5-85F5723D262D}"/>
              </a:ext>
            </a:extLst>
          </p:cNvPr>
          <p:cNvGrpSpPr/>
          <p:nvPr/>
        </p:nvGrpSpPr>
        <p:grpSpPr>
          <a:xfrm>
            <a:off x="6598148" y="5301893"/>
            <a:ext cx="816103" cy="703532"/>
            <a:chOff x="878011" y="2563908"/>
            <a:chExt cx="1440000" cy="1241371"/>
          </a:xfrm>
        </p:grpSpPr>
        <p:sp>
          <p:nvSpPr>
            <p:cNvPr id="111" name="išľíḓé">
              <a:extLst>
                <a:ext uri="{FF2B5EF4-FFF2-40B4-BE49-F238E27FC236}">
                  <a16:creationId xmlns:a16="http://schemas.microsoft.com/office/drawing/2014/main" id="{516116E1-D6CF-44E9-A6A0-5AF0E4B59A69}"/>
                </a:ext>
              </a:extLst>
            </p:cNvPr>
            <p:cNvSpPr>
              <a:spLocks noChangeAspect="1"/>
            </p:cNvSpPr>
            <p:nvPr/>
          </p:nvSpPr>
          <p:spPr>
            <a:xfrm rot="1800000">
              <a:off x="878011" y="2563908"/>
              <a:ext cx="1440000" cy="1241371"/>
            </a:xfrm>
            <a:prstGeom prst="hexagon">
              <a:avLst>
                <a:gd name="adj" fmla="val 28912"/>
                <a:gd name="vf" fmla="val 115470"/>
              </a:avLst>
            </a:prstGeom>
            <a:noFill/>
            <a:ln w="22225">
              <a:solidFill>
                <a:schemeClr val="accent6"/>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endParaRPr sz="1200" dirty="0"/>
            </a:p>
          </p:txBody>
        </p:sp>
        <p:sp>
          <p:nvSpPr>
            <p:cNvPr id="112" name="文本框 111">
              <a:extLst>
                <a:ext uri="{FF2B5EF4-FFF2-40B4-BE49-F238E27FC236}">
                  <a16:creationId xmlns:a16="http://schemas.microsoft.com/office/drawing/2014/main" id="{65768C74-9EF8-42CE-95C8-BA03C434A305}"/>
                </a:ext>
              </a:extLst>
            </p:cNvPr>
            <p:cNvSpPr txBox="1"/>
            <p:nvPr/>
          </p:nvSpPr>
          <p:spPr>
            <a:xfrm>
              <a:off x="892037" y="2940214"/>
              <a:ext cx="1411973" cy="488760"/>
            </a:xfrm>
            <a:prstGeom prst="rect">
              <a:avLst/>
            </a:prstGeom>
            <a:noFill/>
          </p:spPr>
          <p:txBody>
            <a:bodyPr wrap="none" rtlCol="0" anchor="ctr">
              <a:spAutoFit/>
            </a:bodyPr>
            <a:lstStyle/>
            <a:p>
              <a:pPr algn="ctr"/>
              <a:r>
                <a:rPr lang="zh-CN" altLang="en-US" sz="1200" b="1" dirty="0"/>
                <a:t>图形识别</a:t>
              </a:r>
            </a:p>
          </p:txBody>
        </p:sp>
      </p:grpSp>
      <p:grpSp>
        <p:nvGrpSpPr>
          <p:cNvPr id="113" name="组合 112">
            <a:extLst>
              <a:ext uri="{FF2B5EF4-FFF2-40B4-BE49-F238E27FC236}">
                <a16:creationId xmlns:a16="http://schemas.microsoft.com/office/drawing/2014/main" id="{A220A585-0E5E-454A-9925-00E3A9B342AA}"/>
              </a:ext>
            </a:extLst>
          </p:cNvPr>
          <p:cNvGrpSpPr/>
          <p:nvPr/>
        </p:nvGrpSpPr>
        <p:grpSpPr>
          <a:xfrm>
            <a:off x="5261898" y="4503206"/>
            <a:ext cx="816103" cy="703532"/>
            <a:chOff x="2823282" y="2789333"/>
            <a:chExt cx="1440000" cy="1241371"/>
          </a:xfrm>
        </p:grpSpPr>
        <p:sp>
          <p:nvSpPr>
            <p:cNvPr id="114" name="išľíḓé">
              <a:extLst>
                <a:ext uri="{FF2B5EF4-FFF2-40B4-BE49-F238E27FC236}">
                  <a16:creationId xmlns:a16="http://schemas.microsoft.com/office/drawing/2014/main" id="{8663F213-7097-4522-A58C-7A11C78A3711}"/>
                </a:ext>
              </a:extLst>
            </p:cNvPr>
            <p:cNvSpPr>
              <a:spLocks noChangeAspect="1"/>
            </p:cNvSpPr>
            <p:nvPr/>
          </p:nvSpPr>
          <p:spPr>
            <a:xfrm rot="1800000">
              <a:off x="2823282" y="2789333"/>
              <a:ext cx="1440000" cy="1241371"/>
            </a:xfrm>
            <a:prstGeom prst="hexagon">
              <a:avLst>
                <a:gd name="adj" fmla="val 28912"/>
                <a:gd name="vf" fmla="val 115470"/>
              </a:avLst>
            </a:prstGeom>
            <a:noFill/>
            <a:ln w="22225">
              <a:solidFill>
                <a:schemeClr val="accent6"/>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endParaRPr sz="1200" dirty="0"/>
            </a:p>
          </p:txBody>
        </p:sp>
        <p:sp>
          <p:nvSpPr>
            <p:cNvPr id="115" name="文本框 114">
              <a:extLst>
                <a:ext uri="{FF2B5EF4-FFF2-40B4-BE49-F238E27FC236}">
                  <a16:creationId xmlns:a16="http://schemas.microsoft.com/office/drawing/2014/main" id="{6364DC82-A24B-4B1F-9146-0375AAB077C8}"/>
                </a:ext>
              </a:extLst>
            </p:cNvPr>
            <p:cNvSpPr txBox="1"/>
            <p:nvPr/>
          </p:nvSpPr>
          <p:spPr>
            <a:xfrm>
              <a:off x="2837318" y="3165639"/>
              <a:ext cx="1411972" cy="488760"/>
            </a:xfrm>
            <a:prstGeom prst="rect">
              <a:avLst/>
            </a:prstGeom>
            <a:noFill/>
          </p:spPr>
          <p:txBody>
            <a:bodyPr wrap="none" rtlCol="0" anchor="ctr">
              <a:spAutoFit/>
            </a:bodyPr>
            <a:lstStyle/>
            <a:p>
              <a:pPr algn="ctr"/>
              <a:r>
                <a:rPr lang="zh-CN" altLang="en-US" sz="1200" b="1" dirty="0"/>
                <a:t>同步映射</a:t>
              </a:r>
            </a:p>
          </p:txBody>
        </p:sp>
      </p:grpSp>
      <p:grpSp>
        <p:nvGrpSpPr>
          <p:cNvPr id="116" name="组合 115">
            <a:extLst>
              <a:ext uri="{FF2B5EF4-FFF2-40B4-BE49-F238E27FC236}">
                <a16:creationId xmlns:a16="http://schemas.microsoft.com/office/drawing/2014/main" id="{91773CF8-AF36-4FB2-BFBA-49302BD30A31}"/>
              </a:ext>
            </a:extLst>
          </p:cNvPr>
          <p:cNvGrpSpPr/>
          <p:nvPr/>
        </p:nvGrpSpPr>
        <p:grpSpPr>
          <a:xfrm>
            <a:off x="7465564" y="5301893"/>
            <a:ext cx="816103" cy="703532"/>
            <a:chOff x="-685458" y="2563908"/>
            <a:chExt cx="1440000" cy="1241371"/>
          </a:xfrm>
        </p:grpSpPr>
        <p:sp>
          <p:nvSpPr>
            <p:cNvPr id="117" name="išľíḓé">
              <a:extLst>
                <a:ext uri="{FF2B5EF4-FFF2-40B4-BE49-F238E27FC236}">
                  <a16:creationId xmlns:a16="http://schemas.microsoft.com/office/drawing/2014/main" id="{01D1E885-6E9A-4121-B660-F155F27A55B3}"/>
                </a:ext>
              </a:extLst>
            </p:cNvPr>
            <p:cNvSpPr>
              <a:spLocks noChangeAspect="1"/>
            </p:cNvSpPr>
            <p:nvPr/>
          </p:nvSpPr>
          <p:spPr>
            <a:xfrm rot="1800000">
              <a:off x="-685458" y="2563908"/>
              <a:ext cx="1440000" cy="1241371"/>
            </a:xfrm>
            <a:prstGeom prst="hexagon">
              <a:avLst>
                <a:gd name="adj" fmla="val 28912"/>
                <a:gd name="vf" fmla="val 115470"/>
              </a:avLst>
            </a:prstGeom>
            <a:noFill/>
            <a:ln w="22225">
              <a:solidFill>
                <a:schemeClr val="accent6"/>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endParaRPr sz="1200" dirty="0"/>
            </a:p>
          </p:txBody>
        </p:sp>
        <p:sp>
          <p:nvSpPr>
            <p:cNvPr id="118" name="文本框 117">
              <a:extLst>
                <a:ext uri="{FF2B5EF4-FFF2-40B4-BE49-F238E27FC236}">
                  <a16:creationId xmlns:a16="http://schemas.microsoft.com/office/drawing/2014/main" id="{99A34BB3-A8DB-44AA-8A0E-8D09CFF0A65C}"/>
                </a:ext>
              </a:extLst>
            </p:cNvPr>
            <p:cNvSpPr txBox="1"/>
            <p:nvPr/>
          </p:nvSpPr>
          <p:spPr>
            <a:xfrm>
              <a:off x="-438086" y="2777294"/>
              <a:ext cx="945276" cy="814601"/>
            </a:xfrm>
            <a:prstGeom prst="rect">
              <a:avLst/>
            </a:prstGeom>
            <a:noFill/>
          </p:spPr>
          <p:txBody>
            <a:bodyPr wrap="none" rtlCol="0" anchor="ctr">
              <a:spAutoFit/>
            </a:bodyPr>
            <a:lstStyle/>
            <a:p>
              <a:pPr algn="ctr"/>
              <a:r>
                <a:rPr lang="en-US" altLang="zh-CN" sz="1200" b="1" dirty="0"/>
                <a:t>WPS</a:t>
              </a:r>
            </a:p>
            <a:p>
              <a:pPr algn="ctr"/>
              <a:r>
                <a:rPr lang="zh-CN" altLang="en-US" sz="1200" b="1" dirty="0"/>
                <a:t>控件</a:t>
              </a:r>
            </a:p>
          </p:txBody>
        </p:sp>
      </p:grpSp>
      <p:grpSp>
        <p:nvGrpSpPr>
          <p:cNvPr id="119" name="组合 118">
            <a:extLst>
              <a:ext uri="{FF2B5EF4-FFF2-40B4-BE49-F238E27FC236}">
                <a16:creationId xmlns:a16="http://schemas.microsoft.com/office/drawing/2014/main" id="{916EA8B2-0D24-4583-B355-F1C09FBEFB6C}"/>
              </a:ext>
            </a:extLst>
          </p:cNvPr>
          <p:cNvGrpSpPr/>
          <p:nvPr/>
        </p:nvGrpSpPr>
        <p:grpSpPr>
          <a:xfrm>
            <a:off x="6129314" y="4503206"/>
            <a:ext cx="816104" cy="703532"/>
            <a:chOff x="3886261" y="1179693"/>
            <a:chExt cx="1440000" cy="1241371"/>
          </a:xfrm>
        </p:grpSpPr>
        <p:sp>
          <p:nvSpPr>
            <p:cNvPr id="120" name="išľíḓé">
              <a:extLst>
                <a:ext uri="{FF2B5EF4-FFF2-40B4-BE49-F238E27FC236}">
                  <a16:creationId xmlns:a16="http://schemas.microsoft.com/office/drawing/2014/main" id="{EF6DC508-E079-4AE6-8F7B-24BD62A76F5F}"/>
                </a:ext>
              </a:extLst>
            </p:cNvPr>
            <p:cNvSpPr>
              <a:spLocks noChangeAspect="1"/>
            </p:cNvSpPr>
            <p:nvPr/>
          </p:nvSpPr>
          <p:spPr>
            <a:xfrm rot="1800000">
              <a:off x="3886261" y="1179693"/>
              <a:ext cx="1440000" cy="1241371"/>
            </a:xfrm>
            <a:prstGeom prst="hexagon">
              <a:avLst>
                <a:gd name="adj" fmla="val 28912"/>
                <a:gd name="vf" fmla="val 115470"/>
              </a:avLst>
            </a:prstGeom>
            <a:noFill/>
            <a:ln w="22225">
              <a:solidFill>
                <a:schemeClr val="accent6"/>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endParaRPr sz="1200" dirty="0"/>
            </a:p>
          </p:txBody>
        </p:sp>
        <p:sp>
          <p:nvSpPr>
            <p:cNvPr id="121" name="文本框 120">
              <a:extLst>
                <a:ext uri="{FF2B5EF4-FFF2-40B4-BE49-F238E27FC236}">
                  <a16:creationId xmlns:a16="http://schemas.microsoft.com/office/drawing/2014/main" id="{A45F228B-639B-4A20-B564-ED38343C35FA}"/>
                </a:ext>
              </a:extLst>
            </p:cNvPr>
            <p:cNvSpPr txBox="1"/>
            <p:nvPr/>
          </p:nvSpPr>
          <p:spPr>
            <a:xfrm>
              <a:off x="4029853" y="1600849"/>
              <a:ext cx="1152840" cy="399061"/>
            </a:xfrm>
            <a:prstGeom prst="rect">
              <a:avLst/>
            </a:prstGeom>
            <a:noFill/>
            <a:ln>
              <a:noFill/>
            </a:ln>
          </p:spPr>
          <p:txBody>
            <a:bodyPr wrap="none" rtlCol="0" anchor="ctr">
              <a:spAutoFit/>
            </a:bodyPr>
            <a:lstStyle/>
            <a:p>
              <a:pPr algn="ctr"/>
              <a:r>
                <a:rPr lang="zh-CN" altLang="en-US" sz="1200" b="1" dirty="0"/>
                <a:t>组织机构</a:t>
              </a:r>
            </a:p>
          </p:txBody>
        </p:sp>
      </p:grpSp>
      <p:grpSp>
        <p:nvGrpSpPr>
          <p:cNvPr id="122" name="组合 121">
            <a:extLst>
              <a:ext uri="{FF2B5EF4-FFF2-40B4-BE49-F238E27FC236}">
                <a16:creationId xmlns:a16="http://schemas.microsoft.com/office/drawing/2014/main" id="{6F8C20BC-DA31-4611-95FF-C5A7A58D2E3C}"/>
              </a:ext>
            </a:extLst>
          </p:cNvPr>
          <p:cNvGrpSpPr/>
          <p:nvPr/>
        </p:nvGrpSpPr>
        <p:grpSpPr>
          <a:xfrm>
            <a:off x="6996731" y="4503206"/>
            <a:ext cx="816104" cy="703532"/>
            <a:chOff x="3886261" y="1179693"/>
            <a:chExt cx="1440000" cy="1241371"/>
          </a:xfrm>
        </p:grpSpPr>
        <p:sp>
          <p:nvSpPr>
            <p:cNvPr id="123" name="išľíḓé">
              <a:extLst>
                <a:ext uri="{FF2B5EF4-FFF2-40B4-BE49-F238E27FC236}">
                  <a16:creationId xmlns:a16="http://schemas.microsoft.com/office/drawing/2014/main" id="{B61B08E8-60EA-45D6-BAB9-55D06E7B0C1F}"/>
                </a:ext>
              </a:extLst>
            </p:cNvPr>
            <p:cNvSpPr>
              <a:spLocks noChangeAspect="1"/>
            </p:cNvSpPr>
            <p:nvPr/>
          </p:nvSpPr>
          <p:spPr>
            <a:xfrm rot="1800000">
              <a:off x="3886261" y="1179693"/>
              <a:ext cx="1440000" cy="1241371"/>
            </a:xfrm>
            <a:prstGeom prst="hexagon">
              <a:avLst>
                <a:gd name="adj" fmla="val 28912"/>
                <a:gd name="vf" fmla="val 115470"/>
              </a:avLst>
            </a:prstGeom>
            <a:noFill/>
            <a:ln w="22225">
              <a:solidFill>
                <a:schemeClr val="accent6"/>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endParaRPr sz="1200" dirty="0"/>
            </a:p>
          </p:txBody>
        </p:sp>
        <p:sp>
          <p:nvSpPr>
            <p:cNvPr id="124" name="文本框 123">
              <a:extLst>
                <a:ext uri="{FF2B5EF4-FFF2-40B4-BE49-F238E27FC236}">
                  <a16:creationId xmlns:a16="http://schemas.microsoft.com/office/drawing/2014/main" id="{696D0C9F-B3A1-4111-AC5E-F3CBD44E269B}"/>
                </a:ext>
              </a:extLst>
            </p:cNvPr>
            <p:cNvSpPr txBox="1"/>
            <p:nvPr/>
          </p:nvSpPr>
          <p:spPr>
            <a:xfrm>
              <a:off x="3900286" y="1555999"/>
              <a:ext cx="1411972" cy="488760"/>
            </a:xfrm>
            <a:prstGeom prst="rect">
              <a:avLst/>
            </a:prstGeom>
            <a:noFill/>
            <a:ln>
              <a:noFill/>
            </a:ln>
          </p:spPr>
          <p:txBody>
            <a:bodyPr wrap="none" rtlCol="0" anchor="ctr">
              <a:spAutoFit/>
            </a:bodyPr>
            <a:lstStyle/>
            <a:p>
              <a:pPr algn="ctr"/>
              <a:r>
                <a:rPr lang="zh-CN" altLang="en-US" sz="1200" b="1" dirty="0"/>
                <a:t>角色权限</a:t>
              </a:r>
            </a:p>
          </p:txBody>
        </p:sp>
      </p:grpSp>
      <p:grpSp>
        <p:nvGrpSpPr>
          <p:cNvPr id="125" name="组合 124">
            <a:extLst>
              <a:ext uri="{FF2B5EF4-FFF2-40B4-BE49-F238E27FC236}">
                <a16:creationId xmlns:a16="http://schemas.microsoft.com/office/drawing/2014/main" id="{2B247F62-315B-47F1-B1F9-9C9A905318C0}"/>
              </a:ext>
            </a:extLst>
          </p:cNvPr>
          <p:cNvGrpSpPr/>
          <p:nvPr/>
        </p:nvGrpSpPr>
        <p:grpSpPr>
          <a:xfrm>
            <a:off x="7864148" y="4503206"/>
            <a:ext cx="816104" cy="703532"/>
            <a:chOff x="3886261" y="1179693"/>
            <a:chExt cx="1440000" cy="1241371"/>
          </a:xfrm>
        </p:grpSpPr>
        <p:sp>
          <p:nvSpPr>
            <p:cNvPr id="126" name="išľíḓé">
              <a:extLst>
                <a:ext uri="{FF2B5EF4-FFF2-40B4-BE49-F238E27FC236}">
                  <a16:creationId xmlns:a16="http://schemas.microsoft.com/office/drawing/2014/main" id="{C7F8DC2F-68C4-4406-9A2F-3FA59EEE209A}"/>
                </a:ext>
              </a:extLst>
            </p:cNvPr>
            <p:cNvSpPr>
              <a:spLocks noChangeAspect="1"/>
            </p:cNvSpPr>
            <p:nvPr/>
          </p:nvSpPr>
          <p:spPr>
            <a:xfrm rot="1800000">
              <a:off x="3886261" y="1179693"/>
              <a:ext cx="1440000" cy="1241371"/>
            </a:xfrm>
            <a:prstGeom prst="hexagon">
              <a:avLst>
                <a:gd name="adj" fmla="val 28912"/>
                <a:gd name="vf" fmla="val 115470"/>
              </a:avLst>
            </a:prstGeom>
            <a:noFill/>
            <a:ln w="22225">
              <a:solidFill>
                <a:schemeClr val="accent6"/>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endParaRPr sz="1200" dirty="0"/>
            </a:p>
          </p:txBody>
        </p:sp>
        <p:sp>
          <p:nvSpPr>
            <p:cNvPr id="127" name="文本框 126">
              <a:extLst>
                <a:ext uri="{FF2B5EF4-FFF2-40B4-BE49-F238E27FC236}">
                  <a16:creationId xmlns:a16="http://schemas.microsoft.com/office/drawing/2014/main" id="{87C377E4-559A-4BDB-A180-E4265A0D182E}"/>
                </a:ext>
              </a:extLst>
            </p:cNvPr>
            <p:cNvSpPr txBox="1"/>
            <p:nvPr/>
          </p:nvSpPr>
          <p:spPr>
            <a:xfrm>
              <a:off x="4029848" y="1600849"/>
              <a:ext cx="1152840" cy="399061"/>
            </a:xfrm>
            <a:prstGeom prst="rect">
              <a:avLst/>
            </a:prstGeom>
            <a:noFill/>
            <a:ln>
              <a:noFill/>
            </a:ln>
          </p:spPr>
          <p:txBody>
            <a:bodyPr wrap="none" rtlCol="0" anchor="ctr">
              <a:spAutoFit/>
            </a:bodyPr>
            <a:lstStyle/>
            <a:p>
              <a:pPr algn="ctr"/>
              <a:r>
                <a:rPr lang="zh-CN" altLang="en-US" sz="1200" b="1" dirty="0"/>
                <a:t>基础代码</a:t>
              </a:r>
            </a:p>
          </p:txBody>
        </p:sp>
      </p:grpSp>
      <p:grpSp>
        <p:nvGrpSpPr>
          <p:cNvPr id="194" name="组合 193">
            <a:extLst>
              <a:ext uri="{FF2B5EF4-FFF2-40B4-BE49-F238E27FC236}">
                <a16:creationId xmlns:a16="http://schemas.microsoft.com/office/drawing/2014/main" id="{A4AD929C-A41E-48D8-A449-0C68F1059583}"/>
              </a:ext>
            </a:extLst>
          </p:cNvPr>
          <p:cNvGrpSpPr/>
          <p:nvPr/>
        </p:nvGrpSpPr>
        <p:grpSpPr>
          <a:xfrm>
            <a:off x="6198045" y="1308454"/>
            <a:ext cx="816103" cy="703532"/>
            <a:chOff x="3886261" y="1179693"/>
            <a:chExt cx="1440000" cy="1241371"/>
          </a:xfrm>
        </p:grpSpPr>
        <p:sp>
          <p:nvSpPr>
            <p:cNvPr id="195" name="išľíḓé">
              <a:extLst>
                <a:ext uri="{FF2B5EF4-FFF2-40B4-BE49-F238E27FC236}">
                  <a16:creationId xmlns:a16="http://schemas.microsoft.com/office/drawing/2014/main" id="{B4C2F591-620D-49B6-8B38-FF08471BDB88}"/>
                </a:ext>
              </a:extLst>
            </p:cNvPr>
            <p:cNvSpPr>
              <a:spLocks noChangeAspect="1"/>
            </p:cNvSpPr>
            <p:nvPr/>
          </p:nvSpPr>
          <p:spPr>
            <a:xfrm rot="1800000">
              <a:off x="3886261" y="1179693"/>
              <a:ext cx="1440000" cy="1241371"/>
            </a:xfrm>
            <a:prstGeom prst="hexagon">
              <a:avLst>
                <a:gd name="adj" fmla="val 28912"/>
                <a:gd name="vf" fmla="val 115470"/>
              </a:avLst>
            </a:prstGeom>
            <a:noFill/>
            <a:ln w="22225">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endParaRPr sz="1200" dirty="0"/>
            </a:p>
          </p:txBody>
        </p:sp>
        <p:sp>
          <p:nvSpPr>
            <p:cNvPr id="196" name="文本框 195">
              <a:extLst>
                <a:ext uri="{FF2B5EF4-FFF2-40B4-BE49-F238E27FC236}">
                  <a16:creationId xmlns:a16="http://schemas.microsoft.com/office/drawing/2014/main" id="{65AB6ACF-C0B3-4DE3-AC35-283AD3859E05}"/>
                </a:ext>
              </a:extLst>
            </p:cNvPr>
            <p:cNvSpPr txBox="1"/>
            <p:nvPr/>
          </p:nvSpPr>
          <p:spPr>
            <a:xfrm>
              <a:off x="3900292" y="1555999"/>
              <a:ext cx="1411973" cy="488760"/>
            </a:xfrm>
            <a:prstGeom prst="rect">
              <a:avLst/>
            </a:prstGeom>
            <a:noFill/>
          </p:spPr>
          <p:txBody>
            <a:bodyPr wrap="none" rtlCol="0" anchor="ctr">
              <a:spAutoFit/>
            </a:bodyPr>
            <a:lstStyle/>
            <a:p>
              <a:pPr algn="ctr"/>
              <a:r>
                <a:rPr lang="zh-CN" altLang="en-US" sz="1200" b="1" dirty="0"/>
                <a:t>工作日记</a:t>
              </a:r>
            </a:p>
          </p:txBody>
        </p:sp>
      </p:grpSp>
      <p:grpSp>
        <p:nvGrpSpPr>
          <p:cNvPr id="197" name="组合 196">
            <a:extLst>
              <a:ext uri="{FF2B5EF4-FFF2-40B4-BE49-F238E27FC236}">
                <a16:creationId xmlns:a16="http://schemas.microsoft.com/office/drawing/2014/main" id="{10639BE0-690A-404E-95D9-DF53C006FB07}"/>
              </a:ext>
            </a:extLst>
          </p:cNvPr>
          <p:cNvGrpSpPr/>
          <p:nvPr/>
        </p:nvGrpSpPr>
        <p:grpSpPr>
          <a:xfrm>
            <a:off x="7065462" y="1308454"/>
            <a:ext cx="816104" cy="703532"/>
            <a:chOff x="1940989" y="1095938"/>
            <a:chExt cx="1440000" cy="1241371"/>
          </a:xfrm>
        </p:grpSpPr>
        <p:sp>
          <p:nvSpPr>
            <p:cNvPr id="198" name="išľíḓé">
              <a:extLst>
                <a:ext uri="{FF2B5EF4-FFF2-40B4-BE49-F238E27FC236}">
                  <a16:creationId xmlns:a16="http://schemas.microsoft.com/office/drawing/2014/main" id="{4EF0039D-36D2-49E8-BEEA-F8534E825342}"/>
                </a:ext>
              </a:extLst>
            </p:cNvPr>
            <p:cNvSpPr>
              <a:spLocks noChangeAspect="1"/>
            </p:cNvSpPr>
            <p:nvPr/>
          </p:nvSpPr>
          <p:spPr>
            <a:xfrm rot="1800000">
              <a:off x="1940989" y="1095938"/>
              <a:ext cx="1440000" cy="1241371"/>
            </a:xfrm>
            <a:prstGeom prst="hexagon">
              <a:avLst>
                <a:gd name="adj" fmla="val 28912"/>
                <a:gd name="vf" fmla="val 115470"/>
              </a:avLst>
            </a:prstGeom>
            <a:noFill/>
            <a:ln w="22225">
              <a:solidFill>
                <a:schemeClr val="bg2">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endParaRPr sz="1200" dirty="0"/>
            </a:p>
          </p:txBody>
        </p:sp>
        <p:sp>
          <p:nvSpPr>
            <p:cNvPr id="199" name="文本框 198">
              <a:extLst>
                <a:ext uri="{FF2B5EF4-FFF2-40B4-BE49-F238E27FC236}">
                  <a16:creationId xmlns:a16="http://schemas.microsoft.com/office/drawing/2014/main" id="{E3D31B8B-2157-4C55-9B0E-FA9D54ED0EEB}"/>
                </a:ext>
              </a:extLst>
            </p:cNvPr>
            <p:cNvSpPr txBox="1"/>
            <p:nvPr/>
          </p:nvSpPr>
          <p:spPr>
            <a:xfrm>
              <a:off x="1955008" y="1472244"/>
              <a:ext cx="1411971" cy="488760"/>
            </a:xfrm>
            <a:prstGeom prst="rect">
              <a:avLst/>
            </a:prstGeom>
            <a:noFill/>
          </p:spPr>
          <p:txBody>
            <a:bodyPr wrap="none" rtlCol="0" anchor="ctr">
              <a:spAutoFit/>
            </a:bodyPr>
            <a:lstStyle/>
            <a:p>
              <a:pPr algn="ctr"/>
              <a:r>
                <a:rPr lang="zh-CN" altLang="en-US" sz="1200" b="1" dirty="0"/>
                <a:t>统计分析</a:t>
              </a:r>
            </a:p>
          </p:txBody>
        </p:sp>
      </p:grpSp>
      <p:grpSp>
        <p:nvGrpSpPr>
          <p:cNvPr id="200" name="组合 199">
            <a:extLst>
              <a:ext uri="{FF2B5EF4-FFF2-40B4-BE49-F238E27FC236}">
                <a16:creationId xmlns:a16="http://schemas.microsoft.com/office/drawing/2014/main" id="{FA224EF1-763A-4B60-90C9-C5DD6D04D646}"/>
              </a:ext>
            </a:extLst>
          </p:cNvPr>
          <p:cNvGrpSpPr/>
          <p:nvPr/>
        </p:nvGrpSpPr>
        <p:grpSpPr>
          <a:xfrm>
            <a:off x="6598148" y="2107142"/>
            <a:ext cx="816103" cy="703532"/>
            <a:chOff x="3886261" y="1179693"/>
            <a:chExt cx="1440000" cy="1241371"/>
          </a:xfrm>
        </p:grpSpPr>
        <p:sp>
          <p:nvSpPr>
            <p:cNvPr id="201" name="išľíḓé">
              <a:extLst>
                <a:ext uri="{FF2B5EF4-FFF2-40B4-BE49-F238E27FC236}">
                  <a16:creationId xmlns:a16="http://schemas.microsoft.com/office/drawing/2014/main" id="{1E56C0E1-995C-4DBB-B0F6-BA001428685E}"/>
                </a:ext>
              </a:extLst>
            </p:cNvPr>
            <p:cNvSpPr>
              <a:spLocks noChangeAspect="1"/>
            </p:cNvSpPr>
            <p:nvPr/>
          </p:nvSpPr>
          <p:spPr>
            <a:xfrm rot="1800000">
              <a:off x="3886261" y="1179693"/>
              <a:ext cx="1440000" cy="1241371"/>
            </a:xfrm>
            <a:prstGeom prst="hexagon">
              <a:avLst>
                <a:gd name="adj" fmla="val 28912"/>
                <a:gd name="vf" fmla="val 115470"/>
              </a:avLst>
            </a:prstGeom>
            <a:noFill/>
            <a:ln w="22225">
              <a:solidFill>
                <a:schemeClr val="bg2">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endParaRPr sz="1200" dirty="0"/>
            </a:p>
          </p:txBody>
        </p:sp>
        <p:sp>
          <p:nvSpPr>
            <p:cNvPr id="202" name="文本框 201">
              <a:extLst>
                <a:ext uri="{FF2B5EF4-FFF2-40B4-BE49-F238E27FC236}">
                  <a16:creationId xmlns:a16="http://schemas.microsoft.com/office/drawing/2014/main" id="{7B9835B8-1341-466A-AF85-B68058A9D4B7}"/>
                </a:ext>
              </a:extLst>
            </p:cNvPr>
            <p:cNvSpPr txBox="1"/>
            <p:nvPr/>
          </p:nvSpPr>
          <p:spPr>
            <a:xfrm>
              <a:off x="3900289" y="1555999"/>
              <a:ext cx="1411973" cy="488760"/>
            </a:xfrm>
            <a:prstGeom prst="rect">
              <a:avLst/>
            </a:prstGeom>
            <a:noFill/>
          </p:spPr>
          <p:txBody>
            <a:bodyPr wrap="none" rtlCol="0" anchor="ctr">
              <a:spAutoFit/>
            </a:bodyPr>
            <a:lstStyle/>
            <a:p>
              <a:pPr algn="ctr"/>
              <a:r>
                <a:rPr lang="zh-CN" altLang="en-US" sz="1200" b="1" dirty="0"/>
                <a:t>分级录入</a:t>
              </a:r>
            </a:p>
          </p:txBody>
        </p:sp>
      </p:grpSp>
      <p:grpSp>
        <p:nvGrpSpPr>
          <p:cNvPr id="203" name="组合 202">
            <a:extLst>
              <a:ext uri="{FF2B5EF4-FFF2-40B4-BE49-F238E27FC236}">
                <a16:creationId xmlns:a16="http://schemas.microsoft.com/office/drawing/2014/main" id="{4A2DE2B6-E846-45DF-8DB9-9B54D5E14B84}"/>
              </a:ext>
            </a:extLst>
          </p:cNvPr>
          <p:cNvGrpSpPr/>
          <p:nvPr/>
        </p:nvGrpSpPr>
        <p:grpSpPr>
          <a:xfrm>
            <a:off x="2285698" y="3704518"/>
            <a:ext cx="816104" cy="703532"/>
            <a:chOff x="3886261" y="1179693"/>
            <a:chExt cx="1440000" cy="1241371"/>
          </a:xfrm>
        </p:grpSpPr>
        <p:sp>
          <p:nvSpPr>
            <p:cNvPr id="204" name="išľíḓé">
              <a:extLst>
                <a:ext uri="{FF2B5EF4-FFF2-40B4-BE49-F238E27FC236}">
                  <a16:creationId xmlns:a16="http://schemas.microsoft.com/office/drawing/2014/main" id="{225730D3-F2DE-42B4-B92E-0B94E492E32C}"/>
                </a:ext>
              </a:extLst>
            </p:cNvPr>
            <p:cNvSpPr>
              <a:spLocks noChangeAspect="1"/>
            </p:cNvSpPr>
            <p:nvPr/>
          </p:nvSpPr>
          <p:spPr>
            <a:xfrm rot="1800000">
              <a:off x="3886261" y="1179693"/>
              <a:ext cx="1440000" cy="1241371"/>
            </a:xfrm>
            <a:prstGeom prst="hexagon">
              <a:avLst>
                <a:gd name="adj" fmla="val 28912"/>
                <a:gd name="vf" fmla="val 115470"/>
              </a:avLst>
            </a:prstGeom>
            <a:noFill/>
            <a:ln w="22225">
              <a:solidFill>
                <a:schemeClr val="accent4"/>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endParaRPr sz="1200" dirty="0"/>
            </a:p>
          </p:txBody>
        </p:sp>
        <p:sp>
          <p:nvSpPr>
            <p:cNvPr id="205" name="文本框 204">
              <a:extLst>
                <a:ext uri="{FF2B5EF4-FFF2-40B4-BE49-F238E27FC236}">
                  <a16:creationId xmlns:a16="http://schemas.microsoft.com/office/drawing/2014/main" id="{1CA4715F-9A83-4C5D-9FB5-73320F51B144}"/>
                </a:ext>
              </a:extLst>
            </p:cNvPr>
            <p:cNvSpPr txBox="1"/>
            <p:nvPr/>
          </p:nvSpPr>
          <p:spPr>
            <a:xfrm>
              <a:off x="3900301" y="1393079"/>
              <a:ext cx="1411972" cy="814601"/>
            </a:xfrm>
            <a:prstGeom prst="rect">
              <a:avLst/>
            </a:prstGeom>
            <a:noFill/>
          </p:spPr>
          <p:txBody>
            <a:bodyPr wrap="none" rtlCol="0" anchor="ctr">
              <a:spAutoFit/>
            </a:bodyPr>
            <a:lstStyle/>
            <a:p>
              <a:pPr algn="ctr"/>
              <a:r>
                <a:rPr lang="zh-CN" altLang="en-US" sz="1200" b="1" dirty="0"/>
                <a:t>业务流转</a:t>
              </a:r>
              <a:endParaRPr lang="en-US" altLang="zh-CN" sz="1200" b="1" dirty="0"/>
            </a:p>
            <a:p>
              <a:pPr algn="ctr"/>
              <a:r>
                <a:rPr lang="zh-CN" altLang="en-US" sz="1200" b="1" dirty="0"/>
                <a:t>设置</a:t>
              </a:r>
            </a:p>
          </p:txBody>
        </p:sp>
      </p:grpSp>
      <p:grpSp>
        <p:nvGrpSpPr>
          <p:cNvPr id="206" name="组合 205">
            <a:extLst>
              <a:ext uri="{FF2B5EF4-FFF2-40B4-BE49-F238E27FC236}">
                <a16:creationId xmlns:a16="http://schemas.microsoft.com/office/drawing/2014/main" id="{7FFE42B1-D3DA-4711-B613-0AA2A47B74B1}"/>
              </a:ext>
            </a:extLst>
          </p:cNvPr>
          <p:cNvGrpSpPr/>
          <p:nvPr/>
        </p:nvGrpSpPr>
        <p:grpSpPr>
          <a:xfrm>
            <a:off x="3153116" y="3704518"/>
            <a:ext cx="816103" cy="703532"/>
            <a:chOff x="3886261" y="1179693"/>
            <a:chExt cx="1440000" cy="1241371"/>
          </a:xfrm>
        </p:grpSpPr>
        <p:sp>
          <p:nvSpPr>
            <p:cNvPr id="207" name="išľíḓé">
              <a:extLst>
                <a:ext uri="{FF2B5EF4-FFF2-40B4-BE49-F238E27FC236}">
                  <a16:creationId xmlns:a16="http://schemas.microsoft.com/office/drawing/2014/main" id="{A1211030-7862-4501-BEBD-C6628F5DC121}"/>
                </a:ext>
              </a:extLst>
            </p:cNvPr>
            <p:cNvSpPr>
              <a:spLocks noChangeAspect="1"/>
            </p:cNvSpPr>
            <p:nvPr/>
          </p:nvSpPr>
          <p:spPr>
            <a:xfrm rot="1800000">
              <a:off x="3886261" y="1179693"/>
              <a:ext cx="1440000" cy="1241371"/>
            </a:xfrm>
            <a:prstGeom prst="hexagon">
              <a:avLst>
                <a:gd name="adj" fmla="val 28912"/>
                <a:gd name="vf" fmla="val 115470"/>
              </a:avLst>
            </a:prstGeom>
            <a:noFill/>
            <a:ln w="22225">
              <a:solidFill>
                <a:schemeClr val="accent4"/>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endParaRPr sz="1200" dirty="0"/>
            </a:p>
          </p:txBody>
        </p:sp>
        <p:sp>
          <p:nvSpPr>
            <p:cNvPr id="208" name="文本框 207">
              <a:extLst>
                <a:ext uri="{FF2B5EF4-FFF2-40B4-BE49-F238E27FC236}">
                  <a16:creationId xmlns:a16="http://schemas.microsoft.com/office/drawing/2014/main" id="{203DEEFA-345E-4CA2-AAB1-51B65310F64D}"/>
                </a:ext>
              </a:extLst>
            </p:cNvPr>
            <p:cNvSpPr txBox="1"/>
            <p:nvPr/>
          </p:nvSpPr>
          <p:spPr>
            <a:xfrm>
              <a:off x="3900298" y="1393079"/>
              <a:ext cx="1411973" cy="814601"/>
            </a:xfrm>
            <a:prstGeom prst="rect">
              <a:avLst/>
            </a:prstGeom>
            <a:noFill/>
          </p:spPr>
          <p:txBody>
            <a:bodyPr wrap="none" rtlCol="0" anchor="ctr">
              <a:spAutoFit/>
            </a:bodyPr>
            <a:lstStyle/>
            <a:p>
              <a:pPr algn="ctr"/>
              <a:r>
                <a:rPr lang="zh-CN" altLang="en-US" sz="1200" b="1" dirty="0"/>
                <a:t>业务时限</a:t>
              </a:r>
              <a:endParaRPr lang="en-US" altLang="zh-CN" sz="1200" b="1" dirty="0"/>
            </a:p>
            <a:p>
              <a:pPr algn="ctr"/>
              <a:r>
                <a:rPr lang="zh-CN" altLang="en-US" sz="1200" b="1" dirty="0"/>
                <a:t>设置</a:t>
              </a:r>
            </a:p>
          </p:txBody>
        </p:sp>
      </p:grpSp>
      <p:grpSp>
        <p:nvGrpSpPr>
          <p:cNvPr id="209" name="组合 208">
            <a:extLst>
              <a:ext uri="{FF2B5EF4-FFF2-40B4-BE49-F238E27FC236}">
                <a16:creationId xmlns:a16="http://schemas.microsoft.com/office/drawing/2014/main" id="{E03B15AB-042D-4865-8BC6-103D205AE56F}"/>
              </a:ext>
            </a:extLst>
          </p:cNvPr>
          <p:cNvGrpSpPr/>
          <p:nvPr/>
        </p:nvGrpSpPr>
        <p:grpSpPr>
          <a:xfrm>
            <a:off x="4020533" y="3704518"/>
            <a:ext cx="816102" cy="703532"/>
            <a:chOff x="3886261" y="1179693"/>
            <a:chExt cx="1440000" cy="1241371"/>
          </a:xfrm>
        </p:grpSpPr>
        <p:sp>
          <p:nvSpPr>
            <p:cNvPr id="210" name="išľíḓé">
              <a:extLst>
                <a:ext uri="{FF2B5EF4-FFF2-40B4-BE49-F238E27FC236}">
                  <a16:creationId xmlns:a16="http://schemas.microsoft.com/office/drawing/2014/main" id="{D84FF1E9-D586-4A46-94AA-388482D9AC4A}"/>
                </a:ext>
              </a:extLst>
            </p:cNvPr>
            <p:cNvSpPr>
              <a:spLocks noChangeAspect="1"/>
            </p:cNvSpPr>
            <p:nvPr/>
          </p:nvSpPr>
          <p:spPr>
            <a:xfrm rot="1800000">
              <a:off x="3886261" y="1179693"/>
              <a:ext cx="1440000" cy="1241371"/>
            </a:xfrm>
            <a:prstGeom prst="hexagon">
              <a:avLst>
                <a:gd name="adj" fmla="val 28912"/>
                <a:gd name="vf" fmla="val 115470"/>
              </a:avLst>
            </a:prstGeom>
            <a:noFill/>
            <a:ln w="22225">
              <a:solidFill>
                <a:schemeClr val="accent4"/>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endParaRPr sz="1200" dirty="0"/>
            </a:p>
          </p:txBody>
        </p:sp>
        <p:sp>
          <p:nvSpPr>
            <p:cNvPr id="211" name="文本框 210">
              <a:extLst>
                <a:ext uri="{FF2B5EF4-FFF2-40B4-BE49-F238E27FC236}">
                  <a16:creationId xmlns:a16="http://schemas.microsoft.com/office/drawing/2014/main" id="{A208045D-480E-48E2-ACBD-9EE3DCA1EFBF}"/>
                </a:ext>
              </a:extLst>
            </p:cNvPr>
            <p:cNvSpPr txBox="1"/>
            <p:nvPr/>
          </p:nvSpPr>
          <p:spPr>
            <a:xfrm>
              <a:off x="4036061" y="1393079"/>
              <a:ext cx="1140442" cy="814601"/>
            </a:xfrm>
            <a:prstGeom prst="rect">
              <a:avLst/>
            </a:prstGeom>
            <a:noFill/>
          </p:spPr>
          <p:txBody>
            <a:bodyPr wrap="none" rtlCol="0" anchor="ctr">
              <a:spAutoFit/>
            </a:bodyPr>
            <a:lstStyle/>
            <a:p>
              <a:pPr algn="ctr"/>
              <a:r>
                <a:rPr lang="zh-CN" altLang="en-US" sz="1200" b="1" dirty="0"/>
                <a:t>被监督</a:t>
              </a:r>
              <a:endParaRPr lang="en-US" altLang="zh-CN" sz="1200" b="1" dirty="0"/>
            </a:p>
            <a:p>
              <a:pPr algn="ctr"/>
              <a:r>
                <a:rPr lang="zh-CN" altLang="en-US" sz="1200" b="1" dirty="0"/>
                <a:t>对象</a:t>
              </a:r>
            </a:p>
          </p:txBody>
        </p:sp>
      </p:grpSp>
      <p:grpSp>
        <p:nvGrpSpPr>
          <p:cNvPr id="212" name="组合 211">
            <a:extLst>
              <a:ext uri="{FF2B5EF4-FFF2-40B4-BE49-F238E27FC236}">
                <a16:creationId xmlns:a16="http://schemas.microsoft.com/office/drawing/2014/main" id="{B341C8BB-73E5-4D4D-A3D7-D8CA4A412263}"/>
              </a:ext>
            </a:extLst>
          </p:cNvPr>
          <p:cNvGrpSpPr/>
          <p:nvPr/>
        </p:nvGrpSpPr>
        <p:grpSpPr>
          <a:xfrm>
            <a:off x="4887950" y="3704518"/>
            <a:ext cx="816103" cy="703532"/>
            <a:chOff x="3886261" y="1179693"/>
            <a:chExt cx="1440000" cy="1241371"/>
          </a:xfrm>
        </p:grpSpPr>
        <p:sp>
          <p:nvSpPr>
            <p:cNvPr id="213" name="išľíḓé">
              <a:extLst>
                <a:ext uri="{FF2B5EF4-FFF2-40B4-BE49-F238E27FC236}">
                  <a16:creationId xmlns:a16="http://schemas.microsoft.com/office/drawing/2014/main" id="{F3D515E2-9AE1-4FAA-9697-949BA3FD5645}"/>
                </a:ext>
              </a:extLst>
            </p:cNvPr>
            <p:cNvSpPr>
              <a:spLocks noChangeAspect="1"/>
            </p:cNvSpPr>
            <p:nvPr/>
          </p:nvSpPr>
          <p:spPr>
            <a:xfrm rot="1800000">
              <a:off x="3886261" y="1179693"/>
              <a:ext cx="1440000" cy="1241371"/>
            </a:xfrm>
            <a:prstGeom prst="hexagon">
              <a:avLst>
                <a:gd name="adj" fmla="val 28912"/>
                <a:gd name="vf" fmla="val 115470"/>
              </a:avLst>
            </a:prstGeom>
            <a:noFill/>
            <a:ln w="22225">
              <a:solidFill>
                <a:schemeClr val="accent4"/>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endParaRPr sz="1200" dirty="0"/>
            </a:p>
          </p:txBody>
        </p:sp>
        <p:sp>
          <p:nvSpPr>
            <p:cNvPr id="214" name="文本框 213">
              <a:extLst>
                <a:ext uri="{FF2B5EF4-FFF2-40B4-BE49-F238E27FC236}">
                  <a16:creationId xmlns:a16="http://schemas.microsoft.com/office/drawing/2014/main" id="{2A993279-3599-4CB4-89F2-982B6D420437}"/>
                </a:ext>
              </a:extLst>
            </p:cNvPr>
            <p:cNvSpPr txBox="1"/>
            <p:nvPr/>
          </p:nvSpPr>
          <p:spPr>
            <a:xfrm>
              <a:off x="4036064" y="1393079"/>
              <a:ext cx="1140440" cy="814601"/>
            </a:xfrm>
            <a:prstGeom prst="rect">
              <a:avLst/>
            </a:prstGeom>
            <a:noFill/>
          </p:spPr>
          <p:txBody>
            <a:bodyPr wrap="none" rtlCol="0" anchor="ctr">
              <a:spAutoFit/>
            </a:bodyPr>
            <a:lstStyle/>
            <a:p>
              <a:pPr algn="ctr"/>
              <a:r>
                <a:rPr lang="zh-CN" altLang="en-US" sz="1200" b="1" dirty="0"/>
                <a:t>被监督</a:t>
              </a:r>
              <a:endParaRPr lang="en-US" altLang="zh-CN" sz="1200" b="1" dirty="0"/>
            </a:p>
            <a:p>
              <a:pPr algn="ctr"/>
              <a:r>
                <a:rPr lang="zh-CN" altLang="en-US" sz="1200" b="1" dirty="0"/>
                <a:t>单位</a:t>
              </a:r>
            </a:p>
          </p:txBody>
        </p:sp>
      </p:grpSp>
      <p:grpSp>
        <p:nvGrpSpPr>
          <p:cNvPr id="215" name="组合 214">
            <a:extLst>
              <a:ext uri="{FF2B5EF4-FFF2-40B4-BE49-F238E27FC236}">
                <a16:creationId xmlns:a16="http://schemas.microsoft.com/office/drawing/2014/main" id="{EB31BAC3-7AF0-4133-A147-031E9205D8F6}"/>
              </a:ext>
            </a:extLst>
          </p:cNvPr>
          <p:cNvGrpSpPr/>
          <p:nvPr/>
        </p:nvGrpSpPr>
        <p:grpSpPr>
          <a:xfrm>
            <a:off x="5730731" y="2107142"/>
            <a:ext cx="816103" cy="703532"/>
            <a:chOff x="3886261" y="1179693"/>
            <a:chExt cx="1440000" cy="1241371"/>
          </a:xfrm>
        </p:grpSpPr>
        <p:sp>
          <p:nvSpPr>
            <p:cNvPr id="216" name="išľíḓé">
              <a:extLst>
                <a:ext uri="{FF2B5EF4-FFF2-40B4-BE49-F238E27FC236}">
                  <a16:creationId xmlns:a16="http://schemas.microsoft.com/office/drawing/2014/main" id="{3551DA27-D34A-4E74-9F73-17E969477944}"/>
                </a:ext>
              </a:extLst>
            </p:cNvPr>
            <p:cNvSpPr>
              <a:spLocks noChangeAspect="1"/>
            </p:cNvSpPr>
            <p:nvPr/>
          </p:nvSpPr>
          <p:spPr>
            <a:xfrm rot="1800000">
              <a:off x="3886261" y="1179693"/>
              <a:ext cx="1440000" cy="1241371"/>
            </a:xfrm>
            <a:prstGeom prst="hexagon">
              <a:avLst>
                <a:gd name="adj" fmla="val 28912"/>
                <a:gd name="vf" fmla="val 115470"/>
              </a:avLst>
            </a:prstGeom>
            <a:noFill/>
            <a:ln w="22225">
              <a:solidFill>
                <a:schemeClr val="accent2"/>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endParaRPr sz="1200" dirty="0"/>
            </a:p>
          </p:txBody>
        </p:sp>
        <p:sp>
          <p:nvSpPr>
            <p:cNvPr id="217" name="文本框 216">
              <a:extLst>
                <a:ext uri="{FF2B5EF4-FFF2-40B4-BE49-F238E27FC236}">
                  <a16:creationId xmlns:a16="http://schemas.microsoft.com/office/drawing/2014/main" id="{09C0799B-BB0F-4EAC-A75D-F14F98F77925}"/>
                </a:ext>
              </a:extLst>
            </p:cNvPr>
            <p:cNvSpPr txBox="1"/>
            <p:nvPr/>
          </p:nvSpPr>
          <p:spPr>
            <a:xfrm>
              <a:off x="3900292" y="1555999"/>
              <a:ext cx="1411973" cy="488760"/>
            </a:xfrm>
            <a:prstGeom prst="rect">
              <a:avLst/>
            </a:prstGeom>
            <a:noFill/>
          </p:spPr>
          <p:txBody>
            <a:bodyPr wrap="none" rtlCol="0" anchor="ctr">
              <a:spAutoFit/>
            </a:bodyPr>
            <a:lstStyle/>
            <a:p>
              <a:pPr algn="ctr"/>
              <a:r>
                <a:rPr lang="zh-CN" altLang="en-US" sz="1200" b="1" dirty="0"/>
                <a:t>自动判重</a:t>
              </a:r>
            </a:p>
          </p:txBody>
        </p:sp>
      </p:grpSp>
      <p:grpSp>
        <p:nvGrpSpPr>
          <p:cNvPr id="218" name="组合 217">
            <a:extLst>
              <a:ext uri="{FF2B5EF4-FFF2-40B4-BE49-F238E27FC236}">
                <a16:creationId xmlns:a16="http://schemas.microsoft.com/office/drawing/2014/main" id="{B0563862-F3A7-4D01-8D89-A11614BF2F5F}"/>
              </a:ext>
            </a:extLst>
          </p:cNvPr>
          <p:cNvGrpSpPr/>
          <p:nvPr/>
        </p:nvGrpSpPr>
        <p:grpSpPr>
          <a:xfrm>
            <a:off x="2693760" y="2882104"/>
            <a:ext cx="816103" cy="703532"/>
            <a:chOff x="3886261" y="1179693"/>
            <a:chExt cx="1440000" cy="1241371"/>
          </a:xfrm>
        </p:grpSpPr>
        <p:sp>
          <p:nvSpPr>
            <p:cNvPr id="219" name="išľíḓé">
              <a:extLst>
                <a:ext uri="{FF2B5EF4-FFF2-40B4-BE49-F238E27FC236}">
                  <a16:creationId xmlns:a16="http://schemas.microsoft.com/office/drawing/2014/main" id="{128DB44C-3776-437F-8108-346315A2F05E}"/>
                </a:ext>
              </a:extLst>
            </p:cNvPr>
            <p:cNvSpPr>
              <a:spLocks noChangeAspect="1"/>
            </p:cNvSpPr>
            <p:nvPr/>
          </p:nvSpPr>
          <p:spPr>
            <a:xfrm rot="1800000">
              <a:off x="3886261" y="1179693"/>
              <a:ext cx="1440000" cy="1241371"/>
            </a:xfrm>
            <a:prstGeom prst="hexagon">
              <a:avLst>
                <a:gd name="adj" fmla="val 28912"/>
                <a:gd name="vf" fmla="val 115470"/>
              </a:avLst>
            </a:prstGeom>
            <a:noFill/>
            <a:ln w="22225">
              <a:solidFill>
                <a:schemeClr val="accent4"/>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endParaRPr sz="1200" dirty="0"/>
            </a:p>
          </p:txBody>
        </p:sp>
        <p:sp>
          <p:nvSpPr>
            <p:cNvPr id="220" name="文本框 219">
              <a:extLst>
                <a:ext uri="{FF2B5EF4-FFF2-40B4-BE49-F238E27FC236}">
                  <a16:creationId xmlns:a16="http://schemas.microsoft.com/office/drawing/2014/main" id="{45FFD0D6-2904-4768-AAB3-E7C9AF79AD59}"/>
                </a:ext>
              </a:extLst>
            </p:cNvPr>
            <p:cNvSpPr txBox="1"/>
            <p:nvPr/>
          </p:nvSpPr>
          <p:spPr>
            <a:xfrm>
              <a:off x="3900294" y="1555999"/>
              <a:ext cx="1411973" cy="488760"/>
            </a:xfrm>
            <a:prstGeom prst="rect">
              <a:avLst/>
            </a:prstGeom>
            <a:noFill/>
          </p:spPr>
          <p:txBody>
            <a:bodyPr wrap="none" rtlCol="0" anchor="ctr">
              <a:spAutoFit/>
            </a:bodyPr>
            <a:lstStyle/>
            <a:p>
              <a:pPr algn="ctr"/>
              <a:r>
                <a:rPr lang="zh-CN" altLang="en-US" sz="1200" b="1" dirty="0"/>
                <a:t>行政区划</a:t>
              </a:r>
            </a:p>
          </p:txBody>
        </p:sp>
      </p:grpSp>
      <p:grpSp>
        <p:nvGrpSpPr>
          <p:cNvPr id="221" name="组合 220">
            <a:extLst>
              <a:ext uri="{FF2B5EF4-FFF2-40B4-BE49-F238E27FC236}">
                <a16:creationId xmlns:a16="http://schemas.microsoft.com/office/drawing/2014/main" id="{15624350-1744-4BB4-A774-801C2FE8E399}"/>
              </a:ext>
            </a:extLst>
          </p:cNvPr>
          <p:cNvGrpSpPr/>
          <p:nvPr/>
        </p:nvGrpSpPr>
        <p:grpSpPr>
          <a:xfrm>
            <a:off x="3561177" y="2882104"/>
            <a:ext cx="816102" cy="703532"/>
            <a:chOff x="3886261" y="1179693"/>
            <a:chExt cx="1440000" cy="1241371"/>
          </a:xfrm>
        </p:grpSpPr>
        <p:sp>
          <p:nvSpPr>
            <p:cNvPr id="222" name="išľíḓé">
              <a:extLst>
                <a:ext uri="{FF2B5EF4-FFF2-40B4-BE49-F238E27FC236}">
                  <a16:creationId xmlns:a16="http://schemas.microsoft.com/office/drawing/2014/main" id="{4DB3C2E0-9AFB-4693-B6CF-D390170870B6}"/>
                </a:ext>
              </a:extLst>
            </p:cNvPr>
            <p:cNvSpPr>
              <a:spLocks noChangeAspect="1"/>
            </p:cNvSpPr>
            <p:nvPr/>
          </p:nvSpPr>
          <p:spPr>
            <a:xfrm rot="1800000">
              <a:off x="3886261" y="1179693"/>
              <a:ext cx="1440000" cy="1241371"/>
            </a:xfrm>
            <a:prstGeom prst="hexagon">
              <a:avLst>
                <a:gd name="adj" fmla="val 28912"/>
                <a:gd name="vf" fmla="val 115470"/>
              </a:avLst>
            </a:prstGeom>
            <a:noFill/>
            <a:ln w="22225">
              <a:solidFill>
                <a:schemeClr val="accent4"/>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endParaRPr sz="1200" dirty="0"/>
            </a:p>
          </p:txBody>
        </p:sp>
        <p:sp>
          <p:nvSpPr>
            <p:cNvPr id="223" name="文本框 222">
              <a:extLst>
                <a:ext uri="{FF2B5EF4-FFF2-40B4-BE49-F238E27FC236}">
                  <a16:creationId xmlns:a16="http://schemas.microsoft.com/office/drawing/2014/main" id="{AD72A84A-72D5-4428-A446-4D16754EAA25}"/>
                </a:ext>
              </a:extLst>
            </p:cNvPr>
            <p:cNvSpPr txBox="1"/>
            <p:nvPr/>
          </p:nvSpPr>
          <p:spPr>
            <a:xfrm>
              <a:off x="3900287" y="1555999"/>
              <a:ext cx="1411974" cy="488760"/>
            </a:xfrm>
            <a:prstGeom prst="rect">
              <a:avLst/>
            </a:prstGeom>
            <a:noFill/>
          </p:spPr>
          <p:txBody>
            <a:bodyPr wrap="none" rtlCol="0" anchor="ctr">
              <a:spAutoFit/>
            </a:bodyPr>
            <a:lstStyle/>
            <a:p>
              <a:pPr algn="ctr"/>
              <a:r>
                <a:rPr lang="zh-CN" altLang="en-US" sz="1200" b="1" dirty="0"/>
                <a:t>文书模板</a:t>
              </a:r>
            </a:p>
          </p:txBody>
        </p:sp>
      </p:grpSp>
      <p:grpSp>
        <p:nvGrpSpPr>
          <p:cNvPr id="224" name="组合 223">
            <a:extLst>
              <a:ext uri="{FF2B5EF4-FFF2-40B4-BE49-F238E27FC236}">
                <a16:creationId xmlns:a16="http://schemas.microsoft.com/office/drawing/2014/main" id="{C2BFD9E7-E5C0-4C09-A9FB-8B80BA9B473E}"/>
              </a:ext>
            </a:extLst>
          </p:cNvPr>
          <p:cNvGrpSpPr/>
          <p:nvPr/>
        </p:nvGrpSpPr>
        <p:grpSpPr>
          <a:xfrm>
            <a:off x="4428593" y="2882104"/>
            <a:ext cx="816103" cy="703532"/>
            <a:chOff x="3886261" y="1179693"/>
            <a:chExt cx="1440000" cy="1241371"/>
          </a:xfrm>
        </p:grpSpPr>
        <p:sp>
          <p:nvSpPr>
            <p:cNvPr id="225" name="išľíḓé">
              <a:extLst>
                <a:ext uri="{FF2B5EF4-FFF2-40B4-BE49-F238E27FC236}">
                  <a16:creationId xmlns:a16="http://schemas.microsoft.com/office/drawing/2014/main" id="{7CECFAFF-ADDB-4A11-B239-D0DAAAB670A3}"/>
                </a:ext>
              </a:extLst>
            </p:cNvPr>
            <p:cNvSpPr>
              <a:spLocks noChangeAspect="1"/>
            </p:cNvSpPr>
            <p:nvPr/>
          </p:nvSpPr>
          <p:spPr>
            <a:xfrm rot="1800000">
              <a:off x="3886261" y="1179693"/>
              <a:ext cx="1440000" cy="1241371"/>
            </a:xfrm>
            <a:prstGeom prst="hexagon">
              <a:avLst>
                <a:gd name="adj" fmla="val 28912"/>
                <a:gd name="vf" fmla="val 115470"/>
              </a:avLst>
            </a:prstGeom>
            <a:noFill/>
            <a:ln w="22225">
              <a:solidFill>
                <a:schemeClr val="accent4"/>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endParaRPr sz="1200" dirty="0"/>
            </a:p>
          </p:txBody>
        </p:sp>
        <p:sp>
          <p:nvSpPr>
            <p:cNvPr id="226" name="文本框 225">
              <a:extLst>
                <a:ext uri="{FF2B5EF4-FFF2-40B4-BE49-F238E27FC236}">
                  <a16:creationId xmlns:a16="http://schemas.microsoft.com/office/drawing/2014/main" id="{5CBF4D62-3464-4858-A867-CEAC3AF53F56}"/>
                </a:ext>
              </a:extLst>
            </p:cNvPr>
            <p:cNvSpPr txBox="1"/>
            <p:nvPr/>
          </p:nvSpPr>
          <p:spPr>
            <a:xfrm>
              <a:off x="3900298" y="1555999"/>
              <a:ext cx="1411974" cy="488760"/>
            </a:xfrm>
            <a:prstGeom prst="rect">
              <a:avLst/>
            </a:prstGeom>
            <a:noFill/>
          </p:spPr>
          <p:txBody>
            <a:bodyPr wrap="none" rtlCol="0" anchor="ctr">
              <a:spAutoFit/>
            </a:bodyPr>
            <a:lstStyle/>
            <a:p>
              <a:pPr algn="ctr"/>
              <a:r>
                <a:rPr lang="zh-CN" altLang="en-US" sz="1200" b="1" dirty="0"/>
                <a:t>编码编号</a:t>
              </a:r>
            </a:p>
          </p:txBody>
        </p:sp>
      </p:grpSp>
      <p:grpSp>
        <p:nvGrpSpPr>
          <p:cNvPr id="227" name="组合 226">
            <a:extLst>
              <a:ext uri="{FF2B5EF4-FFF2-40B4-BE49-F238E27FC236}">
                <a16:creationId xmlns:a16="http://schemas.microsoft.com/office/drawing/2014/main" id="{2199215F-28DE-4FAF-BDD4-B4B7B6A052D5}"/>
              </a:ext>
            </a:extLst>
          </p:cNvPr>
          <p:cNvGrpSpPr/>
          <p:nvPr/>
        </p:nvGrpSpPr>
        <p:grpSpPr>
          <a:xfrm>
            <a:off x="7465564" y="2107142"/>
            <a:ext cx="816104" cy="703532"/>
            <a:chOff x="3886261" y="1179693"/>
            <a:chExt cx="1440000" cy="1241371"/>
          </a:xfrm>
        </p:grpSpPr>
        <p:sp>
          <p:nvSpPr>
            <p:cNvPr id="228" name="išľíḓé">
              <a:extLst>
                <a:ext uri="{FF2B5EF4-FFF2-40B4-BE49-F238E27FC236}">
                  <a16:creationId xmlns:a16="http://schemas.microsoft.com/office/drawing/2014/main" id="{64C8C908-138F-4CD4-A252-51B78F9B5366}"/>
                </a:ext>
              </a:extLst>
            </p:cNvPr>
            <p:cNvSpPr>
              <a:spLocks noChangeAspect="1"/>
            </p:cNvSpPr>
            <p:nvPr/>
          </p:nvSpPr>
          <p:spPr>
            <a:xfrm rot="1800000">
              <a:off x="3886261" y="1179693"/>
              <a:ext cx="1440000" cy="1241371"/>
            </a:xfrm>
            <a:prstGeom prst="hexagon">
              <a:avLst>
                <a:gd name="adj" fmla="val 28912"/>
                <a:gd name="vf" fmla="val 115470"/>
              </a:avLst>
            </a:prstGeom>
            <a:noFill/>
            <a:ln w="22225">
              <a:solidFill>
                <a:schemeClr val="bg2">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endParaRPr sz="1200" dirty="0"/>
            </a:p>
          </p:txBody>
        </p:sp>
        <p:sp>
          <p:nvSpPr>
            <p:cNvPr id="229" name="文本框 228">
              <a:extLst>
                <a:ext uri="{FF2B5EF4-FFF2-40B4-BE49-F238E27FC236}">
                  <a16:creationId xmlns:a16="http://schemas.microsoft.com/office/drawing/2014/main" id="{7132A645-938D-4E8A-9B25-DFF128A978F9}"/>
                </a:ext>
              </a:extLst>
            </p:cNvPr>
            <p:cNvSpPr txBox="1"/>
            <p:nvPr/>
          </p:nvSpPr>
          <p:spPr>
            <a:xfrm>
              <a:off x="3900289" y="1555999"/>
              <a:ext cx="1411972" cy="488760"/>
            </a:xfrm>
            <a:prstGeom prst="rect">
              <a:avLst/>
            </a:prstGeom>
            <a:noFill/>
          </p:spPr>
          <p:txBody>
            <a:bodyPr wrap="none" rtlCol="0" anchor="ctr">
              <a:spAutoFit/>
            </a:bodyPr>
            <a:lstStyle/>
            <a:p>
              <a:pPr algn="ctr"/>
              <a:r>
                <a:rPr lang="zh-CN" altLang="en-US" sz="1200" b="1" dirty="0"/>
                <a:t>移送转送</a:t>
              </a:r>
            </a:p>
          </p:txBody>
        </p:sp>
      </p:grpSp>
      <p:grpSp>
        <p:nvGrpSpPr>
          <p:cNvPr id="230" name="组合 229">
            <a:extLst>
              <a:ext uri="{FF2B5EF4-FFF2-40B4-BE49-F238E27FC236}">
                <a16:creationId xmlns:a16="http://schemas.microsoft.com/office/drawing/2014/main" id="{8B263AA3-A8D3-4005-96A4-CE4D636BB9C1}"/>
              </a:ext>
            </a:extLst>
          </p:cNvPr>
          <p:cNvGrpSpPr/>
          <p:nvPr/>
        </p:nvGrpSpPr>
        <p:grpSpPr>
          <a:xfrm>
            <a:off x="5755369" y="3704518"/>
            <a:ext cx="816101" cy="703532"/>
            <a:chOff x="3886261" y="1179693"/>
            <a:chExt cx="1440000" cy="1241371"/>
          </a:xfrm>
        </p:grpSpPr>
        <p:sp>
          <p:nvSpPr>
            <p:cNvPr id="231" name="išľíḓé">
              <a:extLst>
                <a:ext uri="{FF2B5EF4-FFF2-40B4-BE49-F238E27FC236}">
                  <a16:creationId xmlns:a16="http://schemas.microsoft.com/office/drawing/2014/main" id="{837E5E9C-A72C-4E3C-B826-331DD68A8FC1}"/>
                </a:ext>
              </a:extLst>
            </p:cNvPr>
            <p:cNvSpPr>
              <a:spLocks noChangeAspect="1"/>
            </p:cNvSpPr>
            <p:nvPr/>
          </p:nvSpPr>
          <p:spPr>
            <a:xfrm rot="1800000">
              <a:off x="3886261" y="1179693"/>
              <a:ext cx="1440000" cy="1241371"/>
            </a:xfrm>
            <a:prstGeom prst="hexagon">
              <a:avLst>
                <a:gd name="adj" fmla="val 28912"/>
                <a:gd name="vf" fmla="val 115470"/>
              </a:avLst>
            </a:prstGeom>
            <a:noFill/>
            <a:ln w="22225">
              <a:solidFill>
                <a:schemeClr val="accent4"/>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endParaRPr sz="1200" dirty="0"/>
            </a:p>
          </p:txBody>
        </p:sp>
        <p:sp>
          <p:nvSpPr>
            <p:cNvPr id="232" name="文本框 231">
              <a:extLst>
                <a:ext uri="{FF2B5EF4-FFF2-40B4-BE49-F238E27FC236}">
                  <a16:creationId xmlns:a16="http://schemas.microsoft.com/office/drawing/2014/main" id="{D5CE8F88-ED49-4582-83BC-AB8FEAF444B7}"/>
                </a:ext>
              </a:extLst>
            </p:cNvPr>
            <p:cNvSpPr txBox="1"/>
            <p:nvPr/>
          </p:nvSpPr>
          <p:spPr>
            <a:xfrm>
              <a:off x="3900307" y="1393079"/>
              <a:ext cx="1411977" cy="814601"/>
            </a:xfrm>
            <a:prstGeom prst="rect">
              <a:avLst/>
            </a:prstGeom>
            <a:noFill/>
          </p:spPr>
          <p:txBody>
            <a:bodyPr wrap="none" rtlCol="0" anchor="ctr">
              <a:spAutoFit/>
            </a:bodyPr>
            <a:lstStyle/>
            <a:p>
              <a:pPr algn="ctr"/>
              <a:r>
                <a:rPr lang="zh-CN" altLang="en-US" sz="1200" b="1" dirty="0"/>
                <a:t>法律法规</a:t>
              </a:r>
              <a:endParaRPr lang="en-US" altLang="zh-CN" sz="1200" b="1" dirty="0"/>
            </a:p>
            <a:p>
              <a:pPr algn="ctr"/>
              <a:r>
                <a:rPr lang="zh-CN" altLang="en-US" sz="1200" b="1" dirty="0"/>
                <a:t>条文</a:t>
              </a:r>
            </a:p>
          </p:txBody>
        </p:sp>
      </p:grpSp>
      <p:grpSp>
        <p:nvGrpSpPr>
          <p:cNvPr id="236" name="组合 235">
            <a:extLst>
              <a:ext uri="{FF2B5EF4-FFF2-40B4-BE49-F238E27FC236}">
                <a16:creationId xmlns:a16="http://schemas.microsoft.com/office/drawing/2014/main" id="{8EBF43D6-D9A0-4E88-8ABC-6A6B528CE06D}"/>
              </a:ext>
            </a:extLst>
          </p:cNvPr>
          <p:cNvGrpSpPr/>
          <p:nvPr/>
        </p:nvGrpSpPr>
        <p:grpSpPr>
          <a:xfrm>
            <a:off x="5296012" y="2857239"/>
            <a:ext cx="816102" cy="703532"/>
            <a:chOff x="3886261" y="1179693"/>
            <a:chExt cx="1440000" cy="1241371"/>
          </a:xfrm>
        </p:grpSpPr>
        <p:sp>
          <p:nvSpPr>
            <p:cNvPr id="237" name="išľíḓé">
              <a:extLst>
                <a:ext uri="{FF2B5EF4-FFF2-40B4-BE49-F238E27FC236}">
                  <a16:creationId xmlns:a16="http://schemas.microsoft.com/office/drawing/2014/main" id="{A961B15E-98EB-4BE3-B5DC-1273F3635D00}"/>
                </a:ext>
              </a:extLst>
            </p:cNvPr>
            <p:cNvSpPr>
              <a:spLocks noChangeAspect="1"/>
            </p:cNvSpPr>
            <p:nvPr/>
          </p:nvSpPr>
          <p:spPr>
            <a:xfrm rot="1800000">
              <a:off x="3886261" y="1179693"/>
              <a:ext cx="1440000" cy="1241371"/>
            </a:xfrm>
            <a:prstGeom prst="hexagon">
              <a:avLst>
                <a:gd name="adj" fmla="val 28912"/>
                <a:gd name="vf" fmla="val 115470"/>
              </a:avLst>
            </a:prstGeom>
            <a:noFill/>
            <a:ln w="22225">
              <a:solidFill>
                <a:schemeClr val="accent4"/>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endParaRPr sz="1200" dirty="0"/>
            </a:p>
          </p:txBody>
        </p:sp>
        <p:sp>
          <p:nvSpPr>
            <p:cNvPr id="238" name="文本框 237">
              <a:extLst>
                <a:ext uri="{FF2B5EF4-FFF2-40B4-BE49-F238E27FC236}">
                  <a16:creationId xmlns:a16="http://schemas.microsoft.com/office/drawing/2014/main" id="{6DD10B26-3B85-4547-B556-05781428A703}"/>
                </a:ext>
              </a:extLst>
            </p:cNvPr>
            <p:cNvSpPr txBox="1"/>
            <p:nvPr/>
          </p:nvSpPr>
          <p:spPr>
            <a:xfrm>
              <a:off x="3900298" y="1555999"/>
              <a:ext cx="1411975" cy="488760"/>
            </a:xfrm>
            <a:prstGeom prst="rect">
              <a:avLst/>
            </a:prstGeom>
            <a:noFill/>
          </p:spPr>
          <p:txBody>
            <a:bodyPr wrap="none" rtlCol="0" anchor="ctr">
              <a:spAutoFit/>
            </a:bodyPr>
            <a:lstStyle/>
            <a:p>
              <a:pPr algn="ctr"/>
              <a:r>
                <a:rPr lang="zh-CN" altLang="en-US" sz="1200" b="1" dirty="0"/>
                <a:t>领导签批</a:t>
              </a:r>
            </a:p>
          </p:txBody>
        </p:sp>
      </p:grpSp>
      <p:grpSp>
        <p:nvGrpSpPr>
          <p:cNvPr id="239" name="组合 238">
            <a:extLst>
              <a:ext uri="{FF2B5EF4-FFF2-40B4-BE49-F238E27FC236}">
                <a16:creationId xmlns:a16="http://schemas.microsoft.com/office/drawing/2014/main" id="{5C9E0642-22B0-4A0F-B0D6-B2D54F4053B5}"/>
              </a:ext>
            </a:extLst>
          </p:cNvPr>
          <p:cNvGrpSpPr/>
          <p:nvPr/>
        </p:nvGrpSpPr>
        <p:grpSpPr>
          <a:xfrm>
            <a:off x="6163428" y="2857239"/>
            <a:ext cx="816103" cy="703532"/>
            <a:chOff x="3886261" y="1179693"/>
            <a:chExt cx="1440000" cy="1241371"/>
          </a:xfrm>
        </p:grpSpPr>
        <p:sp>
          <p:nvSpPr>
            <p:cNvPr id="240" name="išľíḓé">
              <a:extLst>
                <a:ext uri="{FF2B5EF4-FFF2-40B4-BE49-F238E27FC236}">
                  <a16:creationId xmlns:a16="http://schemas.microsoft.com/office/drawing/2014/main" id="{80FE35FB-1828-46E0-ABD8-6BEEC19C7A23}"/>
                </a:ext>
              </a:extLst>
            </p:cNvPr>
            <p:cNvSpPr>
              <a:spLocks noChangeAspect="1"/>
            </p:cNvSpPr>
            <p:nvPr/>
          </p:nvSpPr>
          <p:spPr>
            <a:xfrm rot="1800000">
              <a:off x="3886261" y="1179693"/>
              <a:ext cx="1440000" cy="1241371"/>
            </a:xfrm>
            <a:prstGeom prst="hexagon">
              <a:avLst>
                <a:gd name="adj" fmla="val 28912"/>
                <a:gd name="vf" fmla="val 115470"/>
              </a:avLst>
            </a:prstGeom>
            <a:noFill/>
            <a:ln w="22225">
              <a:solidFill>
                <a:schemeClr val="accent4"/>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endParaRPr sz="1200" dirty="0"/>
            </a:p>
          </p:txBody>
        </p:sp>
        <p:sp>
          <p:nvSpPr>
            <p:cNvPr id="241" name="文本框 240">
              <a:extLst>
                <a:ext uri="{FF2B5EF4-FFF2-40B4-BE49-F238E27FC236}">
                  <a16:creationId xmlns:a16="http://schemas.microsoft.com/office/drawing/2014/main" id="{7BBD9A20-CD47-4A4E-8589-35A622C3B5C7}"/>
                </a:ext>
              </a:extLst>
            </p:cNvPr>
            <p:cNvSpPr txBox="1"/>
            <p:nvPr/>
          </p:nvSpPr>
          <p:spPr>
            <a:xfrm>
              <a:off x="3900299" y="1555999"/>
              <a:ext cx="1411974" cy="488760"/>
            </a:xfrm>
            <a:prstGeom prst="rect">
              <a:avLst/>
            </a:prstGeom>
            <a:noFill/>
          </p:spPr>
          <p:txBody>
            <a:bodyPr wrap="none" rtlCol="0" anchor="ctr">
              <a:spAutoFit/>
            </a:bodyPr>
            <a:lstStyle/>
            <a:p>
              <a:pPr algn="ctr"/>
              <a:r>
                <a:rPr lang="zh-CN" altLang="en-US" sz="1200" b="1" dirty="0"/>
                <a:t>文书校对</a:t>
              </a:r>
            </a:p>
          </p:txBody>
        </p:sp>
      </p:grpSp>
      <p:sp>
        <p:nvSpPr>
          <p:cNvPr id="254" name="矩形 253">
            <a:extLst>
              <a:ext uri="{FF2B5EF4-FFF2-40B4-BE49-F238E27FC236}">
                <a16:creationId xmlns:a16="http://schemas.microsoft.com/office/drawing/2014/main" id="{806FC15A-8D71-45A4-A962-25C50C8146CF}"/>
              </a:ext>
            </a:extLst>
          </p:cNvPr>
          <p:cNvSpPr/>
          <p:nvPr/>
        </p:nvSpPr>
        <p:spPr>
          <a:xfrm>
            <a:off x="665203" y="3244538"/>
            <a:ext cx="1611339" cy="458459"/>
          </a:xfrm>
          <a:prstGeom prst="rect">
            <a:avLst/>
          </a:prstGeom>
        </p:spPr>
        <p:txBody>
          <a:bodyPr wrap="none">
            <a:spAutoFit/>
          </a:bodyPr>
          <a:lstStyle/>
          <a:p>
            <a:pPr>
              <a:lnSpc>
                <a:spcPct val="150000"/>
              </a:lnSpc>
            </a:pPr>
            <a:r>
              <a:rPr lang="zh-CN" altLang="en-US" b="1" dirty="0">
                <a:solidFill>
                  <a:schemeClr val="accent4"/>
                </a:solidFill>
              </a:rPr>
              <a:t>公共业务支撑</a:t>
            </a:r>
            <a:endParaRPr lang="vi-VN" altLang="zh-CN" b="1" dirty="0">
              <a:solidFill>
                <a:schemeClr val="accent4"/>
              </a:solidFill>
            </a:endParaRPr>
          </a:p>
        </p:txBody>
      </p:sp>
      <p:grpSp>
        <p:nvGrpSpPr>
          <p:cNvPr id="255" name="组合 254">
            <a:extLst>
              <a:ext uri="{FF2B5EF4-FFF2-40B4-BE49-F238E27FC236}">
                <a16:creationId xmlns:a16="http://schemas.microsoft.com/office/drawing/2014/main" id="{B6C09F59-9BD4-4ECE-98C3-253C62546AC6}"/>
              </a:ext>
            </a:extLst>
          </p:cNvPr>
          <p:cNvGrpSpPr/>
          <p:nvPr/>
        </p:nvGrpSpPr>
        <p:grpSpPr>
          <a:xfrm>
            <a:off x="8332980" y="5301893"/>
            <a:ext cx="816103" cy="703532"/>
            <a:chOff x="-685458" y="2563908"/>
            <a:chExt cx="1440000" cy="1241371"/>
          </a:xfrm>
        </p:grpSpPr>
        <p:sp>
          <p:nvSpPr>
            <p:cNvPr id="256" name="išľíḓé">
              <a:extLst>
                <a:ext uri="{FF2B5EF4-FFF2-40B4-BE49-F238E27FC236}">
                  <a16:creationId xmlns:a16="http://schemas.microsoft.com/office/drawing/2014/main" id="{C448A1EC-BCAC-4B43-AA14-DF1BA619527E}"/>
                </a:ext>
              </a:extLst>
            </p:cNvPr>
            <p:cNvSpPr>
              <a:spLocks noChangeAspect="1"/>
            </p:cNvSpPr>
            <p:nvPr/>
          </p:nvSpPr>
          <p:spPr>
            <a:xfrm rot="1800000">
              <a:off x="-685458" y="2563908"/>
              <a:ext cx="1440000" cy="1241371"/>
            </a:xfrm>
            <a:prstGeom prst="hexagon">
              <a:avLst>
                <a:gd name="adj" fmla="val 28912"/>
                <a:gd name="vf" fmla="val 115470"/>
              </a:avLst>
            </a:prstGeom>
            <a:noFill/>
            <a:ln w="22225">
              <a:solidFill>
                <a:schemeClr val="accent6"/>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endParaRPr sz="1200" dirty="0"/>
            </a:p>
          </p:txBody>
        </p:sp>
        <p:sp>
          <p:nvSpPr>
            <p:cNvPr id="257" name="文本框 256">
              <a:extLst>
                <a:ext uri="{FF2B5EF4-FFF2-40B4-BE49-F238E27FC236}">
                  <a16:creationId xmlns:a16="http://schemas.microsoft.com/office/drawing/2014/main" id="{890AB99D-9BA9-4824-AC18-75204DC672C3}"/>
                </a:ext>
              </a:extLst>
            </p:cNvPr>
            <p:cNvSpPr txBox="1"/>
            <p:nvPr/>
          </p:nvSpPr>
          <p:spPr>
            <a:xfrm>
              <a:off x="-535663" y="2777294"/>
              <a:ext cx="1140440" cy="814601"/>
            </a:xfrm>
            <a:prstGeom prst="rect">
              <a:avLst/>
            </a:prstGeom>
            <a:noFill/>
          </p:spPr>
          <p:txBody>
            <a:bodyPr wrap="none" rtlCol="0" anchor="ctr">
              <a:spAutoFit/>
            </a:bodyPr>
            <a:lstStyle/>
            <a:p>
              <a:pPr algn="ctr"/>
              <a:r>
                <a:rPr lang="zh-CN" altLang="en-US" sz="1200" b="1" dirty="0"/>
                <a:t>自定义</a:t>
              </a:r>
              <a:endParaRPr lang="en-US" altLang="zh-CN" sz="1200" b="1" dirty="0"/>
            </a:p>
            <a:p>
              <a:pPr algn="ctr"/>
              <a:r>
                <a:rPr lang="zh-CN" altLang="en-US" sz="1200" b="1" dirty="0"/>
                <a:t>报表</a:t>
              </a:r>
            </a:p>
          </p:txBody>
        </p:sp>
      </p:grpSp>
      <p:grpSp>
        <p:nvGrpSpPr>
          <p:cNvPr id="258" name="组合 257">
            <a:extLst>
              <a:ext uri="{FF2B5EF4-FFF2-40B4-BE49-F238E27FC236}">
                <a16:creationId xmlns:a16="http://schemas.microsoft.com/office/drawing/2014/main" id="{FCC85D7E-BCAC-403E-ABDB-9CE8CB954C50}"/>
              </a:ext>
            </a:extLst>
          </p:cNvPr>
          <p:cNvGrpSpPr/>
          <p:nvPr/>
        </p:nvGrpSpPr>
        <p:grpSpPr>
          <a:xfrm>
            <a:off x="8731564" y="4503206"/>
            <a:ext cx="816104" cy="703532"/>
            <a:chOff x="3886261" y="1179693"/>
            <a:chExt cx="1440000" cy="1241371"/>
          </a:xfrm>
        </p:grpSpPr>
        <p:sp>
          <p:nvSpPr>
            <p:cNvPr id="259" name="išľíḓé">
              <a:extLst>
                <a:ext uri="{FF2B5EF4-FFF2-40B4-BE49-F238E27FC236}">
                  <a16:creationId xmlns:a16="http://schemas.microsoft.com/office/drawing/2014/main" id="{016F65B8-EC99-4A31-928E-59F30A9A0A5A}"/>
                </a:ext>
              </a:extLst>
            </p:cNvPr>
            <p:cNvSpPr>
              <a:spLocks noChangeAspect="1"/>
            </p:cNvSpPr>
            <p:nvPr/>
          </p:nvSpPr>
          <p:spPr>
            <a:xfrm rot="1800000">
              <a:off x="3886261" y="1179693"/>
              <a:ext cx="1440000" cy="1241371"/>
            </a:xfrm>
            <a:prstGeom prst="hexagon">
              <a:avLst>
                <a:gd name="adj" fmla="val 28912"/>
                <a:gd name="vf" fmla="val 115470"/>
              </a:avLst>
            </a:prstGeom>
            <a:noFill/>
            <a:ln w="22225">
              <a:solidFill>
                <a:schemeClr val="accent6"/>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endParaRPr sz="1200" dirty="0"/>
            </a:p>
          </p:txBody>
        </p:sp>
        <p:sp>
          <p:nvSpPr>
            <p:cNvPr id="260" name="文本框 259">
              <a:extLst>
                <a:ext uri="{FF2B5EF4-FFF2-40B4-BE49-F238E27FC236}">
                  <a16:creationId xmlns:a16="http://schemas.microsoft.com/office/drawing/2014/main" id="{83BC3571-B9A8-438F-8D55-C8E4066F4A30}"/>
                </a:ext>
              </a:extLst>
            </p:cNvPr>
            <p:cNvSpPr txBox="1"/>
            <p:nvPr/>
          </p:nvSpPr>
          <p:spPr>
            <a:xfrm>
              <a:off x="4171816" y="1555999"/>
              <a:ext cx="868906" cy="488760"/>
            </a:xfrm>
            <a:prstGeom prst="rect">
              <a:avLst/>
            </a:prstGeom>
            <a:noFill/>
            <a:ln>
              <a:noFill/>
            </a:ln>
          </p:spPr>
          <p:txBody>
            <a:bodyPr wrap="none" rtlCol="0" anchor="ctr">
              <a:spAutoFit/>
            </a:bodyPr>
            <a:lstStyle/>
            <a:p>
              <a:pPr algn="ctr"/>
              <a:r>
                <a:rPr lang="zh-CN" altLang="en-US" sz="1200" b="1" dirty="0"/>
                <a:t>检索</a:t>
              </a:r>
            </a:p>
          </p:txBody>
        </p:sp>
      </p:grpSp>
    </p:spTree>
    <p:extLst>
      <p:ext uri="{BB962C8B-B14F-4D97-AF65-F5344CB8AC3E}">
        <p14:creationId xmlns:p14="http://schemas.microsoft.com/office/powerpoint/2010/main" val="662482511"/>
      </p:ext>
    </p:extLst>
  </p:cSld>
  <p:clrMapOvr>
    <a:masterClrMapping/>
  </p:clrMapOvr>
  <p:transition spd="med">
    <p:pull/>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Lorem Ipsum">
            <a:extLst>
              <a:ext uri="{FF2B5EF4-FFF2-40B4-BE49-F238E27FC236}">
                <a16:creationId xmlns:a16="http://schemas.microsoft.com/office/drawing/2014/main" id="{8315C318-370F-4257-BC4B-2841FBBBC9BB}"/>
              </a:ext>
            </a:extLst>
          </p:cNvPr>
          <p:cNvSpPr>
            <a:spLocks/>
          </p:cNvSpPr>
          <p:nvPr/>
        </p:nvSpPr>
        <p:spPr bwMode="auto">
          <a:xfrm>
            <a:off x="2405957" y="5395444"/>
            <a:ext cx="7380086" cy="280874"/>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72000" tIns="32399" rIns="72000" bIns="32399"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spcAft>
                <a:spcPts val="600"/>
              </a:spcAft>
            </a:pPr>
            <a:r>
              <a:rPr lang="zh-CN" altLang="en-US" sz="1400" dirty="0">
                <a:solidFill>
                  <a:prstClr val="white"/>
                </a:solidFill>
                <a:cs typeface="+mn-ea"/>
                <a:sym typeface="+mn-lt"/>
              </a:rPr>
              <a:t>选型比较</a:t>
            </a:r>
            <a:r>
              <a:rPr lang="en-US" altLang="zh-CN" sz="1400" dirty="0">
                <a:solidFill>
                  <a:prstClr val="white"/>
                </a:solidFill>
                <a:cs typeface="+mn-ea"/>
                <a:sym typeface="+mn-lt"/>
              </a:rPr>
              <a:t>/</a:t>
            </a:r>
            <a:r>
              <a:rPr lang="zh-CN" altLang="en-US" sz="1400" dirty="0">
                <a:solidFill>
                  <a:prstClr val="white"/>
                </a:solidFill>
                <a:cs typeface="+mn-ea"/>
                <a:sym typeface="+mn-lt"/>
              </a:rPr>
              <a:t>腾讯云架构</a:t>
            </a:r>
            <a:endParaRPr lang="en-US" sz="1400" dirty="0">
              <a:solidFill>
                <a:prstClr val="white"/>
              </a:solidFill>
              <a:cs typeface="+mn-ea"/>
              <a:sym typeface="+mn-lt"/>
            </a:endParaRPr>
          </a:p>
        </p:txBody>
      </p:sp>
      <p:sp>
        <p:nvSpPr>
          <p:cNvPr id="3" name="文本框 2">
            <a:extLst>
              <a:ext uri="{FF2B5EF4-FFF2-40B4-BE49-F238E27FC236}">
                <a16:creationId xmlns:a16="http://schemas.microsoft.com/office/drawing/2014/main" id="{E9662EB5-569D-40DA-97FA-70119FE55AD2}"/>
              </a:ext>
            </a:extLst>
          </p:cNvPr>
          <p:cNvSpPr txBox="1"/>
          <p:nvPr/>
        </p:nvSpPr>
        <p:spPr>
          <a:xfrm>
            <a:off x="4295775" y="2279005"/>
            <a:ext cx="5080237" cy="1446550"/>
          </a:xfrm>
          <a:prstGeom prst="rect">
            <a:avLst/>
          </a:prstGeom>
          <a:noFill/>
        </p:spPr>
        <p:txBody>
          <a:bodyPr wrap="none" rtlCol="0">
            <a:spAutoFit/>
          </a:bodyPr>
          <a:lstStyle/>
          <a:p>
            <a:r>
              <a:rPr lang="en-US" altLang="zh-CN" sz="8800" dirty="0">
                <a:solidFill>
                  <a:schemeClr val="bg1"/>
                </a:solidFill>
                <a:cs typeface="+mn-ea"/>
                <a:sym typeface="+mn-lt"/>
              </a:rPr>
              <a:t>Roadmap</a:t>
            </a:r>
            <a:endParaRPr lang="en-US" altLang="zh-CN" sz="16600" dirty="0">
              <a:solidFill>
                <a:schemeClr val="bg1"/>
              </a:solidFill>
              <a:cs typeface="+mn-ea"/>
              <a:sym typeface="+mn-lt"/>
            </a:endParaRPr>
          </a:p>
        </p:txBody>
      </p:sp>
      <p:sp>
        <p:nvSpPr>
          <p:cNvPr id="4" name="矩形 3">
            <a:extLst>
              <a:ext uri="{FF2B5EF4-FFF2-40B4-BE49-F238E27FC236}">
                <a16:creationId xmlns:a16="http://schemas.microsoft.com/office/drawing/2014/main" id="{FCA85C9B-B6B2-4454-B96A-70A6BBA8CFC2}"/>
              </a:ext>
            </a:extLst>
          </p:cNvPr>
          <p:cNvSpPr/>
          <p:nvPr/>
        </p:nvSpPr>
        <p:spPr>
          <a:xfrm>
            <a:off x="4295775" y="3591610"/>
            <a:ext cx="4288353" cy="1323439"/>
          </a:xfrm>
          <a:prstGeom prst="rect">
            <a:avLst/>
          </a:prstGeom>
        </p:spPr>
        <p:txBody>
          <a:bodyPr wrap="none">
            <a:spAutoFit/>
          </a:bodyPr>
          <a:lstStyle/>
          <a:p>
            <a:r>
              <a:rPr lang="zh-CN" altLang="en-US" sz="8000" dirty="0">
                <a:solidFill>
                  <a:schemeClr val="bg1"/>
                </a:solidFill>
                <a:cs typeface="+mn-ea"/>
                <a:sym typeface="+mn-lt"/>
              </a:rPr>
              <a:t>架构选型</a:t>
            </a:r>
          </a:p>
        </p:txBody>
      </p:sp>
      <p:sp>
        <p:nvSpPr>
          <p:cNvPr id="5" name="等腰三角形 4">
            <a:extLst>
              <a:ext uri="{FF2B5EF4-FFF2-40B4-BE49-F238E27FC236}">
                <a16:creationId xmlns:a16="http://schemas.microsoft.com/office/drawing/2014/main" id="{3D285939-3B1D-4612-A9F0-23D2760C7585}"/>
              </a:ext>
            </a:extLst>
          </p:cNvPr>
          <p:cNvSpPr/>
          <p:nvPr/>
        </p:nvSpPr>
        <p:spPr>
          <a:xfrm rot="5400000">
            <a:off x="8812024" y="3956159"/>
            <a:ext cx="748433" cy="594344"/>
          </a:xfrm>
          <a:prstGeom prst="triangle">
            <a:avLst/>
          </a:prstGeom>
          <a:noFill/>
          <a:ln>
            <a:solidFill>
              <a:schemeClr val="bg1"/>
            </a:solid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pic>
        <p:nvPicPr>
          <p:cNvPr id="8" name="图片 7">
            <a:extLst>
              <a:ext uri="{FF2B5EF4-FFF2-40B4-BE49-F238E27FC236}">
                <a16:creationId xmlns:a16="http://schemas.microsoft.com/office/drawing/2014/main" id="{1E6C45D7-F8CF-48C7-9804-17F8230C1CB7}"/>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35770" t="23750" r="35438" b="39722"/>
          <a:stretch/>
        </p:blipFill>
        <p:spPr>
          <a:xfrm>
            <a:off x="1268164" y="1315049"/>
            <a:ext cx="2381748" cy="3600000"/>
          </a:xfrm>
          <a:prstGeom prst="rect">
            <a:avLst/>
          </a:prstGeom>
        </p:spPr>
      </p:pic>
    </p:spTree>
    <p:extLst>
      <p:ext uri="{BB962C8B-B14F-4D97-AF65-F5344CB8AC3E}">
        <p14:creationId xmlns:p14="http://schemas.microsoft.com/office/powerpoint/2010/main" val="3846531524"/>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D512720-DE53-4A24-BB5D-83A760B7B53B}"/>
              </a:ext>
            </a:extLst>
          </p:cNvPr>
          <p:cNvSpPr>
            <a:spLocks noGrp="1"/>
          </p:cNvSpPr>
          <p:nvPr>
            <p:ph type="title"/>
          </p:nvPr>
        </p:nvSpPr>
        <p:spPr/>
        <p:txBody>
          <a:bodyPr/>
          <a:lstStyle/>
          <a:p>
            <a:r>
              <a:rPr lang="zh-CN" altLang="en-US" dirty="0"/>
              <a:t>选型比较</a:t>
            </a:r>
          </a:p>
        </p:txBody>
      </p:sp>
      <p:sp>
        <p:nvSpPr>
          <p:cNvPr id="4" name="文本占位符 3">
            <a:extLst>
              <a:ext uri="{FF2B5EF4-FFF2-40B4-BE49-F238E27FC236}">
                <a16:creationId xmlns:a16="http://schemas.microsoft.com/office/drawing/2014/main" id="{BDC23061-4E08-4E68-B071-32A4DDA71E78}"/>
              </a:ext>
            </a:extLst>
          </p:cNvPr>
          <p:cNvSpPr>
            <a:spLocks noGrp="1"/>
          </p:cNvSpPr>
          <p:nvPr>
            <p:ph type="body" sz="quarter" idx="14"/>
          </p:nvPr>
        </p:nvSpPr>
        <p:spPr/>
        <p:txBody>
          <a:bodyPr/>
          <a:lstStyle/>
          <a:p>
            <a:r>
              <a:rPr lang="en-US" altLang="zh-CN" dirty="0"/>
              <a:t>Roadmap</a:t>
            </a:r>
          </a:p>
        </p:txBody>
      </p:sp>
      <p:sp>
        <p:nvSpPr>
          <p:cNvPr id="5" name="页脚占位符 4">
            <a:extLst>
              <a:ext uri="{FF2B5EF4-FFF2-40B4-BE49-F238E27FC236}">
                <a16:creationId xmlns:a16="http://schemas.microsoft.com/office/drawing/2014/main" id="{0849295F-42E6-4282-9083-30C9CBB25F50}"/>
              </a:ext>
            </a:extLst>
          </p:cNvPr>
          <p:cNvSpPr>
            <a:spLocks noGrp="1"/>
          </p:cNvSpPr>
          <p:nvPr>
            <p:ph type="ftr" sz="quarter" idx="16"/>
          </p:nvPr>
        </p:nvSpPr>
        <p:spPr/>
        <p:txBody>
          <a:bodyPr/>
          <a:lstStyle/>
          <a:p>
            <a:pPr algn="l"/>
            <a:r>
              <a:rPr lang="en-US" altLang="zh-CN" dirty="0"/>
              <a:t>Sinosoft</a:t>
            </a:r>
            <a:endParaRPr lang="zh-CN" altLang="en-US" dirty="0"/>
          </a:p>
        </p:txBody>
      </p:sp>
      <p:sp>
        <p:nvSpPr>
          <p:cNvPr id="6" name="灯片编号占位符 5">
            <a:extLst>
              <a:ext uri="{FF2B5EF4-FFF2-40B4-BE49-F238E27FC236}">
                <a16:creationId xmlns:a16="http://schemas.microsoft.com/office/drawing/2014/main" id="{D6067457-D89E-4F0C-9C75-B963A85B7790}"/>
              </a:ext>
            </a:extLst>
          </p:cNvPr>
          <p:cNvSpPr>
            <a:spLocks noGrp="1"/>
          </p:cNvSpPr>
          <p:nvPr>
            <p:ph type="sldNum" sz="quarter" idx="17"/>
          </p:nvPr>
        </p:nvSpPr>
        <p:spPr/>
        <p:txBody>
          <a:bodyPr/>
          <a:lstStyle/>
          <a:p>
            <a:fld id="{BBDC343A-A076-4A81-9DCA-503C379E2897}" type="slidenum">
              <a:rPr lang="zh-CN" altLang="en-US" smtClean="0"/>
              <a:t>14</a:t>
            </a:fld>
            <a:endParaRPr lang="zh-CN" altLang="en-US" dirty="0"/>
          </a:p>
        </p:txBody>
      </p:sp>
      <p:pic>
        <p:nvPicPr>
          <p:cNvPr id="7" name="Picture 16" descr="Image result for istio logo">
            <a:extLst>
              <a:ext uri="{FF2B5EF4-FFF2-40B4-BE49-F238E27FC236}">
                <a16:creationId xmlns:a16="http://schemas.microsoft.com/office/drawing/2014/main" id="{0A9A71B0-19D2-4F42-9706-423880B1692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73145" y="1144288"/>
            <a:ext cx="1874910" cy="981200"/>
          </a:xfrm>
          <a:prstGeom prst="rect">
            <a:avLst/>
          </a:prstGeom>
          <a:noFill/>
          <a:extLst>
            <a:ext uri="{909E8E84-426E-40DD-AFC4-6F175D3DCCD1}">
              <a14:hiddenFill xmlns:a14="http://schemas.microsoft.com/office/drawing/2010/main">
                <a:solidFill>
                  <a:srgbClr val="FFFFFF"/>
                </a:solidFill>
              </a14:hiddenFill>
            </a:ext>
          </a:extLst>
        </p:spPr>
      </p:pic>
      <p:pic>
        <p:nvPicPr>
          <p:cNvPr id="4098" name="Picture 2" descr="æ¥çæºå¾å">
            <a:extLst>
              <a:ext uri="{FF2B5EF4-FFF2-40B4-BE49-F238E27FC236}">
                <a16:creationId xmlns:a16="http://schemas.microsoft.com/office/drawing/2014/main" id="{721A3DE1-541A-43FB-B94B-1FD60E3A0C77}"/>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105150" y="1470923"/>
            <a:ext cx="2036763" cy="654565"/>
          </a:xfrm>
          <a:prstGeom prst="rect">
            <a:avLst/>
          </a:prstGeom>
          <a:noFill/>
          <a:extLst>
            <a:ext uri="{909E8E84-426E-40DD-AFC4-6F175D3DCCD1}">
              <a14:hiddenFill xmlns:a14="http://schemas.microsoft.com/office/drawing/2010/main">
                <a:solidFill>
                  <a:srgbClr val="FFFFFF"/>
                </a:solidFill>
              </a14:hiddenFill>
            </a:ext>
          </a:extLst>
        </p:spPr>
      </p:pic>
      <p:cxnSp>
        <p:nvCxnSpPr>
          <p:cNvPr id="9" name="直接连接符 8">
            <a:extLst>
              <a:ext uri="{FF2B5EF4-FFF2-40B4-BE49-F238E27FC236}">
                <a16:creationId xmlns:a16="http://schemas.microsoft.com/office/drawing/2014/main" id="{5C398DB4-CCA9-40CF-8B3D-6B486A2BE7DF}"/>
              </a:ext>
            </a:extLst>
          </p:cNvPr>
          <p:cNvCxnSpPr>
            <a:cxnSpLocks/>
          </p:cNvCxnSpPr>
          <p:nvPr/>
        </p:nvCxnSpPr>
        <p:spPr>
          <a:xfrm>
            <a:off x="3060700" y="3140239"/>
            <a:ext cx="6667500" cy="0"/>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3" name="文本框 12">
            <a:extLst>
              <a:ext uri="{FF2B5EF4-FFF2-40B4-BE49-F238E27FC236}">
                <a16:creationId xmlns:a16="http://schemas.microsoft.com/office/drawing/2014/main" id="{E72CB710-9A28-499F-A136-88493E1B3BAD}"/>
              </a:ext>
            </a:extLst>
          </p:cNvPr>
          <p:cNvSpPr txBox="1"/>
          <p:nvPr/>
        </p:nvSpPr>
        <p:spPr>
          <a:xfrm>
            <a:off x="669923" y="3357340"/>
            <a:ext cx="1107996" cy="369332"/>
          </a:xfrm>
          <a:prstGeom prst="rect">
            <a:avLst/>
          </a:prstGeom>
          <a:noFill/>
        </p:spPr>
        <p:txBody>
          <a:bodyPr wrap="none" rtlCol="0">
            <a:spAutoFit/>
          </a:bodyPr>
          <a:lstStyle/>
          <a:p>
            <a:r>
              <a:rPr lang="zh-CN" altLang="en-US" b="1" dirty="0"/>
              <a:t>层级定位</a:t>
            </a:r>
          </a:p>
        </p:txBody>
      </p:sp>
      <p:sp>
        <p:nvSpPr>
          <p:cNvPr id="14" name="矩形 13">
            <a:extLst>
              <a:ext uri="{FF2B5EF4-FFF2-40B4-BE49-F238E27FC236}">
                <a16:creationId xmlns:a16="http://schemas.microsoft.com/office/drawing/2014/main" id="{D0FDAC68-5738-452D-8863-3FCAABEBD8AB}"/>
              </a:ext>
            </a:extLst>
          </p:cNvPr>
          <p:cNvSpPr/>
          <p:nvPr/>
        </p:nvSpPr>
        <p:spPr>
          <a:xfrm>
            <a:off x="3415648" y="3274955"/>
            <a:ext cx="1415772" cy="523220"/>
          </a:xfrm>
          <a:prstGeom prst="rect">
            <a:avLst/>
          </a:prstGeom>
        </p:spPr>
        <p:txBody>
          <a:bodyPr wrap="none">
            <a:spAutoFit/>
          </a:bodyPr>
          <a:lstStyle/>
          <a:p>
            <a:pPr algn="ctr"/>
            <a:r>
              <a:rPr lang="zh-CN" altLang="en-US" sz="1600" b="1" dirty="0">
                <a:latin typeface="Pingfang SC"/>
              </a:rPr>
              <a:t>软件层</a:t>
            </a:r>
            <a:endParaRPr lang="en-US" altLang="zh-CN" sz="1600" b="1" dirty="0">
              <a:latin typeface="Pingfang SC"/>
            </a:endParaRPr>
          </a:p>
          <a:p>
            <a:pPr algn="ctr"/>
            <a:r>
              <a:rPr lang="zh-CN" altLang="en-US" sz="1200" b="1" dirty="0">
                <a:solidFill>
                  <a:srgbClr val="707070"/>
                </a:solidFill>
                <a:latin typeface="Pingfang SC"/>
              </a:rPr>
              <a:t>需要开发人员实现</a:t>
            </a:r>
            <a:endParaRPr lang="zh-CN" altLang="en-US" sz="1200" dirty="0"/>
          </a:p>
        </p:txBody>
      </p:sp>
      <p:sp>
        <p:nvSpPr>
          <p:cNvPr id="16" name="矩形 15">
            <a:extLst>
              <a:ext uri="{FF2B5EF4-FFF2-40B4-BE49-F238E27FC236}">
                <a16:creationId xmlns:a16="http://schemas.microsoft.com/office/drawing/2014/main" id="{B1BCB911-8959-4A2A-B052-5CCFEFDEEB27}"/>
              </a:ext>
            </a:extLst>
          </p:cNvPr>
          <p:cNvSpPr/>
          <p:nvPr/>
        </p:nvSpPr>
        <p:spPr>
          <a:xfrm>
            <a:off x="7748831" y="3274955"/>
            <a:ext cx="1723549" cy="523220"/>
          </a:xfrm>
          <a:prstGeom prst="rect">
            <a:avLst/>
          </a:prstGeom>
        </p:spPr>
        <p:txBody>
          <a:bodyPr wrap="none">
            <a:spAutoFit/>
          </a:bodyPr>
          <a:lstStyle/>
          <a:p>
            <a:pPr algn="ctr"/>
            <a:r>
              <a:rPr lang="zh-CN" altLang="en-US" sz="1600" b="1" dirty="0">
                <a:latin typeface="Pingfang SC"/>
              </a:rPr>
              <a:t>平台</a:t>
            </a:r>
            <a:r>
              <a:rPr lang="en-US" altLang="zh-CN" sz="1600" b="1" dirty="0">
                <a:latin typeface="Pingfang SC"/>
              </a:rPr>
              <a:t>/</a:t>
            </a:r>
            <a:r>
              <a:rPr lang="zh-CN" altLang="en-US" sz="1600" b="1" dirty="0">
                <a:latin typeface="Pingfang SC"/>
              </a:rPr>
              <a:t>基础设施层</a:t>
            </a:r>
            <a:endParaRPr lang="en-US" altLang="zh-CN" sz="1600" b="1" dirty="0">
              <a:latin typeface="Pingfang SC"/>
            </a:endParaRPr>
          </a:p>
          <a:p>
            <a:pPr algn="ctr"/>
            <a:r>
              <a:rPr lang="zh-CN" altLang="en-US" sz="1200" b="1" dirty="0">
                <a:solidFill>
                  <a:srgbClr val="707070"/>
                </a:solidFill>
                <a:latin typeface="Pingfang SC"/>
              </a:rPr>
              <a:t>开发人员无需太过关心</a:t>
            </a:r>
          </a:p>
        </p:txBody>
      </p:sp>
      <p:cxnSp>
        <p:nvCxnSpPr>
          <p:cNvPr id="17" name="直接连接符 16">
            <a:extLst>
              <a:ext uri="{FF2B5EF4-FFF2-40B4-BE49-F238E27FC236}">
                <a16:creationId xmlns:a16="http://schemas.microsoft.com/office/drawing/2014/main" id="{053761FB-421C-4ADF-8552-D1923552A3A0}"/>
              </a:ext>
            </a:extLst>
          </p:cNvPr>
          <p:cNvCxnSpPr>
            <a:cxnSpLocks/>
          </p:cNvCxnSpPr>
          <p:nvPr/>
        </p:nvCxnSpPr>
        <p:spPr>
          <a:xfrm>
            <a:off x="3021528" y="3943773"/>
            <a:ext cx="6667500" cy="0"/>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8" name="文本框 17">
            <a:extLst>
              <a:ext uri="{FF2B5EF4-FFF2-40B4-BE49-F238E27FC236}">
                <a16:creationId xmlns:a16="http://schemas.microsoft.com/office/drawing/2014/main" id="{7CB94025-20A3-4E46-AAE0-4D718B9BABE2}"/>
              </a:ext>
            </a:extLst>
          </p:cNvPr>
          <p:cNvSpPr txBox="1"/>
          <p:nvPr/>
        </p:nvSpPr>
        <p:spPr>
          <a:xfrm>
            <a:off x="669923" y="4160874"/>
            <a:ext cx="1107996" cy="369332"/>
          </a:xfrm>
          <a:prstGeom prst="rect">
            <a:avLst/>
          </a:prstGeom>
          <a:noFill/>
        </p:spPr>
        <p:txBody>
          <a:bodyPr wrap="none" rtlCol="0">
            <a:spAutoFit/>
          </a:bodyPr>
          <a:lstStyle/>
          <a:p>
            <a:r>
              <a:rPr lang="zh-CN" altLang="en-US" b="1" dirty="0"/>
              <a:t>耦合程度</a:t>
            </a:r>
          </a:p>
        </p:txBody>
      </p:sp>
      <p:sp>
        <p:nvSpPr>
          <p:cNvPr id="19" name="矩形 18">
            <a:extLst>
              <a:ext uri="{FF2B5EF4-FFF2-40B4-BE49-F238E27FC236}">
                <a16:creationId xmlns:a16="http://schemas.microsoft.com/office/drawing/2014/main" id="{A78374A9-354B-47EF-B1A6-E0B135E232B5}"/>
              </a:ext>
            </a:extLst>
          </p:cNvPr>
          <p:cNvSpPr/>
          <p:nvPr/>
        </p:nvSpPr>
        <p:spPr>
          <a:xfrm>
            <a:off x="3530373" y="4083929"/>
            <a:ext cx="1107996" cy="523220"/>
          </a:xfrm>
          <a:prstGeom prst="rect">
            <a:avLst/>
          </a:prstGeom>
        </p:spPr>
        <p:txBody>
          <a:bodyPr wrap="none">
            <a:spAutoFit/>
          </a:bodyPr>
          <a:lstStyle/>
          <a:p>
            <a:pPr algn="ctr"/>
            <a:r>
              <a:rPr lang="zh-CN" altLang="en-US" sz="1600" b="1" dirty="0">
                <a:latin typeface="Pingfang SC"/>
              </a:rPr>
              <a:t>高</a:t>
            </a:r>
            <a:endParaRPr lang="en-US" altLang="zh-CN" b="1" dirty="0">
              <a:latin typeface="Pingfang SC"/>
            </a:endParaRPr>
          </a:p>
          <a:p>
            <a:pPr algn="ctr"/>
            <a:r>
              <a:rPr lang="zh-CN" altLang="en-US" sz="1200" b="1" dirty="0">
                <a:solidFill>
                  <a:srgbClr val="707070"/>
                </a:solidFill>
                <a:latin typeface="Pingfang SC"/>
              </a:rPr>
              <a:t>侵入代码内部</a:t>
            </a:r>
            <a:endParaRPr lang="zh-CN" altLang="en-US" sz="1200" dirty="0"/>
          </a:p>
        </p:txBody>
      </p:sp>
      <p:sp>
        <p:nvSpPr>
          <p:cNvPr id="20" name="矩形 19">
            <a:extLst>
              <a:ext uri="{FF2B5EF4-FFF2-40B4-BE49-F238E27FC236}">
                <a16:creationId xmlns:a16="http://schemas.microsoft.com/office/drawing/2014/main" id="{093B1F65-F5CB-475B-90E6-F025D2133195}"/>
              </a:ext>
            </a:extLst>
          </p:cNvPr>
          <p:cNvSpPr/>
          <p:nvPr/>
        </p:nvSpPr>
        <p:spPr>
          <a:xfrm>
            <a:off x="7555778" y="4083929"/>
            <a:ext cx="2031325" cy="523220"/>
          </a:xfrm>
          <a:prstGeom prst="rect">
            <a:avLst/>
          </a:prstGeom>
        </p:spPr>
        <p:txBody>
          <a:bodyPr wrap="none">
            <a:spAutoFit/>
          </a:bodyPr>
          <a:lstStyle/>
          <a:p>
            <a:pPr algn="ctr"/>
            <a:r>
              <a:rPr lang="zh-CN" altLang="en-US" sz="1600" b="1" dirty="0">
                <a:latin typeface="Pingfang SC"/>
              </a:rPr>
              <a:t>低</a:t>
            </a:r>
            <a:endParaRPr lang="en-US" altLang="zh-CN" b="1" dirty="0">
              <a:latin typeface="Pingfang SC"/>
            </a:endParaRPr>
          </a:p>
          <a:p>
            <a:pPr algn="ctr"/>
            <a:r>
              <a:rPr lang="zh-CN" altLang="en-US" sz="1200" b="1" dirty="0">
                <a:solidFill>
                  <a:srgbClr val="707070"/>
                </a:solidFill>
                <a:latin typeface="Pingfang SC"/>
              </a:rPr>
              <a:t>边车模式，应用程序无感知</a:t>
            </a:r>
          </a:p>
        </p:txBody>
      </p:sp>
      <p:cxnSp>
        <p:nvCxnSpPr>
          <p:cNvPr id="21" name="直接连接符 20">
            <a:extLst>
              <a:ext uri="{FF2B5EF4-FFF2-40B4-BE49-F238E27FC236}">
                <a16:creationId xmlns:a16="http://schemas.microsoft.com/office/drawing/2014/main" id="{39C4439C-2F57-4699-9CB7-E88B4D795D64}"/>
              </a:ext>
            </a:extLst>
          </p:cNvPr>
          <p:cNvCxnSpPr>
            <a:cxnSpLocks/>
          </p:cNvCxnSpPr>
          <p:nvPr/>
        </p:nvCxnSpPr>
        <p:spPr>
          <a:xfrm>
            <a:off x="3021530" y="4747307"/>
            <a:ext cx="6667500" cy="0"/>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2" name="文本框 21">
            <a:extLst>
              <a:ext uri="{FF2B5EF4-FFF2-40B4-BE49-F238E27FC236}">
                <a16:creationId xmlns:a16="http://schemas.microsoft.com/office/drawing/2014/main" id="{4A35C9F7-D81D-4B11-A303-3A45C2C939DD}"/>
              </a:ext>
            </a:extLst>
          </p:cNvPr>
          <p:cNvSpPr txBox="1"/>
          <p:nvPr/>
        </p:nvSpPr>
        <p:spPr>
          <a:xfrm>
            <a:off x="669923" y="4964408"/>
            <a:ext cx="1107996" cy="369332"/>
          </a:xfrm>
          <a:prstGeom prst="rect">
            <a:avLst/>
          </a:prstGeom>
          <a:noFill/>
        </p:spPr>
        <p:txBody>
          <a:bodyPr wrap="none" rtlCol="0">
            <a:spAutoFit/>
          </a:bodyPr>
          <a:lstStyle/>
          <a:p>
            <a:r>
              <a:rPr lang="zh-CN" altLang="en-US" b="1" dirty="0"/>
              <a:t>改造难度</a:t>
            </a:r>
          </a:p>
        </p:txBody>
      </p:sp>
      <p:sp>
        <p:nvSpPr>
          <p:cNvPr id="23" name="矩形 22">
            <a:extLst>
              <a:ext uri="{FF2B5EF4-FFF2-40B4-BE49-F238E27FC236}">
                <a16:creationId xmlns:a16="http://schemas.microsoft.com/office/drawing/2014/main" id="{E9FD7F00-D732-4AD8-BB8C-401E83A889E8}"/>
              </a:ext>
            </a:extLst>
          </p:cNvPr>
          <p:cNvSpPr/>
          <p:nvPr/>
        </p:nvSpPr>
        <p:spPr>
          <a:xfrm>
            <a:off x="2991753" y="4895275"/>
            <a:ext cx="2185214" cy="523220"/>
          </a:xfrm>
          <a:prstGeom prst="rect">
            <a:avLst/>
          </a:prstGeom>
        </p:spPr>
        <p:txBody>
          <a:bodyPr wrap="none">
            <a:spAutoFit/>
          </a:bodyPr>
          <a:lstStyle/>
          <a:p>
            <a:pPr lvl="0" algn="ctr"/>
            <a:r>
              <a:rPr lang="zh-CN" altLang="en-US" sz="1600" b="1" dirty="0">
                <a:latin typeface="Pingfang SC"/>
              </a:rPr>
              <a:t>较大</a:t>
            </a:r>
            <a:endParaRPr lang="en-US" altLang="zh-CN" b="1" dirty="0">
              <a:latin typeface="Pingfang SC"/>
            </a:endParaRPr>
          </a:p>
          <a:p>
            <a:pPr lvl="0" algn="ctr"/>
            <a:r>
              <a:rPr lang="zh-CN" altLang="en-US" sz="1200" b="1" dirty="0">
                <a:solidFill>
                  <a:srgbClr val="707070"/>
                </a:solidFill>
                <a:latin typeface="Pingfang SC"/>
              </a:rPr>
              <a:t>重新开发，持续关注技术细节</a:t>
            </a:r>
            <a:endParaRPr lang="zh-CN" altLang="en-US" sz="1200" dirty="0">
              <a:solidFill>
                <a:srgbClr val="000000"/>
              </a:solidFill>
            </a:endParaRPr>
          </a:p>
        </p:txBody>
      </p:sp>
      <p:sp>
        <p:nvSpPr>
          <p:cNvPr id="24" name="矩形 23">
            <a:extLst>
              <a:ext uri="{FF2B5EF4-FFF2-40B4-BE49-F238E27FC236}">
                <a16:creationId xmlns:a16="http://schemas.microsoft.com/office/drawing/2014/main" id="{07D6E54E-39BE-422B-8480-A907C6C3CAD8}"/>
              </a:ext>
            </a:extLst>
          </p:cNvPr>
          <p:cNvSpPr/>
          <p:nvPr/>
        </p:nvSpPr>
        <p:spPr>
          <a:xfrm>
            <a:off x="7324941" y="4895275"/>
            <a:ext cx="2492990" cy="523220"/>
          </a:xfrm>
          <a:prstGeom prst="rect">
            <a:avLst/>
          </a:prstGeom>
        </p:spPr>
        <p:txBody>
          <a:bodyPr wrap="none">
            <a:spAutoFit/>
          </a:bodyPr>
          <a:lstStyle/>
          <a:p>
            <a:pPr lvl="0" algn="ctr"/>
            <a:r>
              <a:rPr lang="zh-CN" altLang="en-US" sz="1600" b="1" dirty="0">
                <a:latin typeface="Pingfang SC"/>
              </a:rPr>
              <a:t>较小</a:t>
            </a:r>
            <a:endParaRPr lang="en-US" altLang="zh-CN" sz="1600" b="1" dirty="0">
              <a:latin typeface="Pingfang SC"/>
            </a:endParaRPr>
          </a:p>
          <a:p>
            <a:pPr lvl="0" algn="ctr"/>
            <a:r>
              <a:rPr lang="zh-CN" altLang="en-US" sz="1200" b="1" dirty="0">
                <a:solidFill>
                  <a:srgbClr val="707070"/>
                </a:solidFill>
                <a:latin typeface="Pingfang SC"/>
              </a:rPr>
              <a:t>技术细节透明，满足一定要求即可</a:t>
            </a:r>
            <a:endParaRPr lang="zh-CN" altLang="en-US" sz="1200" dirty="0">
              <a:solidFill>
                <a:srgbClr val="000000"/>
              </a:solidFill>
            </a:endParaRPr>
          </a:p>
        </p:txBody>
      </p:sp>
      <p:cxnSp>
        <p:nvCxnSpPr>
          <p:cNvPr id="25" name="直接连接符 24">
            <a:extLst>
              <a:ext uri="{FF2B5EF4-FFF2-40B4-BE49-F238E27FC236}">
                <a16:creationId xmlns:a16="http://schemas.microsoft.com/office/drawing/2014/main" id="{1262DEF8-8142-4318-A365-C7F1D742E471}"/>
              </a:ext>
            </a:extLst>
          </p:cNvPr>
          <p:cNvCxnSpPr>
            <a:cxnSpLocks/>
          </p:cNvCxnSpPr>
          <p:nvPr/>
        </p:nvCxnSpPr>
        <p:spPr>
          <a:xfrm>
            <a:off x="3021530" y="5550841"/>
            <a:ext cx="6667500" cy="0"/>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6" name="文本框 25">
            <a:extLst>
              <a:ext uri="{FF2B5EF4-FFF2-40B4-BE49-F238E27FC236}">
                <a16:creationId xmlns:a16="http://schemas.microsoft.com/office/drawing/2014/main" id="{4112B690-B9FD-4B09-8841-53AFE7A7D21E}"/>
              </a:ext>
            </a:extLst>
          </p:cNvPr>
          <p:cNvSpPr txBox="1"/>
          <p:nvPr/>
        </p:nvSpPr>
        <p:spPr>
          <a:xfrm>
            <a:off x="669923" y="5767943"/>
            <a:ext cx="1107996" cy="369332"/>
          </a:xfrm>
          <a:prstGeom prst="rect">
            <a:avLst/>
          </a:prstGeom>
          <a:noFill/>
        </p:spPr>
        <p:txBody>
          <a:bodyPr wrap="none" rtlCol="0">
            <a:spAutoFit/>
          </a:bodyPr>
          <a:lstStyle/>
          <a:p>
            <a:r>
              <a:rPr lang="zh-CN" altLang="en-US" b="1" dirty="0"/>
              <a:t>语言绑定</a:t>
            </a:r>
          </a:p>
        </p:txBody>
      </p:sp>
      <p:sp>
        <p:nvSpPr>
          <p:cNvPr id="27" name="矩形 26">
            <a:extLst>
              <a:ext uri="{FF2B5EF4-FFF2-40B4-BE49-F238E27FC236}">
                <a16:creationId xmlns:a16="http://schemas.microsoft.com/office/drawing/2014/main" id="{47E100A0-D609-4CD6-BCE5-D2E7A247E831}"/>
              </a:ext>
            </a:extLst>
          </p:cNvPr>
          <p:cNvSpPr/>
          <p:nvPr/>
        </p:nvSpPr>
        <p:spPr>
          <a:xfrm>
            <a:off x="3788574" y="5767943"/>
            <a:ext cx="591572" cy="369332"/>
          </a:xfrm>
          <a:prstGeom prst="rect">
            <a:avLst/>
          </a:prstGeom>
        </p:spPr>
        <p:txBody>
          <a:bodyPr wrap="none">
            <a:spAutoFit/>
          </a:bodyPr>
          <a:lstStyle/>
          <a:p>
            <a:pPr algn="ctr"/>
            <a:r>
              <a:rPr lang="en-US" altLang="zh-CN" b="1" dirty="0">
                <a:latin typeface="Pingfang SC"/>
              </a:rPr>
              <a:t>Java</a:t>
            </a:r>
            <a:endParaRPr lang="zh-CN" altLang="en-US" dirty="0"/>
          </a:p>
        </p:txBody>
      </p:sp>
      <p:sp>
        <p:nvSpPr>
          <p:cNvPr id="28" name="矩形 27">
            <a:extLst>
              <a:ext uri="{FF2B5EF4-FFF2-40B4-BE49-F238E27FC236}">
                <a16:creationId xmlns:a16="http://schemas.microsoft.com/office/drawing/2014/main" id="{0F535E1C-A1C7-4320-BEE7-10EBFB64C234}"/>
              </a:ext>
            </a:extLst>
          </p:cNvPr>
          <p:cNvSpPr/>
          <p:nvPr/>
        </p:nvSpPr>
        <p:spPr>
          <a:xfrm>
            <a:off x="8017436" y="5767943"/>
            <a:ext cx="1107996" cy="369332"/>
          </a:xfrm>
          <a:prstGeom prst="rect">
            <a:avLst/>
          </a:prstGeom>
        </p:spPr>
        <p:txBody>
          <a:bodyPr wrap="none">
            <a:spAutoFit/>
          </a:bodyPr>
          <a:lstStyle/>
          <a:p>
            <a:pPr algn="ctr"/>
            <a:r>
              <a:rPr lang="zh-CN" altLang="en-US" b="1" dirty="0">
                <a:latin typeface="Pingfang SC"/>
              </a:rPr>
              <a:t>语言无关</a:t>
            </a:r>
            <a:endParaRPr lang="zh-CN" altLang="en-US" dirty="0"/>
          </a:p>
        </p:txBody>
      </p:sp>
      <p:sp>
        <p:nvSpPr>
          <p:cNvPr id="30" name="文本框 29">
            <a:extLst>
              <a:ext uri="{FF2B5EF4-FFF2-40B4-BE49-F238E27FC236}">
                <a16:creationId xmlns:a16="http://schemas.microsoft.com/office/drawing/2014/main" id="{28BAEAFA-AA67-401D-B2E9-B46142E8545B}"/>
              </a:ext>
            </a:extLst>
          </p:cNvPr>
          <p:cNvSpPr txBox="1"/>
          <p:nvPr/>
        </p:nvSpPr>
        <p:spPr>
          <a:xfrm>
            <a:off x="669923" y="2553806"/>
            <a:ext cx="1107996" cy="369332"/>
          </a:xfrm>
          <a:prstGeom prst="rect">
            <a:avLst/>
          </a:prstGeom>
          <a:noFill/>
        </p:spPr>
        <p:txBody>
          <a:bodyPr wrap="none" rtlCol="0">
            <a:spAutoFit/>
          </a:bodyPr>
          <a:lstStyle/>
          <a:p>
            <a:r>
              <a:rPr lang="zh-CN" altLang="en-US" b="1" dirty="0"/>
              <a:t>技术路线</a:t>
            </a:r>
          </a:p>
        </p:txBody>
      </p:sp>
      <p:sp>
        <p:nvSpPr>
          <p:cNvPr id="31" name="矩形 30">
            <a:extLst>
              <a:ext uri="{FF2B5EF4-FFF2-40B4-BE49-F238E27FC236}">
                <a16:creationId xmlns:a16="http://schemas.microsoft.com/office/drawing/2014/main" id="{DB064E9B-5D60-4FC2-8726-97C29B194732}"/>
              </a:ext>
            </a:extLst>
          </p:cNvPr>
          <p:cNvSpPr/>
          <p:nvPr/>
        </p:nvSpPr>
        <p:spPr>
          <a:xfrm>
            <a:off x="3453419" y="2476862"/>
            <a:ext cx="1261884" cy="523220"/>
          </a:xfrm>
          <a:prstGeom prst="rect">
            <a:avLst/>
          </a:prstGeom>
        </p:spPr>
        <p:txBody>
          <a:bodyPr wrap="none">
            <a:spAutoFit/>
          </a:bodyPr>
          <a:lstStyle/>
          <a:p>
            <a:pPr algn="ctr"/>
            <a:r>
              <a:rPr lang="zh-CN" altLang="en-US" sz="1600" b="1" dirty="0">
                <a:latin typeface="Pingfang SC"/>
              </a:rPr>
              <a:t>成熟</a:t>
            </a:r>
            <a:endParaRPr lang="en-US" altLang="zh-CN" b="1" dirty="0">
              <a:latin typeface="Pingfang SC"/>
            </a:endParaRPr>
          </a:p>
          <a:p>
            <a:pPr algn="ctr"/>
            <a:r>
              <a:rPr lang="zh-CN" altLang="en-US" sz="1200" b="1" dirty="0">
                <a:solidFill>
                  <a:srgbClr val="707070"/>
                </a:solidFill>
                <a:latin typeface="Pingfang SC"/>
              </a:rPr>
              <a:t>传统微服务体系</a:t>
            </a:r>
            <a:endParaRPr lang="en-US" altLang="zh-CN" sz="1200" b="1" dirty="0">
              <a:solidFill>
                <a:srgbClr val="707070"/>
              </a:solidFill>
              <a:latin typeface="Pingfang SC"/>
            </a:endParaRPr>
          </a:p>
        </p:txBody>
      </p:sp>
      <p:sp>
        <p:nvSpPr>
          <p:cNvPr id="32" name="矩形 31">
            <a:extLst>
              <a:ext uri="{FF2B5EF4-FFF2-40B4-BE49-F238E27FC236}">
                <a16:creationId xmlns:a16="http://schemas.microsoft.com/office/drawing/2014/main" id="{E409E5EB-510A-42B7-8714-6130529BD7C5}"/>
              </a:ext>
            </a:extLst>
          </p:cNvPr>
          <p:cNvSpPr/>
          <p:nvPr/>
        </p:nvSpPr>
        <p:spPr>
          <a:xfrm>
            <a:off x="8068733" y="2476862"/>
            <a:ext cx="1005403" cy="523220"/>
          </a:xfrm>
          <a:prstGeom prst="rect">
            <a:avLst/>
          </a:prstGeom>
        </p:spPr>
        <p:txBody>
          <a:bodyPr wrap="none">
            <a:spAutoFit/>
          </a:bodyPr>
          <a:lstStyle/>
          <a:p>
            <a:pPr algn="ctr"/>
            <a:r>
              <a:rPr lang="zh-CN" altLang="en-US" sz="1600" b="1" dirty="0">
                <a:latin typeface="Pingfang SC"/>
              </a:rPr>
              <a:t>未来趋势</a:t>
            </a:r>
            <a:endParaRPr lang="en-US" altLang="zh-CN" sz="1600" b="1" dirty="0">
              <a:latin typeface="Pingfang SC"/>
            </a:endParaRPr>
          </a:p>
          <a:p>
            <a:pPr algn="ctr"/>
            <a:r>
              <a:rPr lang="zh-CN" altLang="en-US" sz="1200" b="1" dirty="0">
                <a:solidFill>
                  <a:srgbClr val="707070"/>
                </a:solidFill>
                <a:latin typeface="Pingfang SC"/>
              </a:rPr>
              <a:t>服务网格</a:t>
            </a:r>
            <a:endParaRPr lang="zh-CN" altLang="en-US" sz="1200" dirty="0"/>
          </a:p>
        </p:txBody>
      </p:sp>
    </p:spTree>
    <p:extLst>
      <p:ext uri="{BB962C8B-B14F-4D97-AF65-F5344CB8AC3E}">
        <p14:creationId xmlns:p14="http://schemas.microsoft.com/office/powerpoint/2010/main" val="2769681256"/>
      </p:ext>
    </p:extLst>
  </p:cSld>
  <p:clrMapOvr>
    <a:masterClrMapping/>
  </p:clrMapOvr>
  <p:transition spd="med">
    <p:pull/>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D512720-DE53-4A24-BB5D-83A760B7B53B}"/>
              </a:ext>
            </a:extLst>
          </p:cNvPr>
          <p:cNvSpPr>
            <a:spLocks noGrp="1"/>
          </p:cNvSpPr>
          <p:nvPr>
            <p:ph type="title"/>
          </p:nvPr>
        </p:nvSpPr>
        <p:spPr/>
        <p:txBody>
          <a:bodyPr/>
          <a:lstStyle/>
          <a:p>
            <a:r>
              <a:rPr lang="zh-CN" altLang="en-US" dirty="0"/>
              <a:t>选型比较</a:t>
            </a:r>
          </a:p>
        </p:txBody>
      </p:sp>
      <p:sp>
        <p:nvSpPr>
          <p:cNvPr id="4" name="文本占位符 3">
            <a:extLst>
              <a:ext uri="{FF2B5EF4-FFF2-40B4-BE49-F238E27FC236}">
                <a16:creationId xmlns:a16="http://schemas.microsoft.com/office/drawing/2014/main" id="{BDC23061-4E08-4E68-B071-32A4DDA71E78}"/>
              </a:ext>
            </a:extLst>
          </p:cNvPr>
          <p:cNvSpPr>
            <a:spLocks noGrp="1"/>
          </p:cNvSpPr>
          <p:nvPr>
            <p:ph type="body" sz="quarter" idx="14"/>
          </p:nvPr>
        </p:nvSpPr>
        <p:spPr/>
        <p:txBody>
          <a:bodyPr/>
          <a:lstStyle/>
          <a:p>
            <a:r>
              <a:rPr lang="en-US" altLang="zh-CN" dirty="0"/>
              <a:t>Roadmap</a:t>
            </a:r>
          </a:p>
        </p:txBody>
      </p:sp>
      <p:sp>
        <p:nvSpPr>
          <p:cNvPr id="5" name="页脚占位符 4">
            <a:extLst>
              <a:ext uri="{FF2B5EF4-FFF2-40B4-BE49-F238E27FC236}">
                <a16:creationId xmlns:a16="http://schemas.microsoft.com/office/drawing/2014/main" id="{0849295F-42E6-4282-9083-30C9CBB25F50}"/>
              </a:ext>
            </a:extLst>
          </p:cNvPr>
          <p:cNvSpPr>
            <a:spLocks noGrp="1"/>
          </p:cNvSpPr>
          <p:nvPr>
            <p:ph type="ftr" sz="quarter" idx="16"/>
          </p:nvPr>
        </p:nvSpPr>
        <p:spPr/>
        <p:txBody>
          <a:bodyPr/>
          <a:lstStyle/>
          <a:p>
            <a:pPr algn="l"/>
            <a:r>
              <a:rPr lang="en-US" altLang="zh-CN" dirty="0"/>
              <a:t>Sinosoft</a:t>
            </a:r>
            <a:endParaRPr lang="zh-CN" altLang="en-US" dirty="0"/>
          </a:p>
        </p:txBody>
      </p:sp>
      <p:sp>
        <p:nvSpPr>
          <p:cNvPr id="6" name="灯片编号占位符 5">
            <a:extLst>
              <a:ext uri="{FF2B5EF4-FFF2-40B4-BE49-F238E27FC236}">
                <a16:creationId xmlns:a16="http://schemas.microsoft.com/office/drawing/2014/main" id="{D6067457-D89E-4F0C-9C75-B963A85B7790}"/>
              </a:ext>
            </a:extLst>
          </p:cNvPr>
          <p:cNvSpPr>
            <a:spLocks noGrp="1"/>
          </p:cNvSpPr>
          <p:nvPr>
            <p:ph type="sldNum" sz="quarter" idx="17"/>
          </p:nvPr>
        </p:nvSpPr>
        <p:spPr/>
        <p:txBody>
          <a:bodyPr/>
          <a:lstStyle/>
          <a:p>
            <a:fld id="{BBDC343A-A076-4A81-9DCA-503C379E2897}" type="slidenum">
              <a:rPr lang="zh-CN" altLang="en-US" smtClean="0"/>
              <a:t>15</a:t>
            </a:fld>
            <a:endParaRPr lang="zh-CN" altLang="en-US" dirty="0"/>
          </a:p>
        </p:txBody>
      </p:sp>
      <p:cxnSp>
        <p:nvCxnSpPr>
          <p:cNvPr id="9" name="直接连接符 8">
            <a:extLst>
              <a:ext uri="{FF2B5EF4-FFF2-40B4-BE49-F238E27FC236}">
                <a16:creationId xmlns:a16="http://schemas.microsoft.com/office/drawing/2014/main" id="{5C398DB4-CCA9-40CF-8B3D-6B486A2BE7DF}"/>
              </a:ext>
            </a:extLst>
          </p:cNvPr>
          <p:cNvCxnSpPr>
            <a:cxnSpLocks/>
          </p:cNvCxnSpPr>
          <p:nvPr/>
        </p:nvCxnSpPr>
        <p:spPr>
          <a:xfrm>
            <a:off x="2604817" y="2427621"/>
            <a:ext cx="7560000" cy="0"/>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3" name="文本框 12">
            <a:extLst>
              <a:ext uri="{FF2B5EF4-FFF2-40B4-BE49-F238E27FC236}">
                <a16:creationId xmlns:a16="http://schemas.microsoft.com/office/drawing/2014/main" id="{E72CB710-9A28-499F-A136-88493E1B3BAD}"/>
              </a:ext>
            </a:extLst>
          </p:cNvPr>
          <p:cNvSpPr txBox="1"/>
          <p:nvPr/>
        </p:nvSpPr>
        <p:spPr>
          <a:xfrm>
            <a:off x="669923" y="2639816"/>
            <a:ext cx="1415772" cy="338554"/>
          </a:xfrm>
          <a:prstGeom prst="rect">
            <a:avLst/>
          </a:prstGeom>
          <a:noFill/>
        </p:spPr>
        <p:txBody>
          <a:bodyPr wrap="none" rtlCol="0" anchor="ctr">
            <a:spAutoFit/>
          </a:bodyPr>
          <a:lstStyle/>
          <a:p>
            <a:r>
              <a:rPr lang="zh-CN" altLang="en-US" sz="1600" b="1" dirty="0"/>
              <a:t>运营运维投入</a:t>
            </a:r>
          </a:p>
        </p:txBody>
      </p:sp>
      <p:sp>
        <p:nvSpPr>
          <p:cNvPr id="14" name="矩形 13">
            <a:extLst>
              <a:ext uri="{FF2B5EF4-FFF2-40B4-BE49-F238E27FC236}">
                <a16:creationId xmlns:a16="http://schemas.microsoft.com/office/drawing/2014/main" id="{D0FDAC68-5738-452D-8863-3FCAABEBD8AB}"/>
              </a:ext>
            </a:extLst>
          </p:cNvPr>
          <p:cNvSpPr/>
          <p:nvPr/>
        </p:nvSpPr>
        <p:spPr>
          <a:xfrm>
            <a:off x="2485222" y="2591536"/>
            <a:ext cx="3198312" cy="492443"/>
          </a:xfrm>
          <a:prstGeom prst="rect">
            <a:avLst/>
          </a:prstGeom>
        </p:spPr>
        <p:txBody>
          <a:bodyPr wrap="none" anchor="ctr">
            <a:spAutoFit/>
          </a:bodyPr>
          <a:lstStyle/>
          <a:p>
            <a:pPr algn="ctr"/>
            <a:r>
              <a:rPr lang="zh-CN" altLang="en-US" sz="1600" b="1" dirty="0">
                <a:solidFill>
                  <a:srgbClr val="FF0000"/>
                </a:solidFill>
                <a:latin typeface="Pingfang SC"/>
              </a:rPr>
              <a:t>高</a:t>
            </a:r>
            <a:endParaRPr lang="en-US" altLang="zh-CN" b="1" dirty="0">
              <a:solidFill>
                <a:srgbClr val="FF0000"/>
              </a:solidFill>
              <a:latin typeface="Pingfang SC"/>
            </a:endParaRPr>
          </a:p>
          <a:p>
            <a:pPr algn="ctr"/>
            <a:r>
              <a:rPr lang="zh-CN" altLang="en-US" sz="1000" b="1" dirty="0">
                <a:solidFill>
                  <a:schemeClr val="tx1">
                    <a:lumMod val="75000"/>
                    <a:lumOff val="25000"/>
                  </a:schemeClr>
                </a:solidFill>
                <a:latin typeface="Pingfang SC"/>
              </a:rPr>
              <a:t>即使建成，也需要开发</a:t>
            </a:r>
            <a:r>
              <a:rPr lang="en-US" altLang="zh-CN" sz="1000" b="1" dirty="0">
                <a:solidFill>
                  <a:schemeClr val="tx1">
                    <a:lumMod val="75000"/>
                    <a:lumOff val="25000"/>
                  </a:schemeClr>
                </a:solidFill>
                <a:latin typeface="Pingfang SC"/>
              </a:rPr>
              <a:t>+</a:t>
            </a:r>
            <a:r>
              <a:rPr lang="zh-CN" altLang="en-US" sz="1000" b="1" dirty="0">
                <a:solidFill>
                  <a:schemeClr val="tx1">
                    <a:lumMod val="75000"/>
                    <a:lumOff val="25000"/>
                  </a:schemeClr>
                </a:solidFill>
                <a:latin typeface="Pingfang SC"/>
              </a:rPr>
              <a:t>运维团队，售后团队持续投入</a:t>
            </a:r>
            <a:endParaRPr lang="zh-CN" altLang="en-US" sz="1000" dirty="0">
              <a:solidFill>
                <a:schemeClr val="tx1">
                  <a:lumMod val="75000"/>
                  <a:lumOff val="25000"/>
                </a:schemeClr>
              </a:solidFill>
            </a:endParaRPr>
          </a:p>
        </p:txBody>
      </p:sp>
      <p:sp>
        <p:nvSpPr>
          <p:cNvPr id="16" name="矩形 15">
            <a:extLst>
              <a:ext uri="{FF2B5EF4-FFF2-40B4-BE49-F238E27FC236}">
                <a16:creationId xmlns:a16="http://schemas.microsoft.com/office/drawing/2014/main" id="{B1BCB911-8959-4A2A-B052-5CCFEFDEEB27}"/>
              </a:ext>
            </a:extLst>
          </p:cNvPr>
          <p:cNvSpPr/>
          <p:nvPr/>
        </p:nvSpPr>
        <p:spPr>
          <a:xfrm>
            <a:off x="7517312" y="2482993"/>
            <a:ext cx="2108269" cy="646331"/>
          </a:xfrm>
          <a:prstGeom prst="rect">
            <a:avLst/>
          </a:prstGeom>
        </p:spPr>
        <p:txBody>
          <a:bodyPr wrap="none" anchor="ctr">
            <a:spAutoFit/>
          </a:bodyPr>
          <a:lstStyle/>
          <a:p>
            <a:pPr algn="ctr"/>
            <a:r>
              <a:rPr lang="zh-CN" altLang="en-US" sz="1600" b="1" dirty="0">
                <a:solidFill>
                  <a:schemeClr val="accent6"/>
                </a:solidFill>
                <a:latin typeface="Pingfang SC"/>
              </a:rPr>
              <a:t>低</a:t>
            </a:r>
            <a:endParaRPr lang="en-US" altLang="zh-CN" sz="1600" b="1" dirty="0">
              <a:solidFill>
                <a:schemeClr val="accent6"/>
              </a:solidFill>
              <a:latin typeface="Pingfang SC"/>
            </a:endParaRPr>
          </a:p>
          <a:p>
            <a:pPr algn="ctr"/>
            <a:r>
              <a:rPr lang="zh-CN" altLang="en-US" sz="1000" b="1" dirty="0">
                <a:solidFill>
                  <a:schemeClr val="tx1">
                    <a:lumMod val="75000"/>
                    <a:lumOff val="25000"/>
                  </a:schemeClr>
                </a:solidFill>
                <a:latin typeface="Pingfang SC"/>
              </a:rPr>
              <a:t>成熟产品，几乎无需开发人员投入</a:t>
            </a:r>
            <a:endParaRPr lang="en-US" altLang="zh-CN" sz="1000" b="1" dirty="0">
              <a:solidFill>
                <a:schemeClr val="tx1">
                  <a:lumMod val="75000"/>
                  <a:lumOff val="25000"/>
                </a:schemeClr>
              </a:solidFill>
              <a:latin typeface="Pingfang SC"/>
            </a:endParaRPr>
          </a:p>
          <a:p>
            <a:pPr algn="ctr"/>
            <a:r>
              <a:rPr lang="zh-CN" altLang="en-US" sz="1000" b="1" dirty="0">
                <a:solidFill>
                  <a:schemeClr val="tx1">
                    <a:lumMod val="75000"/>
                    <a:lumOff val="25000"/>
                  </a:schemeClr>
                </a:solidFill>
                <a:latin typeface="Pingfang SC"/>
              </a:rPr>
              <a:t>平台方提供驻场运维</a:t>
            </a:r>
          </a:p>
        </p:txBody>
      </p:sp>
      <p:cxnSp>
        <p:nvCxnSpPr>
          <p:cNvPr id="17" name="直接连接符 16">
            <a:extLst>
              <a:ext uri="{FF2B5EF4-FFF2-40B4-BE49-F238E27FC236}">
                <a16:creationId xmlns:a16="http://schemas.microsoft.com/office/drawing/2014/main" id="{053761FB-421C-4ADF-8552-D1923552A3A0}"/>
              </a:ext>
            </a:extLst>
          </p:cNvPr>
          <p:cNvCxnSpPr>
            <a:cxnSpLocks/>
          </p:cNvCxnSpPr>
          <p:nvPr/>
        </p:nvCxnSpPr>
        <p:spPr>
          <a:xfrm>
            <a:off x="2565645" y="3190565"/>
            <a:ext cx="7560000" cy="0"/>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8" name="文本框 17">
            <a:extLst>
              <a:ext uri="{FF2B5EF4-FFF2-40B4-BE49-F238E27FC236}">
                <a16:creationId xmlns:a16="http://schemas.microsoft.com/office/drawing/2014/main" id="{7CB94025-20A3-4E46-AAE0-4D718B9BABE2}"/>
              </a:ext>
            </a:extLst>
          </p:cNvPr>
          <p:cNvSpPr txBox="1"/>
          <p:nvPr/>
        </p:nvSpPr>
        <p:spPr>
          <a:xfrm>
            <a:off x="669923" y="3402760"/>
            <a:ext cx="1007007" cy="338554"/>
          </a:xfrm>
          <a:prstGeom prst="rect">
            <a:avLst/>
          </a:prstGeom>
          <a:noFill/>
        </p:spPr>
        <p:txBody>
          <a:bodyPr wrap="none" rtlCol="0" anchor="ctr">
            <a:spAutoFit/>
          </a:bodyPr>
          <a:lstStyle/>
          <a:p>
            <a:r>
              <a:rPr lang="zh-CN" altLang="en-US" sz="1600" b="1" dirty="0"/>
              <a:t>技术风险</a:t>
            </a:r>
          </a:p>
        </p:txBody>
      </p:sp>
      <p:sp>
        <p:nvSpPr>
          <p:cNvPr id="19" name="矩形 18">
            <a:extLst>
              <a:ext uri="{FF2B5EF4-FFF2-40B4-BE49-F238E27FC236}">
                <a16:creationId xmlns:a16="http://schemas.microsoft.com/office/drawing/2014/main" id="{A78374A9-354B-47EF-B1A6-E0B135E232B5}"/>
              </a:ext>
            </a:extLst>
          </p:cNvPr>
          <p:cNvSpPr/>
          <p:nvPr/>
        </p:nvSpPr>
        <p:spPr>
          <a:xfrm>
            <a:off x="2431520" y="3332314"/>
            <a:ext cx="3305713" cy="492443"/>
          </a:xfrm>
          <a:prstGeom prst="rect">
            <a:avLst/>
          </a:prstGeom>
        </p:spPr>
        <p:txBody>
          <a:bodyPr wrap="none" anchor="ctr">
            <a:spAutoFit/>
          </a:bodyPr>
          <a:lstStyle/>
          <a:p>
            <a:pPr algn="ctr"/>
            <a:r>
              <a:rPr lang="zh-CN" altLang="en-US" sz="1600" b="1" dirty="0">
                <a:solidFill>
                  <a:srgbClr val="FF0000"/>
                </a:solidFill>
                <a:latin typeface="Pingfang SC"/>
              </a:rPr>
              <a:t>高</a:t>
            </a:r>
            <a:endParaRPr lang="en-US" altLang="zh-CN" sz="1600" b="1" dirty="0">
              <a:solidFill>
                <a:srgbClr val="FF0000"/>
              </a:solidFill>
              <a:latin typeface="Pingfang SC"/>
            </a:endParaRPr>
          </a:p>
          <a:p>
            <a:pPr algn="ctr"/>
            <a:r>
              <a:rPr lang="zh-CN" altLang="en-US" sz="1000" b="1" dirty="0">
                <a:solidFill>
                  <a:schemeClr val="tx1">
                    <a:lumMod val="75000"/>
                    <a:lumOff val="25000"/>
                  </a:schemeClr>
                </a:solidFill>
                <a:latin typeface="Pingfang SC"/>
              </a:rPr>
              <a:t>技术选型，架构设计等有失败的可能，自研风险不可控 </a:t>
            </a:r>
            <a:endParaRPr lang="zh-CN" altLang="en-US" sz="1000" dirty="0">
              <a:solidFill>
                <a:schemeClr val="tx1">
                  <a:lumMod val="75000"/>
                  <a:lumOff val="25000"/>
                </a:schemeClr>
              </a:solidFill>
            </a:endParaRPr>
          </a:p>
        </p:txBody>
      </p:sp>
      <p:sp>
        <p:nvSpPr>
          <p:cNvPr id="20" name="矩形 19">
            <a:extLst>
              <a:ext uri="{FF2B5EF4-FFF2-40B4-BE49-F238E27FC236}">
                <a16:creationId xmlns:a16="http://schemas.microsoft.com/office/drawing/2014/main" id="{093B1F65-F5CB-475B-90E6-F025D2133195}"/>
              </a:ext>
            </a:extLst>
          </p:cNvPr>
          <p:cNvSpPr/>
          <p:nvPr/>
        </p:nvSpPr>
        <p:spPr>
          <a:xfrm>
            <a:off x="7431557" y="3356592"/>
            <a:ext cx="2279791" cy="492443"/>
          </a:xfrm>
          <a:prstGeom prst="rect">
            <a:avLst/>
          </a:prstGeom>
        </p:spPr>
        <p:txBody>
          <a:bodyPr wrap="none" anchor="ctr">
            <a:spAutoFit/>
          </a:bodyPr>
          <a:lstStyle/>
          <a:p>
            <a:pPr algn="ctr"/>
            <a:r>
              <a:rPr lang="zh-CN" altLang="en-US" sz="1600" b="1" dirty="0">
                <a:solidFill>
                  <a:schemeClr val="accent6"/>
                </a:solidFill>
                <a:latin typeface="Pingfang SC"/>
              </a:rPr>
              <a:t>低</a:t>
            </a:r>
            <a:endParaRPr lang="en-US" altLang="zh-CN" sz="1600" b="1" dirty="0">
              <a:solidFill>
                <a:schemeClr val="accent6"/>
              </a:solidFill>
              <a:latin typeface="Pingfang SC"/>
            </a:endParaRPr>
          </a:p>
          <a:p>
            <a:pPr algn="ctr"/>
            <a:r>
              <a:rPr lang="zh-CN" altLang="en-US" sz="1000" b="1" dirty="0">
                <a:solidFill>
                  <a:schemeClr val="tx1">
                    <a:lumMod val="75000"/>
                    <a:lumOff val="25000"/>
                  </a:schemeClr>
                </a:solidFill>
                <a:latin typeface="Pingfang SC"/>
              </a:rPr>
              <a:t>技术路线明确，选择符合的产品即可 </a:t>
            </a:r>
          </a:p>
        </p:txBody>
      </p:sp>
      <p:cxnSp>
        <p:nvCxnSpPr>
          <p:cNvPr id="21" name="直接连接符 20">
            <a:extLst>
              <a:ext uri="{FF2B5EF4-FFF2-40B4-BE49-F238E27FC236}">
                <a16:creationId xmlns:a16="http://schemas.microsoft.com/office/drawing/2014/main" id="{39C4439C-2F57-4699-9CB7-E88B4D795D64}"/>
              </a:ext>
            </a:extLst>
          </p:cNvPr>
          <p:cNvCxnSpPr>
            <a:cxnSpLocks/>
          </p:cNvCxnSpPr>
          <p:nvPr/>
        </p:nvCxnSpPr>
        <p:spPr>
          <a:xfrm>
            <a:off x="2565647" y="3953509"/>
            <a:ext cx="7560000" cy="0"/>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2" name="文本框 21">
            <a:extLst>
              <a:ext uri="{FF2B5EF4-FFF2-40B4-BE49-F238E27FC236}">
                <a16:creationId xmlns:a16="http://schemas.microsoft.com/office/drawing/2014/main" id="{4A35C9F7-D81D-4B11-A303-3A45C2C939DD}"/>
              </a:ext>
            </a:extLst>
          </p:cNvPr>
          <p:cNvSpPr txBox="1"/>
          <p:nvPr/>
        </p:nvSpPr>
        <p:spPr>
          <a:xfrm>
            <a:off x="669923" y="4165704"/>
            <a:ext cx="800219" cy="338554"/>
          </a:xfrm>
          <a:prstGeom prst="rect">
            <a:avLst/>
          </a:prstGeom>
          <a:noFill/>
        </p:spPr>
        <p:txBody>
          <a:bodyPr wrap="none" rtlCol="0" anchor="ctr">
            <a:spAutoFit/>
          </a:bodyPr>
          <a:lstStyle/>
          <a:p>
            <a:r>
              <a:rPr lang="zh-CN" altLang="en-US" sz="1600" b="1" dirty="0"/>
              <a:t>成熟度</a:t>
            </a:r>
          </a:p>
        </p:txBody>
      </p:sp>
      <p:sp>
        <p:nvSpPr>
          <p:cNvPr id="23" name="矩形 22">
            <a:extLst>
              <a:ext uri="{FF2B5EF4-FFF2-40B4-BE49-F238E27FC236}">
                <a16:creationId xmlns:a16="http://schemas.microsoft.com/office/drawing/2014/main" id="{E9FD7F00-D732-4AD8-BB8C-401E83A889E8}"/>
              </a:ext>
            </a:extLst>
          </p:cNvPr>
          <p:cNvSpPr/>
          <p:nvPr/>
        </p:nvSpPr>
        <p:spPr>
          <a:xfrm>
            <a:off x="2837884" y="4100900"/>
            <a:ext cx="2492990" cy="492443"/>
          </a:xfrm>
          <a:prstGeom prst="rect">
            <a:avLst/>
          </a:prstGeom>
        </p:spPr>
        <p:txBody>
          <a:bodyPr wrap="none" anchor="ctr">
            <a:spAutoFit/>
          </a:bodyPr>
          <a:lstStyle/>
          <a:p>
            <a:pPr lvl="0" algn="ctr"/>
            <a:r>
              <a:rPr lang="zh-CN" altLang="en-US" sz="1600" b="1" dirty="0">
                <a:solidFill>
                  <a:srgbClr val="FF0000"/>
                </a:solidFill>
                <a:latin typeface="Pingfang SC"/>
              </a:rPr>
              <a:t>低</a:t>
            </a:r>
            <a:endParaRPr lang="en-US" altLang="zh-CN" sz="1600" b="1" dirty="0">
              <a:solidFill>
                <a:srgbClr val="FF0000"/>
              </a:solidFill>
              <a:latin typeface="Pingfang SC"/>
            </a:endParaRPr>
          </a:p>
          <a:p>
            <a:pPr lvl="0" algn="ctr"/>
            <a:r>
              <a:rPr lang="zh-CN" altLang="en-US" sz="1000" b="1" dirty="0">
                <a:solidFill>
                  <a:schemeClr val="tx1">
                    <a:lumMod val="75000"/>
                    <a:lumOff val="25000"/>
                  </a:schemeClr>
                </a:solidFill>
                <a:latin typeface="Pingfang SC"/>
              </a:rPr>
              <a:t>需要自研的产品，只有内部测试团队验证</a:t>
            </a:r>
            <a:endParaRPr lang="zh-CN" altLang="en-US" sz="1000" b="1" dirty="0">
              <a:solidFill>
                <a:schemeClr val="tx1">
                  <a:lumMod val="75000"/>
                  <a:lumOff val="25000"/>
                </a:schemeClr>
              </a:solidFill>
            </a:endParaRPr>
          </a:p>
        </p:txBody>
      </p:sp>
      <p:sp>
        <p:nvSpPr>
          <p:cNvPr id="24" name="矩形 23">
            <a:extLst>
              <a:ext uri="{FF2B5EF4-FFF2-40B4-BE49-F238E27FC236}">
                <a16:creationId xmlns:a16="http://schemas.microsoft.com/office/drawing/2014/main" id="{07D6E54E-39BE-422B-8480-A907C6C3CAD8}"/>
              </a:ext>
            </a:extLst>
          </p:cNvPr>
          <p:cNvSpPr/>
          <p:nvPr/>
        </p:nvSpPr>
        <p:spPr>
          <a:xfrm>
            <a:off x="7773805" y="4088760"/>
            <a:ext cx="1595309" cy="492443"/>
          </a:xfrm>
          <a:prstGeom prst="rect">
            <a:avLst/>
          </a:prstGeom>
        </p:spPr>
        <p:txBody>
          <a:bodyPr wrap="none" anchor="ctr">
            <a:spAutoFit/>
          </a:bodyPr>
          <a:lstStyle/>
          <a:p>
            <a:pPr lvl="0" algn="ctr"/>
            <a:r>
              <a:rPr lang="zh-CN" altLang="en-US" sz="1600" b="1" dirty="0">
                <a:solidFill>
                  <a:schemeClr val="accent6"/>
                </a:solidFill>
                <a:latin typeface="Pingfang SC"/>
              </a:rPr>
              <a:t>高</a:t>
            </a:r>
            <a:endParaRPr lang="en-US" altLang="zh-CN" sz="1600" b="1" dirty="0">
              <a:solidFill>
                <a:schemeClr val="accent6"/>
              </a:solidFill>
              <a:latin typeface="Pingfang SC"/>
            </a:endParaRPr>
          </a:p>
          <a:p>
            <a:pPr lvl="0" algn="ctr"/>
            <a:r>
              <a:rPr lang="zh-CN" altLang="en-US" sz="1000" b="1" dirty="0">
                <a:solidFill>
                  <a:schemeClr val="tx1">
                    <a:lumMod val="75000"/>
                    <a:lumOff val="25000"/>
                  </a:schemeClr>
                </a:solidFill>
                <a:latin typeface="Pingfang SC"/>
              </a:rPr>
              <a:t>经过大量测试和客户验证</a:t>
            </a:r>
            <a:endParaRPr lang="en-US" altLang="zh-CN" sz="1000" b="1" dirty="0">
              <a:solidFill>
                <a:schemeClr val="tx1">
                  <a:lumMod val="75000"/>
                  <a:lumOff val="25000"/>
                </a:schemeClr>
              </a:solidFill>
              <a:latin typeface="Pingfang SC"/>
            </a:endParaRPr>
          </a:p>
        </p:txBody>
      </p:sp>
      <p:cxnSp>
        <p:nvCxnSpPr>
          <p:cNvPr id="25" name="直接连接符 24">
            <a:extLst>
              <a:ext uri="{FF2B5EF4-FFF2-40B4-BE49-F238E27FC236}">
                <a16:creationId xmlns:a16="http://schemas.microsoft.com/office/drawing/2014/main" id="{1262DEF8-8142-4318-A365-C7F1D742E471}"/>
              </a:ext>
            </a:extLst>
          </p:cNvPr>
          <p:cNvCxnSpPr>
            <a:cxnSpLocks/>
          </p:cNvCxnSpPr>
          <p:nvPr/>
        </p:nvCxnSpPr>
        <p:spPr>
          <a:xfrm>
            <a:off x="2565647" y="4716453"/>
            <a:ext cx="7560000" cy="0"/>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6" name="文本框 25">
            <a:extLst>
              <a:ext uri="{FF2B5EF4-FFF2-40B4-BE49-F238E27FC236}">
                <a16:creationId xmlns:a16="http://schemas.microsoft.com/office/drawing/2014/main" id="{4112B690-B9FD-4B09-8841-53AFE7A7D21E}"/>
              </a:ext>
            </a:extLst>
          </p:cNvPr>
          <p:cNvSpPr txBox="1"/>
          <p:nvPr/>
        </p:nvSpPr>
        <p:spPr>
          <a:xfrm>
            <a:off x="669923" y="4928648"/>
            <a:ext cx="1005403" cy="338554"/>
          </a:xfrm>
          <a:prstGeom prst="rect">
            <a:avLst/>
          </a:prstGeom>
          <a:noFill/>
        </p:spPr>
        <p:txBody>
          <a:bodyPr wrap="none" rtlCol="0" anchor="ctr">
            <a:spAutoFit/>
          </a:bodyPr>
          <a:lstStyle/>
          <a:p>
            <a:r>
              <a:rPr lang="zh-CN" altLang="en-US" sz="1600" b="1" dirty="0"/>
              <a:t>稳定可靠</a:t>
            </a:r>
          </a:p>
        </p:txBody>
      </p:sp>
      <p:sp>
        <p:nvSpPr>
          <p:cNvPr id="27" name="矩形 26">
            <a:extLst>
              <a:ext uri="{FF2B5EF4-FFF2-40B4-BE49-F238E27FC236}">
                <a16:creationId xmlns:a16="http://schemas.microsoft.com/office/drawing/2014/main" id="{47E100A0-D609-4CD6-BCE5-D2E7A247E831}"/>
              </a:ext>
            </a:extLst>
          </p:cNvPr>
          <p:cNvSpPr/>
          <p:nvPr/>
        </p:nvSpPr>
        <p:spPr>
          <a:xfrm>
            <a:off x="3233018" y="4770042"/>
            <a:ext cx="1702709" cy="646331"/>
          </a:xfrm>
          <a:prstGeom prst="rect">
            <a:avLst/>
          </a:prstGeom>
        </p:spPr>
        <p:txBody>
          <a:bodyPr wrap="none" anchor="ctr">
            <a:spAutoFit/>
          </a:bodyPr>
          <a:lstStyle/>
          <a:p>
            <a:pPr algn="ctr"/>
            <a:r>
              <a:rPr lang="zh-CN" altLang="en-US" sz="1600" b="1" dirty="0">
                <a:solidFill>
                  <a:srgbClr val="FF0000"/>
                </a:solidFill>
                <a:latin typeface="Pingfang SC"/>
              </a:rPr>
              <a:t>低</a:t>
            </a:r>
            <a:endParaRPr lang="en-US" altLang="zh-CN" sz="1600" b="1" dirty="0">
              <a:solidFill>
                <a:srgbClr val="FF0000"/>
              </a:solidFill>
              <a:latin typeface="Pingfang SC"/>
            </a:endParaRPr>
          </a:p>
          <a:p>
            <a:pPr algn="ctr"/>
            <a:r>
              <a:rPr lang="zh-CN" altLang="en-US" sz="1000" b="1" dirty="0">
                <a:solidFill>
                  <a:schemeClr val="tx1">
                    <a:lumMod val="75000"/>
                    <a:lumOff val="25000"/>
                  </a:schemeClr>
                </a:solidFill>
              </a:rPr>
              <a:t>系统</a:t>
            </a:r>
            <a:r>
              <a:rPr lang="en-US" altLang="zh-CN" sz="1000" b="1" dirty="0">
                <a:solidFill>
                  <a:schemeClr val="tx1">
                    <a:lumMod val="75000"/>
                    <a:lumOff val="25000"/>
                  </a:schemeClr>
                </a:solidFill>
              </a:rPr>
              <a:t>bug</a:t>
            </a:r>
            <a:r>
              <a:rPr lang="zh-CN" altLang="en-US" sz="1000" b="1" dirty="0">
                <a:solidFill>
                  <a:schemeClr val="tx1">
                    <a:lumMod val="75000"/>
                    <a:lumOff val="25000"/>
                  </a:schemeClr>
                </a:solidFill>
              </a:rPr>
              <a:t>自己产生自己解决</a:t>
            </a:r>
            <a:endParaRPr lang="en-US" altLang="zh-CN" sz="1000" b="1" dirty="0">
              <a:solidFill>
                <a:schemeClr val="tx1">
                  <a:lumMod val="75000"/>
                  <a:lumOff val="25000"/>
                </a:schemeClr>
              </a:solidFill>
            </a:endParaRPr>
          </a:p>
          <a:p>
            <a:pPr algn="ctr"/>
            <a:r>
              <a:rPr lang="zh-CN" altLang="en-US" sz="1000" b="1" dirty="0">
                <a:solidFill>
                  <a:schemeClr val="tx1">
                    <a:lumMod val="75000"/>
                    <a:lumOff val="25000"/>
                  </a:schemeClr>
                </a:solidFill>
              </a:rPr>
              <a:t>不确定可能会遇到的问题</a:t>
            </a:r>
          </a:p>
        </p:txBody>
      </p:sp>
      <p:sp>
        <p:nvSpPr>
          <p:cNvPr id="28" name="矩形 27">
            <a:extLst>
              <a:ext uri="{FF2B5EF4-FFF2-40B4-BE49-F238E27FC236}">
                <a16:creationId xmlns:a16="http://schemas.microsoft.com/office/drawing/2014/main" id="{0F535E1C-A1C7-4320-BEE7-10EBFB64C234}"/>
              </a:ext>
            </a:extLst>
          </p:cNvPr>
          <p:cNvSpPr/>
          <p:nvPr/>
        </p:nvSpPr>
        <p:spPr>
          <a:xfrm>
            <a:off x="7581435" y="4780610"/>
            <a:ext cx="1980029" cy="646331"/>
          </a:xfrm>
          <a:prstGeom prst="rect">
            <a:avLst/>
          </a:prstGeom>
        </p:spPr>
        <p:txBody>
          <a:bodyPr wrap="none" anchor="ctr">
            <a:spAutoFit/>
          </a:bodyPr>
          <a:lstStyle/>
          <a:p>
            <a:pPr algn="ctr"/>
            <a:r>
              <a:rPr lang="zh-CN" altLang="en-US" sz="1600" b="1" dirty="0">
                <a:solidFill>
                  <a:schemeClr val="accent6"/>
                </a:solidFill>
                <a:latin typeface="Pingfang SC"/>
              </a:rPr>
              <a:t>高</a:t>
            </a:r>
            <a:endParaRPr lang="en-US" altLang="zh-CN" sz="1600" b="1" dirty="0">
              <a:solidFill>
                <a:schemeClr val="accent6"/>
              </a:solidFill>
              <a:latin typeface="Pingfang SC"/>
            </a:endParaRPr>
          </a:p>
          <a:p>
            <a:pPr algn="ctr"/>
            <a:r>
              <a:rPr lang="zh-CN" altLang="en-US" sz="1000" b="1" dirty="0">
                <a:solidFill>
                  <a:schemeClr val="tx1">
                    <a:lumMod val="75000"/>
                    <a:lumOff val="25000"/>
                  </a:schemeClr>
                </a:solidFill>
                <a:latin typeface="Pingfang SC"/>
              </a:rPr>
              <a:t>成熟且持续更新的产品</a:t>
            </a:r>
            <a:endParaRPr lang="en-US" altLang="zh-CN" sz="1000" b="1" dirty="0">
              <a:solidFill>
                <a:schemeClr val="tx1">
                  <a:lumMod val="75000"/>
                  <a:lumOff val="25000"/>
                </a:schemeClr>
              </a:solidFill>
              <a:latin typeface="Pingfang SC"/>
            </a:endParaRPr>
          </a:p>
          <a:p>
            <a:pPr algn="ctr"/>
            <a:r>
              <a:rPr lang="zh-CN" altLang="en-US" sz="1000" b="1" dirty="0">
                <a:solidFill>
                  <a:schemeClr val="tx1">
                    <a:lumMod val="75000"/>
                    <a:lumOff val="25000"/>
                  </a:schemeClr>
                </a:solidFill>
                <a:latin typeface="Pingfang SC"/>
              </a:rPr>
              <a:t>遇见问题概率低，并且持续修复</a:t>
            </a:r>
            <a:endParaRPr lang="en-US" altLang="zh-CN" sz="1000" b="1" dirty="0">
              <a:solidFill>
                <a:schemeClr val="tx1">
                  <a:lumMod val="75000"/>
                  <a:lumOff val="25000"/>
                </a:schemeClr>
              </a:solidFill>
              <a:latin typeface="Pingfang SC"/>
            </a:endParaRPr>
          </a:p>
        </p:txBody>
      </p:sp>
      <p:sp>
        <p:nvSpPr>
          <p:cNvPr id="30" name="文本框 29">
            <a:extLst>
              <a:ext uri="{FF2B5EF4-FFF2-40B4-BE49-F238E27FC236}">
                <a16:creationId xmlns:a16="http://schemas.microsoft.com/office/drawing/2014/main" id="{28BAEAFA-AA67-401D-B2E9-B46142E8545B}"/>
              </a:ext>
            </a:extLst>
          </p:cNvPr>
          <p:cNvSpPr txBox="1"/>
          <p:nvPr/>
        </p:nvSpPr>
        <p:spPr>
          <a:xfrm>
            <a:off x="669923" y="1892261"/>
            <a:ext cx="1415772" cy="338554"/>
          </a:xfrm>
          <a:prstGeom prst="rect">
            <a:avLst/>
          </a:prstGeom>
          <a:noFill/>
        </p:spPr>
        <p:txBody>
          <a:bodyPr wrap="none" rtlCol="0" anchor="ctr">
            <a:spAutoFit/>
          </a:bodyPr>
          <a:lstStyle/>
          <a:p>
            <a:r>
              <a:rPr lang="zh-CN" altLang="en-US" sz="1600" b="1" dirty="0"/>
              <a:t>平台建设投入</a:t>
            </a:r>
          </a:p>
        </p:txBody>
      </p:sp>
      <p:sp>
        <p:nvSpPr>
          <p:cNvPr id="31" name="矩形 30">
            <a:extLst>
              <a:ext uri="{FF2B5EF4-FFF2-40B4-BE49-F238E27FC236}">
                <a16:creationId xmlns:a16="http://schemas.microsoft.com/office/drawing/2014/main" id="{DB064E9B-5D60-4FC2-8726-97C29B194732}"/>
              </a:ext>
            </a:extLst>
          </p:cNvPr>
          <p:cNvSpPr/>
          <p:nvPr/>
        </p:nvSpPr>
        <p:spPr>
          <a:xfrm>
            <a:off x="3047872" y="1707595"/>
            <a:ext cx="2073003" cy="646331"/>
          </a:xfrm>
          <a:prstGeom prst="rect">
            <a:avLst/>
          </a:prstGeom>
        </p:spPr>
        <p:txBody>
          <a:bodyPr wrap="none" anchor="ctr">
            <a:spAutoFit/>
          </a:bodyPr>
          <a:lstStyle/>
          <a:p>
            <a:pPr algn="ctr"/>
            <a:r>
              <a:rPr lang="zh-CN" altLang="en-US" sz="1600" b="1" dirty="0"/>
              <a:t>相对</a:t>
            </a:r>
            <a:r>
              <a:rPr lang="zh-CN" altLang="en-US" sz="1600" b="1" dirty="0">
                <a:solidFill>
                  <a:schemeClr val="accent6"/>
                </a:solidFill>
              </a:rPr>
              <a:t>较低</a:t>
            </a:r>
            <a:endParaRPr lang="en-US" altLang="zh-CN" sz="1600" b="1" dirty="0">
              <a:solidFill>
                <a:schemeClr val="accent6"/>
              </a:solidFill>
            </a:endParaRPr>
          </a:p>
          <a:p>
            <a:pPr algn="ctr"/>
            <a:r>
              <a:rPr lang="zh-CN" altLang="en-US" sz="1000" b="1" dirty="0">
                <a:solidFill>
                  <a:schemeClr val="tx1">
                    <a:lumMod val="75000"/>
                    <a:lumOff val="25000"/>
                  </a:schemeClr>
                </a:solidFill>
              </a:rPr>
              <a:t>无采购成本</a:t>
            </a:r>
            <a:endParaRPr lang="en-US" altLang="zh-CN" sz="1000" b="1" dirty="0">
              <a:solidFill>
                <a:schemeClr val="tx1">
                  <a:lumMod val="75000"/>
                  <a:lumOff val="25000"/>
                </a:schemeClr>
              </a:solidFill>
            </a:endParaRPr>
          </a:p>
          <a:p>
            <a:pPr algn="ctr"/>
            <a:r>
              <a:rPr lang="zh-CN" altLang="en-US" sz="1000" b="1" dirty="0">
                <a:solidFill>
                  <a:schemeClr val="tx1">
                    <a:lumMod val="75000"/>
                    <a:lumOff val="25000"/>
                  </a:schemeClr>
                </a:solidFill>
              </a:rPr>
              <a:t>前期需要投入</a:t>
            </a:r>
            <a:r>
              <a:rPr lang="zh-CN" altLang="en-US" sz="1000" b="1" dirty="0">
                <a:solidFill>
                  <a:srgbClr val="FF0000"/>
                </a:solidFill>
              </a:rPr>
              <a:t>大量</a:t>
            </a:r>
            <a:r>
              <a:rPr lang="zh-CN" altLang="en-US" sz="1000" b="1" dirty="0">
                <a:solidFill>
                  <a:schemeClr val="tx1">
                    <a:lumMod val="75000"/>
                    <a:lumOff val="25000"/>
                  </a:schemeClr>
                </a:solidFill>
              </a:rPr>
              <a:t>开发人员</a:t>
            </a:r>
            <a:r>
              <a:rPr lang="en-US" altLang="zh-CN" sz="1000" b="1" dirty="0">
                <a:solidFill>
                  <a:schemeClr val="tx1">
                    <a:lumMod val="75000"/>
                    <a:lumOff val="25000"/>
                  </a:schemeClr>
                </a:solidFill>
              </a:rPr>
              <a:t>&amp;</a:t>
            </a:r>
            <a:r>
              <a:rPr lang="zh-CN" altLang="en-US" sz="1000" b="1" dirty="0">
                <a:solidFill>
                  <a:schemeClr val="tx1">
                    <a:lumMod val="75000"/>
                    <a:lumOff val="25000"/>
                  </a:schemeClr>
                </a:solidFill>
              </a:rPr>
              <a:t>时间</a:t>
            </a:r>
            <a:endParaRPr lang="en-US" altLang="zh-CN" sz="1000" b="1" dirty="0">
              <a:solidFill>
                <a:schemeClr val="tx1">
                  <a:lumMod val="75000"/>
                  <a:lumOff val="25000"/>
                </a:schemeClr>
              </a:solidFill>
            </a:endParaRPr>
          </a:p>
        </p:txBody>
      </p:sp>
      <p:sp>
        <p:nvSpPr>
          <p:cNvPr id="32" name="矩形 31">
            <a:extLst>
              <a:ext uri="{FF2B5EF4-FFF2-40B4-BE49-F238E27FC236}">
                <a16:creationId xmlns:a16="http://schemas.microsoft.com/office/drawing/2014/main" id="{E409E5EB-510A-42B7-8714-6130529BD7C5}"/>
              </a:ext>
            </a:extLst>
          </p:cNvPr>
          <p:cNvSpPr/>
          <p:nvPr/>
        </p:nvSpPr>
        <p:spPr>
          <a:xfrm>
            <a:off x="7709677" y="1707595"/>
            <a:ext cx="1723550" cy="646331"/>
          </a:xfrm>
          <a:prstGeom prst="rect">
            <a:avLst/>
          </a:prstGeom>
        </p:spPr>
        <p:txBody>
          <a:bodyPr wrap="none" anchor="ctr">
            <a:spAutoFit/>
          </a:bodyPr>
          <a:lstStyle/>
          <a:p>
            <a:pPr algn="ctr"/>
            <a:r>
              <a:rPr lang="zh-CN" altLang="en-US" sz="1600" b="1" dirty="0"/>
              <a:t>前期相对</a:t>
            </a:r>
            <a:r>
              <a:rPr lang="zh-CN" altLang="en-US" sz="1600" b="1" dirty="0">
                <a:solidFill>
                  <a:srgbClr val="FF0000"/>
                </a:solidFill>
              </a:rPr>
              <a:t>较高</a:t>
            </a:r>
            <a:endParaRPr lang="en-US" altLang="zh-CN" sz="1600" b="1" dirty="0">
              <a:solidFill>
                <a:srgbClr val="FF0000"/>
              </a:solidFill>
            </a:endParaRPr>
          </a:p>
          <a:p>
            <a:pPr algn="ctr"/>
            <a:r>
              <a:rPr lang="zh-CN" altLang="en-US" sz="1000" b="1" dirty="0">
                <a:solidFill>
                  <a:schemeClr val="tx1">
                    <a:lumMod val="75000"/>
                    <a:lumOff val="25000"/>
                  </a:schemeClr>
                </a:solidFill>
              </a:rPr>
              <a:t>有采购成本</a:t>
            </a:r>
            <a:endParaRPr lang="en-US" altLang="zh-CN" sz="1000" b="1" dirty="0">
              <a:solidFill>
                <a:schemeClr val="tx1">
                  <a:lumMod val="75000"/>
                  <a:lumOff val="25000"/>
                </a:schemeClr>
              </a:solidFill>
            </a:endParaRPr>
          </a:p>
          <a:p>
            <a:pPr algn="ctr"/>
            <a:r>
              <a:rPr lang="zh-CN" altLang="en-US" sz="1000" b="1" dirty="0"/>
              <a:t>平台</a:t>
            </a:r>
            <a:r>
              <a:rPr lang="zh-CN" altLang="en-US" sz="1000" b="1" dirty="0">
                <a:solidFill>
                  <a:srgbClr val="7BAA4E"/>
                </a:solidFill>
              </a:rPr>
              <a:t>无需</a:t>
            </a:r>
            <a:r>
              <a:rPr lang="zh-CN" altLang="en-US" sz="1000" b="1" dirty="0"/>
              <a:t>开发</a:t>
            </a:r>
            <a:r>
              <a:rPr lang="zh-CN" altLang="en-US" sz="1000" b="1" dirty="0">
                <a:solidFill>
                  <a:srgbClr val="7BAA4E"/>
                </a:solidFill>
              </a:rPr>
              <a:t>，</a:t>
            </a:r>
            <a:r>
              <a:rPr lang="zh-CN" altLang="en-US" sz="1000" b="1" dirty="0">
                <a:solidFill>
                  <a:schemeClr val="tx1">
                    <a:lumMod val="75000"/>
                    <a:lumOff val="25000"/>
                  </a:schemeClr>
                </a:solidFill>
              </a:rPr>
              <a:t>开箱即用，</a:t>
            </a:r>
          </a:p>
        </p:txBody>
      </p:sp>
      <p:sp>
        <p:nvSpPr>
          <p:cNvPr id="29" name="文本框 28">
            <a:extLst>
              <a:ext uri="{FF2B5EF4-FFF2-40B4-BE49-F238E27FC236}">
                <a16:creationId xmlns:a16="http://schemas.microsoft.com/office/drawing/2014/main" id="{4C576BA6-CB30-488F-AFE5-1C28F3465C72}"/>
              </a:ext>
            </a:extLst>
          </p:cNvPr>
          <p:cNvSpPr txBox="1"/>
          <p:nvPr/>
        </p:nvSpPr>
        <p:spPr>
          <a:xfrm>
            <a:off x="3376486" y="1134710"/>
            <a:ext cx="1415772" cy="461665"/>
          </a:xfrm>
          <a:prstGeom prst="rect">
            <a:avLst/>
          </a:prstGeom>
          <a:noFill/>
        </p:spPr>
        <p:txBody>
          <a:bodyPr wrap="none" rtlCol="0" anchor="ctr">
            <a:spAutoFit/>
          </a:bodyPr>
          <a:lstStyle/>
          <a:p>
            <a:pPr algn="ctr"/>
            <a:r>
              <a:rPr lang="zh-CN" altLang="en-US" sz="2400" b="1" dirty="0"/>
              <a:t>完全自研</a:t>
            </a:r>
          </a:p>
        </p:txBody>
      </p:sp>
      <p:sp>
        <p:nvSpPr>
          <p:cNvPr id="33" name="文本框 32">
            <a:extLst>
              <a:ext uri="{FF2B5EF4-FFF2-40B4-BE49-F238E27FC236}">
                <a16:creationId xmlns:a16="http://schemas.microsoft.com/office/drawing/2014/main" id="{A77091C6-8489-468D-877E-9E3667BC0024}"/>
              </a:ext>
            </a:extLst>
          </p:cNvPr>
          <p:cNvSpPr txBox="1"/>
          <p:nvPr/>
        </p:nvSpPr>
        <p:spPr>
          <a:xfrm>
            <a:off x="7837912" y="1134710"/>
            <a:ext cx="1415772" cy="461665"/>
          </a:xfrm>
          <a:prstGeom prst="rect">
            <a:avLst/>
          </a:prstGeom>
          <a:noFill/>
        </p:spPr>
        <p:txBody>
          <a:bodyPr wrap="none" rtlCol="0" anchor="ctr">
            <a:spAutoFit/>
          </a:bodyPr>
          <a:lstStyle/>
          <a:p>
            <a:pPr algn="ctr"/>
            <a:r>
              <a:rPr lang="zh-CN" altLang="en-US" sz="2400" b="1" dirty="0"/>
              <a:t>采购平台</a:t>
            </a:r>
          </a:p>
        </p:txBody>
      </p:sp>
      <p:cxnSp>
        <p:nvCxnSpPr>
          <p:cNvPr id="34" name="直接连接符 33">
            <a:extLst>
              <a:ext uri="{FF2B5EF4-FFF2-40B4-BE49-F238E27FC236}">
                <a16:creationId xmlns:a16="http://schemas.microsoft.com/office/drawing/2014/main" id="{2CA8DCCE-942F-480E-A175-00196F66A1E8}"/>
              </a:ext>
            </a:extLst>
          </p:cNvPr>
          <p:cNvCxnSpPr>
            <a:cxnSpLocks/>
          </p:cNvCxnSpPr>
          <p:nvPr/>
        </p:nvCxnSpPr>
        <p:spPr>
          <a:xfrm>
            <a:off x="2565647" y="5479397"/>
            <a:ext cx="7560000" cy="0"/>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35" name="文本框 34">
            <a:extLst>
              <a:ext uri="{FF2B5EF4-FFF2-40B4-BE49-F238E27FC236}">
                <a16:creationId xmlns:a16="http://schemas.microsoft.com/office/drawing/2014/main" id="{E35F2E9A-AF01-4849-832F-5B53A4C484CF}"/>
              </a:ext>
            </a:extLst>
          </p:cNvPr>
          <p:cNvSpPr txBox="1"/>
          <p:nvPr/>
        </p:nvSpPr>
        <p:spPr>
          <a:xfrm>
            <a:off x="669923" y="5691596"/>
            <a:ext cx="1005403" cy="338554"/>
          </a:xfrm>
          <a:prstGeom prst="rect">
            <a:avLst/>
          </a:prstGeom>
          <a:noFill/>
        </p:spPr>
        <p:txBody>
          <a:bodyPr wrap="none" rtlCol="0" anchor="ctr">
            <a:spAutoFit/>
          </a:bodyPr>
          <a:lstStyle/>
          <a:p>
            <a:r>
              <a:rPr lang="zh-CN" altLang="en-US" sz="1600" b="1" dirty="0"/>
              <a:t>兜底能力</a:t>
            </a:r>
          </a:p>
        </p:txBody>
      </p:sp>
      <p:sp>
        <p:nvSpPr>
          <p:cNvPr id="36" name="矩形 35">
            <a:extLst>
              <a:ext uri="{FF2B5EF4-FFF2-40B4-BE49-F238E27FC236}">
                <a16:creationId xmlns:a16="http://schemas.microsoft.com/office/drawing/2014/main" id="{8D9D466A-55C3-483D-8C1D-EF3F4D83B63B}"/>
              </a:ext>
            </a:extLst>
          </p:cNvPr>
          <p:cNvSpPr/>
          <p:nvPr/>
        </p:nvSpPr>
        <p:spPr>
          <a:xfrm>
            <a:off x="3479090" y="5645424"/>
            <a:ext cx="1210588" cy="492443"/>
          </a:xfrm>
          <a:prstGeom prst="rect">
            <a:avLst/>
          </a:prstGeom>
        </p:spPr>
        <p:txBody>
          <a:bodyPr wrap="none" anchor="ctr">
            <a:spAutoFit/>
          </a:bodyPr>
          <a:lstStyle/>
          <a:p>
            <a:pPr algn="ctr"/>
            <a:r>
              <a:rPr lang="zh-CN" altLang="en-US" sz="1600" b="1" dirty="0">
                <a:solidFill>
                  <a:srgbClr val="FF0000"/>
                </a:solidFill>
                <a:latin typeface="Pingfang SC"/>
              </a:rPr>
              <a:t>弱</a:t>
            </a:r>
            <a:endParaRPr lang="en-US" altLang="zh-CN" sz="1600" b="1" dirty="0">
              <a:solidFill>
                <a:srgbClr val="FF0000"/>
              </a:solidFill>
              <a:latin typeface="Pingfang SC"/>
            </a:endParaRPr>
          </a:p>
          <a:p>
            <a:pPr algn="ctr"/>
            <a:r>
              <a:rPr lang="zh-CN" altLang="en-US" sz="1000" b="1" dirty="0">
                <a:solidFill>
                  <a:schemeClr val="tx1">
                    <a:lumMod val="75000"/>
                    <a:lumOff val="25000"/>
                  </a:schemeClr>
                </a:solidFill>
              </a:rPr>
              <a:t>需要用户自行解决</a:t>
            </a:r>
            <a:endParaRPr lang="en-US" altLang="zh-CN" sz="1000" b="1" dirty="0">
              <a:solidFill>
                <a:schemeClr val="tx1">
                  <a:lumMod val="75000"/>
                  <a:lumOff val="25000"/>
                </a:schemeClr>
              </a:solidFill>
            </a:endParaRPr>
          </a:p>
        </p:txBody>
      </p:sp>
      <p:sp>
        <p:nvSpPr>
          <p:cNvPr id="37" name="矩形 36">
            <a:extLst>
              <a:ext uri="{FF2B5EF4-FFF2-40B4-BE49-F238E27FC236}">
                <a16:creationId xmlns:a16="http://schemas.microsoft.com/office/drawing/2014/main" id="{853EE88F-7DA9-4C38-8229-D4B6BB37C95A}"/>
              </a:ext>
            </a:extLst>
          </p:cNvPr>
          <p:cNvSpPr/>
          <p:nvPr/>
        </p:nvSpPr>
        <p:spPr>
          <a:xfrm>
            <a:off x="7389071" y="5578020"/>
            <a:ext cx="2364750" cy="492443"/>
          </a:xfrm>
          <a:prstGeom prst="rect">
            <a:avLst/>
          </a:prstGeom>
        </p:spPr>
        <p:txBody>
          <a:bodyPr wrap="none" anchor="ctr">
            <a:spAutoFit/>
          </a:bodyPr>
          <a:lstStyle/>
          <a:p>
            <a:pPr algn="ctr"/>
            <a:r>
              <a:rPr lang="zh-CN" altLang="en-US" sz="1600" dirty="0">
                <a:solidFill>
                  <a:schemeClr val="accent6"/>
                </a:solidFill>
              </a:rPr>
              <a:t>强</a:t>
            </a:r>
            <a:endParaRPr lang="en-US" altLang="zh-CN" sz="1600" dirty="0">
              <a:solidFill>
                <a:schemeClr val="accent6"/>
              </a:solidFill>
            </a:endParaRPr>
          </a:p>
          <a:p>
            <a:pPr algn="ctr"/>
            <a:r>
              <a:rPr lang="zh-CN" altLang="en-US" sz="1000" b="1" dirty="0">
                <a:solidFill>
                  <a:schemeClr val="tx1">
                    <a:lumMod val="75000"/>
                    <a:lumOff val="25000"/>
                  </a:schemeClr>
                </a:solidFill>
              </a:rPr>
              <a:t>由平台方提供支撑，运维，售后和责任</a:t>
            </a:r>
          </a:p>
        </p:txBody>
      </p:sp>
      <p:sp>
        <p:nvSpPr>
          <p:cNvPr id="38" name="check_97186">
            <a:extLst>
              <a:ext uri="{FF2B5EF4-FFF2-40B4-BE49-F238E27FC236}">
                <a16:creationId xmlns:a16="http://schemas.microsoft.com/office/drawing/2014/main" id="{352FC0DF-67A9-4002-96AE-C59ECFF0D8FB}"/>
              </a:ext>
            </a:extLst>
          </p:cNvPr>
          <p:cNvSpPr>
            <a:spLocks noChangeAspect="1"/>
          </p:cNvSpPr>
          <p:nvPr/>
        </p:nvSpPr>
        <p:spPr bwMode="auto">
          <a:xfrm>
            <a:off x="9445431" y="1108552"/>
            <a:ext cx="609685" cy="483804"/>
          </a:xfrm>
          <a:custGeom>
            <a:avLst/>
            <a:gdLst>
              <a:gd name="T0" fmla="*/ 2641 w 3160"/>
              <a:gd name="T1" fmla="*/ 0 h 2511"/>
              <a:gd name="T2" fmla="*/ 1167 w 3160"/>
              <a:gd name="T3" fmla="*/ 1474 h 2511"/>
              <a:gd name="T4" fmla="*/ 519 w 3160"/>
              <a:gd name="T5" fmla="*/ 826 h 2511"/>
              <a:gd name="T6" fmla="*/ 0 w 3160"/>
              <a:gd name="T7" fmla="*/ 1344 h 2511"/>
              <a:gd name="T8" fmla="*/ 1167 w 3160"/>
              <a:gd name="T9" fmla="*/ 2511 h 2511"/>
              <a:gd name="T10" fmla="*/ 3160 w 3160"/>
              <a:gd name="T11" fmla="*/ 519 h 2511"/>
              <a:gd name="T12" fmla="*/ 2641 w 3160"/>
              <a:gd name="T13" fmla="*/ 0 h 2511"/>
            </a:gdLst>
            <a:ahLst/>
            <a:cxnLst>
              <a:cxn ang="0">
                <a:pos x="T0" y="T1"/>
              </a:cxn>
              <a:cxn ang="0">
                <a:pos x="T2" y="T3"/>
              </a:cxn>
              <a:cxn ang="0">
                <a:pos x="T4" y="T5"/>
              </a:cxn>
              <a:cxn ang="0">
                <a:pos x="T6" y="T7"/>
              </a:cxn>
              <a:cxn ang="0">
                <a:pos x="T8" y="T9"/>
              </a:cxn>
              <a:cxn ang="0">
                <a:pos x="T10" y="T11"/>
              </a:cxn>
              <a:cxn ang="0">
                <a:pos x="T12" y="T13"/>
              </a:cxn>
            </a:cxnLst>
            <a:rect l="0" t="0" r="r" b="b"/>
            <a:pathLst>
              <a:path w="3160" h="2511">
                <a:moveTo>
                  <a:pt x="2641" y="0"/>
                </a:moveTo>
                <a:lnTo>
                  <a:pt x="1167" y="1474"/>
                </a:lnTo>
                <a:lnTo>
                  <a:pt x="519" y="826"/>
                </a:lnTo>
                <a:lnTo>
                  <a:pt x="0" y="1344"/>
                </a:lnTo>
                <a:lnTo>
                  <a:pt x="1167" y="2511"/>
                </a:lnTo>
                <a:lnTo>
                  <a:pt x="3160" y="519"/>
                </a:lnTo>
                <a:lnTo>
                  <a:pt x="2641" y="0"/>
                </a:lnTo>
                <a:close/>
              </a:path>
            </a:pathLst>
          </a:custGeom>
          <a:solidFill>
            <a:schemeClr val="accent6"/>
          </a:solidFill>
          <a:ln>
            <a:noFill/>
          </a:ln>
        </p:spPr>
      </p:sp>
    </p:spTree>
    <p:extLst>
      <p:ext uri="{BB962C8B-B14F-4D97-AF65-F5344CB8AC3E}">
        <p14:creationId xmlns:p14="http://schemas.microsoft.com/office/powerpoint/2010/main" val="3991368169"/>
      </p:ext>
    </p:extLst>
  </p:cSld>
  <p:clrMapOvr>
    <a:masterClrMapping/>
  </p:clrMapOvr>
  <p:transition spd="med">
    <p:pull/>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7319DCB-63CE-476B-B9CF-71BDE2500CBA}"/>
              </a:ext>
            </a:extLst>
          </p:cNvPr>
          <p:cNvSpPr>
            <a:spLocks noGrp="1"/>
          </p:cNvSpPr>
          <p:nvPr>
            <p:ph type="title"/>
          </p:nvPr>
        </p:nvSpPr>
        <p:spPr/>
        <p:txBody>
          <a:bodyPr/>
          <a:lstStyle/>
          <a:p>
            <a:r>
              <a:rPr lang="zh-CN" altLang="en-US" dirty="0"/>
              <a:t>解决方案</a:t>
            </a:r>
          </a:p>
        </p:txBody>
      </p:sp>
      <p:sp>
        <p:nvSpPr>
          <p:cNvPr id="4" name="文本占位符 3">
            <a:extLst>
              <a:ext uri="{FF2B5EF4-FFF2-40B4-BE49-F238E27FC236}">
                <a16:creationId xmlns:a16="http://schemas.microsoft.com/office/drawing/2014/main" id="{CE4DC6B3-C5F9-483B-842E-1BE3321259FB}"/>
              </a:ext>
            </a:extLst>
          </p:cNvPr>
          <p:cNvSpPr>
            <a:spLocks noGrp="1"/>
          </p:cNvSpPr>
          <p:nvPr>
            <p:ph type="body" sz="quarter" idx="14"/>
          </p:nvPr>
        </p:nvSpPr>
        <p:spPr/>
        <p:txBody>
          <a:bodyPr/>
          <a:lstStyle/>
          <a:p>
            <a:r>
              <a:rPr lang="en-US" altLang="zh-CN" dirty="0"/>
              <a:t>Roadmap</a:t>
            </a:r>
          </a:p>
        </p:txBody>
      </p:sp>
      <p:sp>
        <p:nvSpPr>
          <p:cNvPr id="5" name="页脚占位符 4">
            <a:extLst>
              <a:ext uri="{FF2B5EF4-FFF2-40B4-BE49-F238E27FC236}">
                <a16:creationId xmlns:a16="http://schemas.microsoft.com/office/drawing/2014/main" id="{87B86015-FEB9-473F-9F85-ABC1BB62824B}"/>
              </a:ext>
            </a:extLst>
          </p:cNvPr>
          <p:cNvSpPr>
            <a:spLocks noGrp="1"/>
          </p:cNvSpPr>
          <p:nvPr>
            <p:ph type="ftr" sz="quarter" idx="16"/>
          </p:nvPr>
        </p:nvSpPr>
        <p:spPr/>
        <p:txBody>
          <a:bodyPr/>
          <a:lstStyle/>
          <a:p>
            <a:pPr algn="l"/>
            <a:r>
              <a:rPr lang="en-US" altLang="zh-CN" dirty="0"/>
              <a:t>Sinosoft</a:t>
            </a:r>
            <a:endParaRPr lang="zh-CN" altLang="en-US" dirty="0"/>
          </a:p>
        </p:txBody>
      </p:sp>
      <p:sp>
        <p:nvSpPr>
          <p:cNvPr id="6" name="灯片编号占位符 5">
            <a:extLst>
              <a:ext uri="{FF2B5EF4-FFF2-40B4-BE49-F238E27FC236}">
                <a16:creationId xmlns:a16="http://schemas.microsoft.com/office/drawing/2014/main" id="{8DBBE571-1E50-4B18-AC61-5531222DF3F5}"/>
              </a:ext>
            </a:extLst>
          </p:cNvPr>
          <p:cNvSpPr>
            <a:spLocks noGrp="1"/>
          </p:cNvSpPr>
          <p:nvPr>
            <p:ph type="sldNum" sz="quarter" idx="17"/>
          </p:nvPr>
        </p:nvSpPr>
        <p:spPr/>
        <p:txBody>
          <a:bodyPr/>
          <a:lstStyle/>
          <a:p>
            <a:fld id="{BBDC343A-A076-4A81-9DCA-503C379E2897}" type="slidenum">
              <a:rPr lang="zh-CN" altLang="en-US" smtClean="0"/>
              <a:t>16</a:t>
            </a:fld>
            <a:endParaRPr lang="zh-CN" altLang="en-US" dirty="0"/>
          </a:p>
        </p:txBody>
      </p:sp>
      <p:grpSp>
        <p:nvGrpSpPr>
          <p:cNvPr id="48" name="îṥľiḋe">
            <a:extLst>
              <a:ext uri="{FF2B5EF4-FFF2-40B4-BE49-F238E27FC236}">
                <a16:creationId xmlns:a16="http://schemas.microsoft.com/office/drawing/2014/main" id="{99DF5815-36F1-45D4-B5E1-E0B15BCC4797}"/>
              </a:ext>
            </a:extLst>
          </p:cNvPr>
          <p:cNvGrpSpPr/>
          <p:nvPr/>
        </p:nvGrpSpPr>
        <p:grpSpPr>
          <a:xfrm>
            <a:off x="669925" y="4500804"/>
            <a:ext cx="3095624" cy="1496873"/>
            <a:chOff x="4889500" y="4090988"/>
            <a:chExt cx="2400300" cy="1392238"/>
          </a:xfrm>
        </p:grpSpPr>
        <p:sp>
          <p:nvSpPr>
            <p:cNvPr id="64" name="îs1iḋé">
              <a:extLst>
                <a:ext uri="{FF2B5EF4-FFF2-40B4-BE49-F238E27FC236}">
                  <a16:creationId xmlns:a16="http://schemas.microsoft.com/office/drawing/2014/main" id="{B0721401-10BB-44ED-966A-79C1EDAF8A58}"/>
                </a:ext>
              </a:extLst>
            </p:cNvPr>
            <p:cNvSpPr/>
            <p:nvPr/>
          </p:nvSpPr>
          <p:spPr bwMode="auto">
            <a:xfrm>
              <a:off x="5365750" y="4329113"/>
              <a:ext cx="723900" cy="552450"/>
            </a:xfrm>
            <a:custGeom>
              <a:avLst/>
              <a:gdLst>
                <a:gd name="T0" fmla="*/ 456 w 456"/>
                <a:gd name="T1" fmla="*/ 0 h 348"/>
                <a:gd name="T2" fmla="*/ 456 w 456"/>
                <a:gd name="T3" fmla="*/ 123 h 348"/>
                <a:gd name="T4" fmla="*/ 0 w 456"/>
                <a:gd name="T5" fmla="*/ 348 h 348"/>
                <a:gd name="T6" fmla="*/ 0 w 456"/>
                <a:gd name="T7" fmla="*/ 224 h 348"/>
                <a:gd name="T8" fmla="*/ 456 w 456"/>
                <a:gd name="T9" fmla="*/ 0 h 348"/>
              </a:gdLst>
              <a:ahLst/>
              <a:cxnLst>
                <a:cxn ang="0">
                  <a:pos x="T0" y="T1"/>
                </a:cxn>
                <a:cxn ang="0">
                  <a:pos x="T2" y="T3"/>
                </a:cxn>
                <a:cxn ang="0">
                  <a:pos x="T4" y="T5"/>
                </a:cxn>
                <a:cxn ang="0">
                  <a:pos x="T6" y="T7"/>
                </a:cxn>
                <a:cxn ang="0">
                  <a:pos x="T8" y="T9"/>
                </a:cxn>
              </a:cxnLst>
              <a:rect l="0" t="0" r="r" b="b"/>
              <a:pathLst>
                <a:path w="456" h="348">
                  <a:moveTo>
                    <a:pt x="456" y="0"/>
                  </a:moveTo>
                  <a:lnTo>
                    <a:pt x="456" y="123"/>
                  </a:lnTo>
                  <a:lnTo>
                    <a:pt x="0" y="348"/>
                  </a:lnTo>
                  <a:lnTo>
                    <a:pt x="0" y="224"/>
                  </a:lnTo>
                  <a:lnTo>
                    <a:pt x="456" y="0"/>
                  </a:lnTo>
                  <a:close/>
                </a:path>
              </a:pathLst>
            </a:custGeom>
            <a:solidFill>
              <a:schemeClr val="accent4">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a:bodyPr>
            <a:lstStyle/>
            <a:p>
              <a:pPr algn="ctr"/>
              <a:endParaRPr dirty="0"/>
            </a:p>
          </p:txBody>
        </p:sp>
        <p:sp>
          <p:nvSpPr>
            <p:cNvPr id="65" name="íSḷîḑé">
              <a:extLst>
                <a:ext uri="{FF2B5EF4-FFF2-40B4-BE49-F238E27FC236}">
                  <a16:creationId xmlns:a16="http://schemas.microsoft.com/office/drawing/2014/main" id="{35361AD5-9A41-4A62-B4F8-0AAE51E95B8C}"/>
                </a:ext>
              </a:extLst>
            </p:cNvPr>
            <p:cNvSpPr/>
            <p:nvPr/>
          </p:nvSpPr>
          <p:spPr bwMode="auto">
            <a:xfrm>
              <a:off x="4889500" y="4329113"/>
              <a:ext cx="1922463" cy="1154113"/>
            </a:xfrm>
            <a:custGeom>
              <a:avLst/>
              <a:gdLst>
                <a:gd name="T0" fmla="*/ 1211 w 1211"/>
                <a:gd name="T1" fmla="*/ 224 h 727"/>
                <a:gd name="T2" fmla="*/ 1211 w 1211"/>
                <a:gd name="T3" fmla="*/ 348 h 727"/>
                <a:gd name="T4" fmla="*/ 756 w 1211"/>
                <a:gd name="T5" fmla="*/ 123 h 727"/>
                <a:gd name="T6" fmla="*/ 756 w 1211"/>
                <a:gd name="T7" fmla="*/ 0 h 727"/>
                <a:gd name="T8" fmla="*/ 1211 w 1211"/>
                <a:gd name="T9" fmla="*/ 224 h 727"/>
                <a:gd name="T10" fmla="*/ 0 w 1211"/>
                <a:gd name="T11" fmla="*/ 348 h 727"/>
                <a:gd name="T12" fmla="*/ 756 w 1211"/>
                <a:gd name="T13" fmla="*/ 727 h 727"/>
                <a:gd name="T14" fmla="*/ 756 w 1211"/>
                <a:gd name="T15" fmla="*/ 603 h 727"/>
                <a:gd name="T16" fmla="*/ 0 w 1211"/>
                <a:gd name="T17" fmla="*/ 224 h 727"/>
                <a:gd name="T18" fmla="*/ 0 w 1211"/>
                <a:gd name="T19" fmla="*/ 348 h 7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11" h="727">
                  <a:moveTo>
                    <a:pt x="1211" y="224"/>
                  </a:moveTo>
                  <a:lnTo>
                    <a:pt x="1211" y="348"/>
                  </a:lnTo>
                  <a:lnTo>
                    <a:pt x="756" y="123"/>
                  </a:lnTo>
                  <a:lnTo>
                    <a:pt x="756" y="0"/>
                  </a:lnTo>
                  <a:lnTo>
                    <a:pt x="1211" y="224"/>
                  </a:lnTo>
                  <a:close/>
                  <a:moveTo>
                    <a:pt x="0" y="348"/>
                  </a:moveTo>
                  <a:lnTo>
                    <a:pt x="756" y="727"/>
                  </a:lnTo>
                  <a:lnTo>
                    <a:pt x="756" y="603"/>
                  </a:lnTo>
                  <a:lnTo>
                    <a:pt x="0" y="224"/>
                  </a:lnTo>
                  <a:lnTo>
                    <a:pt x="0" y="348"/>
                  </a:lnTo>
                  <a:close/>
                </a:path>
              </a:pathLst>
            </a:custGeom>
            <a:solidFill>
              <a:schemeClr val="accent4">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a:bodyPr>
            <a:lstStyle/>
            <a:p>
              <a:pPr algn="ctr"/>
              <a:endParaRPr dirty="0"/>
            </a:p>
          </p:txBody>
        </p:sp>
        <p:sp>
          <p:nvSpPr>
            <p:cNvPr id="66" name="íṩḻíḓê">
              <a:extLst>
                <a:ext uri="{FF2B5EF4-FFF2-40B4-BE49-F238E27FC236}">
                  <a16:creationId xmlns:a16="http://schemas.microsoft.com/office/drawing/2014/main" id="{B1214970-EEF8-4BCA-9192-3C020D28BB72}"/>
                </a:ext>
              </a:extLst>
            </p:cNvPr>
            <p:cNvSpPr/>
            <p:nvPr/>
          </p:nvSpPr>
          <p:spPr bwMode="auto">
            <a:xfrm>
              <a:off x="6089650" y="4684713"/>
              <a:ext cx="1200150" cy="798513"/>
            </a:xfrm>
            <a:custGeom>
              <a:avLst/>
              <a:gdLst>
                <a:gd name="T0" fmla="*/ 756 w 756"/>
                <a:gd name="T1" fmla="*/ 0 h 503"/>
                <a:gd name="T2" fmla="*/ 756 w 756"/>
                <a:gd name="T3" fmla="*/ 124 h 503"/>
                <a:gd name="T4" fmla="*/ 0 w 756"/>
                <a:gd name="T5" fmla="*/ 503 h 503"/>
                <a:gd name="T6" fmla="*/ 0 w 756"/>
                <a:gd name="T7" fmla="*/ 379 h 503"/>
                <a:gd name="T8" fmla="*/ 756 w 756"/>
                <a:gd name="T9" fmla="*/ 0 h 503"/>
              </a:gdLst>
              <a:ahLst/>
              <a:cxnLst>
                <a:cxn ang="0">
                  <a:pos x="T0" y="T1"/>
                </a:cxn>
                <a:cxn ang="0">
                  <a:pos x="T2" y="T3"/>
                </a:cxn>
                <a:cxn ang="0">
                  <a:pos x="T4" y="T5"/>
                </a:cxn>
                <a:cxn ang="0">
                  <a:pos x="T6" y="T7"/>
                </a:cxn>
                <a:cxn ang="0">
                  <a:pos x="T8" y="T9"/>
                </a:cxn>
              </a:cxnLst>
              <a:rect l="0" t="0" r="r" b="b"/>
              <a:pathLst>
                <a:path w="756" h="503">
                  <a:moveTo>
                    <a:pt x="756" y="0"/>
                  </a:moveTo>
                  <a:lnTo>
                    <a:pt x="756" y="124"/>
                  </a:lnTo>
                  <a:lnTo>
                    <a:pt x="0" y="503"/>
                  </a:lnTo>
                  <a:lnTo>
                    <a:pt x="0" y="379"/>
                  </a:lnTo>
                  <a:lnTo>
                    <a:pt x="756" y="0"/>
                  </a:lnTo>
                  <a:close/>
                </a:path>
              </a:pathLst>
            </a:custGeom>
            <a:solidFill>
              <a:schemeClr val="accent4">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a:bodyPr>
            <a:lstStyle/>
            <a:p>
              <a:pPr algn="ctr"/>
              <a:endParaRPr dirty="0"/>
            </a:p>
          </p:txBody>
        </p:sp>
        <p:sp>
          <p:nvSpPr>
            <p:cNvPr id="67" name="iŝ1îḍè">
              <a:extLst>
                <a:ext uri="{FF2B5EF4-FFF2-40B4-BE49-F238E27FC236}">
                  <a16:creationId xmlns:a16="http://schemas.microsoft.com/office/drawing/2014/main" id="{3CBFDB1E-3803-4B10-8518-CCCE225A3252}"/>
                </a:ext>
              </a:extLst>
            </p:cNvPr>
            <p:cNvSpPr/>
            <p:nvPr/>
          </p:nvSpPr>
          <p:spPr bwMode="auto">
            <a:xfrm>
              <a:off x="4889500" y="4090988"/>
              <a:ext cx="2400300" cy="1195388"/>
            </a:xfrm>
            <a:custGeom>
              <a:avLst/>
              <a:gdLst>
                <a:gd name="T0" fmla="*/ 756 w 1512"/>
                <a:gd name="T1" fmla="*/ 0 h 753"/>
                <a:gd name="T2" fmla="*/ 1512 w 1512"/>
                <a:gd name="T3" fmla="*/ 374 h 753"/>
                <a:gd name="T4" fmla="*/ 756 w 1512"/>
                <a:gd name="T5" fmla="*/ 753 h 753"/>
                <a:gd name="T6" fmla="*/ 0 w 1512"/>
                <a:gd name="T7" fmla="*/ 374 h 753"/>
                <a:gd name="T8" fmla="*/ 756 w 1512"/>
                <a:gd name="T9" fmla="*/ 0 h 753"/>
                <a:gd name="T10" fmla="*/ 300 w 1512"/>
                <a:gd name="T11" fmla="*/ 374 h 753"/>
                <a:gd name="T12" fmla="*/ 756 w 1512"/>
                <a:gd name="T13" fmla="*/ 603 h 753"/>
                <a:gd name="T14" fmla="*/ 1211 w 1512"/>
                <a:gd name="T15" fmla="*/ 374 h 753"/>
                <a:gd name="T16" fmla="*/ 756 w 1512"/>
                <a:gd name="T17" fmla="*/ 150 h 753"/>
                <a:gd name="T18" fmla="*/ 300 w 1512"/>
                <a:gd name="T19" fmla="*/ 374 h 7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12" h="753">
                  <a:moveTo>
                    <a:pt x="756" y="0"/>
                  </a:moveTo>
                  <a:lnTo>
                    <a:pt x="1512" y="374"/>
                  </a:lnTo>
                  <a:lnTo>
                    <a:pt x="756" y="753"/>
                  </a:lnTo>
                  <a:lnTo>
                    <a:pt x="0" y="374"/>
                  </a:lnTo>
                  <a:lnTo>
                    <a:pt x="756" y="0"/>
                  </a:lnTo>
                  <a:close/>
                  <a:moveTo>
                    <a:pt x="300" y="374"/>
                  </a:moveTo>
                  <a:lnTo>
                    <a:pt x="756" y="603"/>
                  </a:lnTo>
                  <a:lnTo>
                    <a:pt x="1211" y="374"/>
                  </a:lnTo>
                  <a:lnTo>
                    <a:pt x="756" y="150"/>
                  </a:lnTo>
                  <a:lnTo>
                    <a:pt x="300" y="374"/>
                  </a:ln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a:bodyPr>
            <a:lstStyle/>
            <a:p>
              <a:pPr algn="ctr"/>
              <a:endParaRPr dirty="0"/>
            </a:p>
          </p:txBody>
        </p:sp>
      </p:grpSp>
      <p:grpSp>
        <p:nvGrpSpPr>
          <p:cNvPr id="49" name="iṣḻîḍè">
            <a:extLst>
              <a:ext uri="{FF2B5EF4-FFF2-40B4-BE49-F238E27FC236}">
                <a16:creationId xmlns:a16="http://schemas.microsoft.com/office/drawing/2014/main" id="{FE88236E-50BD-4602-8B6D-BFEB8B37F712}"/>
              </a:ext>
            </a:extLst>
          </p:cNvPr>
          <p:cNvGrpSpPr/>
          <p:nvPr/>
        </p:nvGrpSpPr>
        <p:grpSpPr>
          <a:xfrm>
            <a:off x="669925" y="3668858"/>
            <a:ext cx="3095624" cy="1496873"/>
            <a:chOff x="4889500" y="2678113"/>
            <a:chExt cx="2400300" cy="1392238"/>
          </a:xfrm>
        </p:grpSpPr>
        <p:sp>
          <p:nvSpPr>
            <p:cNvPr id="60" name="íšļïḋè">
              <a:extLst>
                <a:ext uri="{FF2B5EF4-FFF2-40B4-BE49-F238E27FC236}">
                  <a16:creationId xmlns:a16="http://schemas.microsoft.com/office/drawing/2014/main" id="{7014C7EB-F26C-4513-B1BE-ACBBAC667313}"/>
                </a:ext>
              </a:extLst>
            </p:cNvPr>
            <p:cNvSpPr/>
            <p:nvPr/>
          </p:nvSpPr>
          <p:spPr bwMode="auto">
            <a:xfrm>
              <a:off x="5365750" y="2916238"/>
              <a:ext cx="723900" cy="558800"/>
            </a:xfrm>
            <a:custGeom>
              <a:avLst/>
              <a:gdLst>
                <a:gd name="T0" fmla="*/ 456 w 456"/>
                <a:gd name="T1" fmla="*/ 0 h 352"/>
                <a:gd name="T2" fmla="*/ 456 w 456"/>
                <a:gd name="T3" fmla="*/ 123 h 352"/>
                <a:gd name="T4" fmla="*/ 0 w 456"/>
                <a:gd name="T5" fmla="*/ 352 h 352"/>
                <a:gd name="T6" fmla="*/ 0 w 456"/>
                <a:gd name="T7" fmla="*/ 229 h 352"/>
                <a:gd name="T8" fmla="*/ 456 w 456"/>
                <a:gd name="T9" fmla="*/ 0 h 352"/>
              </a:gdLst>
              <a:ahLst/>
              <a:cxnLst>
                <a:cxn ang="0">
                  <a:pos x="T0" y="T1"/>
                </a:cxn>
                <a:cxn ang="0">
                  <a:pos x="T2" y="T3"/>
                </a:cxn>
                <a:cxn ang="0">
                  <a:pos x="T4" y="T5"/>
                </a:cxn>
                <a:cxn ang="0">
                  <a:pos x="T6" y="T7"/>
                </a:cxn>
                <a:cxn ang="0">
                  <a:pos x="T8" y="T9"/>
                </a:cxn>
              </a:cxnLst>
              <a:rect l="0" t="0" r="r" b="b"/>
              <a:pathLst>
                <a:path w="456" h="352">
                  <a:moveTo>
                    <a:pt x="456" y="0"/>
                  </a:moveTo>
                  <a:lnTo>
                    <a:pt x="456" y="123"/>
                  </a:lnTo>
                  <a:lnTo>
                    <a:pt x="0" y="352"/>
                  </a:lnTo>
                  <a:lnTo>
                    <a:pt x="0" y="229"/>
                  </a:lnTo>
                  <a:lnTo>
                    <a:pt x="456" y="0"/>
                  </a:lnTo>
                  <a:close/>
                </a:path>
              </a:pathLst>
            </a:custGeom>
            <a:solidFill>
              <a:schemeClr val="accent3">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a:bodyPr>
            <a:lstStyle/>
            <a:p>
              <a:pPr algn="ctr"/>
              <a:endParaRPr dirty="0"/>
            </a:p>
          </p:txBody>
        </p:sp>
        <p:sp>
          <p:nvSpPr>
            <p:cNvPr id="61" name="iṩľíde">
              <a:extLst>
                <a:ext uri="{FF2B5EF4-FFF2-40B4-BE49-F238E27FC236}">
                  <a16:creationId xmlns:a16="http://schemas.microsoft.com/office/drawing/2014/main" id="{50408787-9F60-48AD-8BDD-A41FBA2BF9F4}"/>
                </a:ext>
              </a:extLst>
            </p:cNvPr>
            <p:cNvSpPr/>
            <p:nvPr/>
          </p:nvSpPr>
          <p:spPr bwMode="auto">
            <a:xfrm>
              <a:off x="4889500" y="2916238"/>
              <a:ext cx="1922463" cy="1154113"/>
            </a:xfrm>
            <a:custGeom>
              <a:avLst/>
              <a:gdLst>
                <a:gd name="T0" fmla="*/ 1211 w 1211"/>
                <a:gd name="T1" fmla="*/ 229 h 727"/>
                <a:gd name="T2" fmla="*/ 1211 w 1211"/>
                <a:gd name="T3" fmla="*/ 352 h 727"/>
                <a:gd name="T4" fmla="*/ 756 w 1211"/>
                <a:gd name="T5" fmla="*/ 123 h 727"/>
                <a:gd name="T6" fmla="*/ 756 w 1211"/>
                <a:gd name="T7" fmla="*/ 0 h 727"/>
                <a:gd name="T8" fmla="*/ 1211 w 1211"/>
                <a:gd name="T9" fmla="*/ 229 h 727"/>
                <a:gd name="T10" fmla="*/ 0 w 1211"/>
                <a:gd name="T11" fmla="*/ 352 h 727"/>
                <a:gd name="T12" fmla="*/ 756 w 1211"/>
                <a:gd name="T13" fmla="*/ 727 h 727"/>
                <a:gd name="T14" fmla="*/ 756 w 1211"/>
                <a:gd name="T15" fmla="*/ 603 h 727"/>
                <a:gd name="T16" fmla="*/ 0 w 1211"/>
                <a:gd name="T17" fmla="*/ 229 h 727"/>
                <a:gd name="T18" fmla="*/ 0 w 1211"/>
                <a:gd name="T19" fmla="*/ 352 h 7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11" h="727">
                  <a:moveTo>
                    <a:pt x="1211" y="229"/>
                  </a:moveTo>
                  <a:lnTo>
                    <a:pt x="1211" y="352"/>
                  </a:lnTo>
                  <a:lnTo>
                    <a:pt x="756" y="123"/>
                  </a:lnTo>
                  <a:lnTo>
                    <a:pt x="756" y="0"/>
                  </a:lnTo>
                  <a:lnTo>
                    <a:pt x="1211" y="229"/>
                  </a:lnTo>
                  <a:close/>
                  <a:moveTo>
                    <a:pt x="0" y="352"/>
                  </a:moveTo>
                  <a:lnTo>
                    <a:pt x="756" y="727"/>
                  </a:lnTo>
                  <a:lnTo>
                    <a:pt x="756" y="603"/>
                  </a:lnTo>
                  <a:lnTo>
                    <a:pt x="0" y="229"/>
                  </a:lnTo>
                  <a:lnTo>
                    <a:pt x="0" y="352"/>
                  </a:lnTo>
                  <a:close/>
                </a:path>
              </a:pathLst>
            </a:custGeom>
            <a:solidFill>
              <a:schemeClr val="accent3">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a:bodyPr>
            <a:lstStyle/>
            <a:p>
              <a:pPr algn="ctr"/>
              <a:endParaRPr dirty="0"/>
            </a:p>
          </p:txBody>
        </p:sp>
        <p:sp>
          <p:nvSpPr>
            <p:cNvPr id="62" name="iS1îďe">
              <a:extLst>
                <a:ext uri="{FF2B5EF4-FFF2-40B4-BE49-F238E27FC236}">
                  <a16:creationId xmlns:a16="http://schemas.microsoft.com/office/drawing/2014/main" id="{8EA74B6D-0027-46E9-B507-E37178DD687C}"/>
                </a:ext>
              </a:extLst>
            </p:cNvPr>
            <p:cNvSpPr/>
            <p:nvPr/>
          </p:nvSpPr>
          <p:spPr bwMode="auto">
            <a:xfrm>
              <a:off x="6089650" y="3279776"/>
              <a:ext cx="1200150" cy="790575"/>
            </a:xfrm>
            <a:custGeom>
              <a:avLst/>
              <a:gdLst>
                <a:gd name="T0" fmla="*/ 756 w 756"/>
                <a:gd name="T1" fmla="*/ 0 h 498"/>
                <a:gd name="T2" fmla="*/ 756 w 756"/>
                <a:gd name="T3" fmla="*/ 123 h 498"/>
                <a:gd name="T4" fmla="*/ 0 w 756"/>
                <a:gd name="T5" fmla="*/ 498 h 498"/>
                <a:gd name="T6" fmla="*/ 0 w 756"/>
                <a:gd name="T7" fmla="*/ 374 h 498"/>
                <a:gd name="T8" fmla="*/ 756 w 756"/>
                <a:gd name="T9" fmla="*/ 0 h 498"/>
              </a:gdLst>
              <a:ahLst/>
              <a:cxnLst>
                <a:cxn ang="0">
                  <a:pos x="T0" y="T1"/>
                </a:cxn>
                <a:cxn ang="0">
                  <a:pos x="T2" y="T3"/>
                </a:cxn>
                <a:cxn ang="0">
                  <a:pos x="T4" y="T5"/>
                </a:cxn>
                <a:cxn ang="0">
                  <a:pos x="T6" y="T7"/>
                </a:cxn>
                <a:cxn ang="0">
                  <a:pos x="T8" y="T9"/>
                </a:cxn>
              </a:cxnLst>
              <a:rect l="0" t="0" r="r" b="b"/>
              <a:pathLst>
                <a:path w="756" h="498">
                  <a:moveTo>
                    <a:pt x="756" y="0"/>
                  </a:moveTo>
                  <a:lnTo>
                    <a:pt x="756" y="123"/>
                  </a:lnTo>
                  <a:lnTo>
                    <a:pt x="0" y="498"/>
                  </a:lnTo>
                  <a:lnTo>
                    <a:pt x="0" y="374"/>
                  </a:lnTo>
                  <a:lnTo>
                    <a:pt x="756" y="0"/>
                  </a:lnTo>
                  <a:close/>
                </a:path>
              </a:pathLst>
            </a:custGeom>
            <a:solidFill>
              <a:schemeClr val="accent3">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a:bodyPr>
            <a:lstStyle/>
            <a:p>
              <a:pPr algn="ctr"/>
              <a:endParaRPr dirty="0"/>
            </a:p>
          </p:txBody>
        </p:sp>
        <p:sp>
          <p:nvSpPr>
            <p:cNvPr id="63" name="îš1îďè">
              <a:extLst>
                <a:ext uri="{FF2B5EF4-FFF2-40B4-BE49-F238E27FC236}">
                  <a16:creationId xmlns:a16="http://schemas.microsoft.com/office/drawing/2014/main" id="{4A66F1BB-B884-4611-961F-8C62B5058362}"/>
                </a:ext>
              </a:extLst>
            </p:cNvPr>
            <p:cNvSpPr/>
            <p:nvPr/>
          </p:nvSpPr>
          <p:spPr bwMode="auto">
            <a:xfrm>
              <a:off x="4889500" y="2678113"/>
              <a:ext cx="2400300" cy="1195388"/>
            </a:xfrm>
            <a:custGeom>
              <a:avLst/>
              <a:gdLst>
                <a:gd name="T0" fmla="*/ 756 w 1512"/>
                <a:gd name="T1" fmla="*/ 0 h 753"/>
                <a:gd name="T2" fmla="*/ 1512 w 1512"/>
                <a:gd name="T3" fmla="*/ 379 h 753"/>
                <a:gd name="T4" fmla="*/ 756 w 1512"/>
                <a:gd name="T5" fmla="*/ 753 h 753"/>
                <a:gd name="T6" fmla="*/ 0 w 1512"/>
                <a:gd name="T7" fmla="*/ 379 h 753"/>
                <a:gd name="T8" fmla="*/ 756 w 1512"/>
                <a:gd name="T9" fmla="*/ 0 h 753"/>
                <a:gd name="T10" fmla="*/ 300 w 1512"/>
                <a:gd name="T11" fmla="*/ 379 h 753"/>
                <a:gd name="T12" fmla="*/ 756 w 1512"/>
                <a:gd name="T13" fmla="*/ 603 h 753"/>
                <a:gd name="T14" fmla="*/ 1211 w 1512"/>
                <a:gd name="T15" fmla="*/ 379 h 753"/>
                <a:gd name="T16" fmla="*/ 756 w 1512"/>
                <a:gd name="T17" fmla="*/ 150 h 753"/>
                <a:gd name="T18" fmla="*/ 300 w 1512"/>
                <a:gd name="T19" fmla="*/ 379 h 7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12" h="753">
                  <a:moveTo>
                    <a:pt x="756" y="0"/>
                  </a:moveTo>
                  <a:lnTo>
                    <a:pt x="1512" y="379"/>
                  </a:lnTo>
                  <a:lnTo>
                    <a:pt x="756" y="753"/>
                  </a:lnTo>
                  <a:lnTo>
                    <a:pt x="0" y="379"/>
                  </a:lnTo>
                  <a:lnTo>
                    <a:pt x="756" y="0"/>
                  </a:lnTo>
                  <a:close/>
                  <a:moveTo>
                    <a:pt x="300" y="379"/>
                  </a:moveTo>
                  <a:lnTo>
                    <a:pt x="756" y="603"/>
                  </a:lnTo>
                  <a:lnTo>
                    <a:pt x="1211" y="379"/>
                  </a:lnTo>
                  <a:lnTo>
                    <a:pt x="756" y="150"/>
                  </a:lnTo>
                  <a:lnTo>
                    <a:pt x="300" y="379"/>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a:bodyPr>
            <a:lstStyle/>
            <a:p>
              <a:pPr algn="ctr"/>
              <a:endParaRPr dirty="0"/>
            </a:p>
          </p:txBody>
        </p:sp>
      </p:grpSp>
      <p:grpSp>
        <p:nvGrpSpPr>
          <p:cNvPr id="50" name="ïṥļíḑé">
            <a:extLst>
              <a:ext uri="{FF2B5EF4-FFF2-40B4-BE49-F238E27FC236}">
                <a16:creationId xmlns:a16="http://schemas.microsoft.com/office/drawing/2014/main" id="{515CF933-6C5D-4923-8AF1-EAD1FEC5C459}"/>
              </a:ext>
            </a:extLst>
          </p:cNvPr>
          <p:cNvGrpSpPr/>
          <p:nvPr/>
        </p:nvGrpSpPr>
        <p:grpSpPr>
          <a:xfrm>
            <a:off x="669925" y="2845457"/>
            <a:ext cx="3095624" cy="1488343"/>
            <a:chOff x="4889500" y="3622676"/>
            <a:chExt cx="2400300" cy="1384300"/>
          </a:xfrm>
        </p:grpSpPr>
        <p:sp>
          <p:nvSpPr>
            <p:cNvPr id="56" name="ïṣļíḓê">
              <a:extLst>
                <a:ext uri="{FF2B5EF4-FFF2-40B4-BE49-F238E27FC236}">
                  <a16:creationId xmlns:a16="http://schemas.microsoft.com/office/drawing/2014/main" id="{71E1F5DB-DA3A-4FFE-B601-252941D02E09}"/>
                </a:ext>
              </a:extLst>
            </p:cNvPr>
            <p:cNvSpPr/>
            <p:nvPr/>
          </p:nvSpPr>
          <p:spPr bwMode="auto">
            <a:xfrm>
              <a:off x="5365750" y="3859213"/>
              <a:ext cx="723900" cy="552450"/>
            </a:xfrm>
            <a:custGeom>
              <a:avLst/>
              <a:gdLst>
                <a:gd name="T0" fmla="*/ 456 w 456"/>
                <a:gd name="T1" fmla="*/ 0 h 348"/>
                <a:gd name="T2" fmla="*/ 456 w 456"/>
                <a:gd name="T3" fmla="*/ 119 h 348"/>
                <a:gd name="T4" fmla="*/ 0 w 456"/>
                <a:gd name="T5" fmla="*/ 348 h 348"/>
                <a:gd name="T6" fmla="*/ 0 w 456"/>
                <a:gd name="T7" fmla="*/ 225 h 348"/>
                <a:gd name="T8" fmla="*/ 456 w 456"/>
                <a:gd name="T9" fmla="*/ 0 h 348"/>
              </a:gdLst>
              <a:ahLst/>
              <a:cxnLst>
                <a:cxn ang="0">
                  <a:pos x="T0" y="T1"/>
                </a:cxn>
                <a:cxn ang="0">
                  <a:pos x="T2" y="T3"/>
                </a:cxn>
                <a:cxn ang="0">
                  <a:pos x="T4" y="T5"/>
                </a:cxn>
                <a:cxn ang="0">
                  <a:pos x="T6" y="T7"/>
                </a:cxn>
                <a:cxn ang="0">
                  <a:pos x="T8" y="T9"/>
                </a:cxn>
              </a:cxnLst>
              <a:rect l="0" t="0" r="r" b="b"/>
              <a:pathLst>
                <a:path w="456" h="348">
                  <a:moveTo>
                    <a:pt x="456" y="0"/>
                  </a:moveTo>
                  <a:lnTo>
                    <a:pt x="456" y="119"/>
                  </a:lnTo>
                  <a:lnTo>
                    <a:pt x="0" y="348"/>
                  </a:lnTo>
                  <a:lnTo>
                    <a:pt x="0" y="225"/>
                  </a:lnTo>
                  <a:lnTo>
                    <a:pt x="456" y="0"/>
                  </a:lnTo>
                  <a:close/>
                </a:path>
              </a:pathLst>
            </a:custGeom>
            <a:solidFill>
              <a:schemeClr val="accent2">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a:bodyPr>
            <a:lstStyle/>
            <a:p>
              <a:pPr algn="ctr"/>
              <a:endParaRPr dirty="0"/>
            </a:p>
          </p:txBody>
        </p:sp>
        <p:sp>
          <p:nvSpPr>
            <p:cNvPr id="57" name="isḷîḓè">
              <a:extLst>
                <a:ext uri="{FF2B5EF4-FFF2-40B4-BE49-F238E27FC236}">
                  <a16:creationId xmlns:a16="http://schemas.microsoft.com/office/drawing/2014/main" id="{88947665-EC97-4E69-B9DD-CC395CDEABDF}"/>
                </a:ext>
              </a:extLst>
            </p:cNvPr>
            <p:cNvSpPr/>
            <p:nvPr/>
          </p:nvSpPr>
          <p:spPr bwMode="auto">
            <a:xfrm>
              <a:off x="4889500" y="3859213"/>
              <a:ext cx="1922463" cy="1147763"/>
            </a:xfrm>
            <a:custGeom>
              <a:avLst/>
              <a:gdLst>
                <a:gd name="T0" fmla="*/ 1211 w 1211"/>
                <a:gd name="T1" fmla="*/ 225 h 723"/>
                <a:gd name="T2" fmla="*/ 1211 w 1211"/>
                <a:gd name="T3" fmla="*/ 348 h 723"/>
                <a:gd name="T4" fmla="*/ 756 w 1211"/>
                <a:gd name="T5" fmla="*/ 119 h 723"/>
                <a:gd name="T6" fmla="*/ 756 w 1211"/>
                <a:gd name="T7" fmla="*/ 0 h 723"/>
                <a:gd name="T8" fmla="*/ 1211 w 1211"/>
                <a:gd name="T9" fmla="*/ 225 h 723"/>
                <a:gd name="T10" fmla="*/ 0 w 1211"/>
                <a:gd name="T11" fmla="*/ 348 h 723"/>
                <a:gd name="T12" fmla="*/ 756 w 1211"/>
                <a:gd name="T13" fmla="*/ 723 h 723"/>
                <a:gd name="T14" fmla="*/ 756 w 1211"/>
                <a:gd name="T15" fmla="*/ 604 h 723"/>
                <a:gd name="T16" fmla="*/ 0 w 1211"/>
                <a:gd name="T17" fmla="*/ 225 h 723"/>
                <a:gd name="T18" fmla="*/ 0 w 1211"/>
                <a:gd name="T19" fmla="*/ 348 h 7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11" h="723">
                  <a:moveTo>
                    <a:pt x="1211" y="225"/>
                  </a:moveTo>
                  <a:lnTo>
                    <a:pt x="1211" y="348"/>
                  </a:lnTo>
                  <a:lnTo>
                    <a:pt x="756" y="119"/>
                  </a:lnTo>
                  <a:lnTo>
                    <a:pt x="756" y="0"/>
                  </a:lnTo>
                  <a:lnTo>
                    <a:pt x="1211" y="225"/>
                  </a:lnTo>
                  <a:close/>
                  <a:moveTo>
                    <a:pt x="0" y="348"/>
                  </a:moveTo>
                  <a:lnTo>
                    <a:pt x="756" y="723"/>
                  </a:lnTo>
                  <a:lnTo>
                    <a:pt x="756" y="604"/>
                  </a:lnTo>
                  <a:lnTo>
                    <a:pt x="0" y="225"/>
                  </a:lnTo>
                  <a:lnTo>
                    <a:pt x="0" y="348"/>
                  </a:lnTo>
                  <a:close/>
                </a:path>
              </a:pathLst>
            </a:custGeom>
            <a:solidFill>
              <a:schemeClr val="accent2">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a:bodyPr>
            <a:lstStyle/>
            <a:p>
              <a:pPr algn="ctr"/>
              <a:endParaRPr dirty="0"/>
            </a:p>
          </p:txBody>
        </p:sp>
        <p:sp>
          <p:nvSpPr>
            <p:cNvPr id="58" name="ïṩḷíḑe">
              <a:extLst>
                <a:ext uri="{FF2B5EF4-FFF2-40B4-BE49-F238E27FC236}">
                  <a16:creationId xmlns:a16="http://schemas.microsoft.com/office/drawing/2014/main" id="{ADC85197-AA09-4A29-AF15-5188CCD24CD9}"/>
                </a:ext>
              </a:extLst>
            </p:cNvPr>
            <p:cNvSpPr/>
            <p:nvPr/>
          </p:nvSpPr>
          <p:spPr bwMode="auto">
            <a:xfrm>
              <a:off x="6089650" y="4216401"/>
              <a:ext cx="1200150" cy="790575"/>
            </a:xfrm>
            <a:custGeom>
              <a:avLst/>
              <a:gdLst>
                <a:gd name="T0" fmla="*/ 756 w 756"/>
                <a:gd name="T1" fmla="*/ 0 h 498"/>
                <a:gd name="T2" fmla="*/ 756 w 756"/>
                <a:gd name="T3" fmla="*/ 123 h 498"/>
                <a:gd name="T4" fmla="*/ 0 w 756"/>
                <a:gd name="T5" fmla="*/ 498 h 498"/>
                <a:gd name="T6" fmla="*/ 0 w 756"/>
                <a:gd name="T7" fmla="*/ 379 h 498"/>
                <a:gd name="T8" fmla="*/ 756 w 756"/>
                <a:gd name="T9" fmla="*/ 0 h 498"/>
              </a:gdLst>
              <a:ahLst/>
              <a:cxnLst>
                <a:cxn ang="0">
                  <a:pos x="T0" y="T1"/>
                </a:cxn>
                <a:cxn ang="0">
                  <a:pos x="T2" y="T3"/>
                </a:cxn>
                <a:cxn ang="0">
                  <a:pos x="T4" y="T5"/>
                </a:cxn>
                <a:cxn ang="0">
                  <a:pos x="T6" y="T7"/>
                </a:cxn>
                <a:cxn ang="0">
                  <a:pos x="T8" y="T9"/>
                </a:cxn>
              </a:cxnLst>
              <a:rect l="0" t="0" r="r" b="b"/>
              <a:pathLst>
                <a:path w="756" h="498">
                  <a:moveTo>
                    <a:pt x="756" y="0"/>
                  </a:moveTo>
                  <a:lnTo>
                    <a:pt x="756" y="123"/>
                  </a:lnTo>
                  <a:lnTo>
                    <a:pt x="0" y="498"/>
                  </a:lnTo>
                  <a:lnTo>
                    <a:pt x="0" y="379"/>
                  </a:lnTo>
                  <a:lnTo>
                    <a:pt x="756" y="0"/>
                  </a:lnTo>
                  <a:close/>
                </a:path>
              </a:pathLst>
            </a:custGeom>
            <a:solidFill>
              <a:schemeClr val="accent2">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a:bodyPr>
            <a:lstStyle/>
            <a:p>
              <a:pPr algn="ctr"/>
              <a:endParaRPr dirty="0"/>
            </a:p>
          </p:txBody>
        </p:sp>
        <p:sp>
          <p:nvSpPr>
            <p:cNvPr id="59" name="íSľîḍé">
              <a:extLst>
                <a:ext uri="{FF2B5EF4-FFF2-40B4-BE49-F238E27FC236}">
                  <a16:creationId xmlns:a16="http://schemas.microsoft.com/office/drawing/2014/main" id="{0E22E4A9-3BB8-43D9-99C9-F69020A74B9F}"/>
                </a:ext>
              </a:extLst>
            </p:cNvPr>
            <p:cNvSpPr/>
            <p:nvPr/>
          </p:nvSpPr>
          <p:spPr bwMode="auto">
            <a:xfrm>
              <a:off x="4889500" y="3622676"/>
              <a:ext cx="2400300" cy="1195388"/>
            </a:xfrm>
            <a:custGeom>
              <a:avLst/>
              <a:gdLst>
                <a:gd name="T0" fmla="*/ 756 w 1512"/>
                <a:gd name="T1" fmla="*/ 0 h 753"/>
                <a:gd name="T2" fmla="*/ 1512 w 1512"/>
                <a:gd name="T3" fmla="*/ 374 h 753"/>
                <a:gd name="T4" fmla="*/ 756 w 1512"/>
                <a:gd name="T5" fmla="*/ 753 h 753"/>
                <a:gd name="T6" fmla="*/ 0 w 1512"/>
                <a:gd name="T7" fmla="*/ 374 h 753"/>
                <a:gd name="T8" fmla="*/ 756 w 1512"/>
                <a:gd name="T9" fmla="*/ 0 h 753"/>
                <a:gd name="T10" fmla="*/ 300 w 1512"/>
                <a:gd name="T11" fmla="*/ 374 h 753"/>
                <a:gd name="T12" fmla="*/ 756 w 1512"/>
                <a:gd name="T13" fmla="*/ 603 h 753"/>
                <a:gd name="T14" fmla="*/ 1211 w 1512"/>
                <a:gd name="T15" fmla="*/ 374 h 753"/>
                <a:gd name="T16" fmla="*/ 756 w 1512"/>
                <a:gd name="T17" fmla="*/ 149 h 753"/>
                <a:gd name="T18" fmla="*/ 300 w 1512"/>
                <a:gd name="T19" fmla="*/ 374 h 7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12" h="753">
                  <a:moveTo>
                    <a:pt x="756" y="0"/>
                  </a:moveTo>
                  <a:lnTo>
                    <a:pt x="1512" y="374"/>
                  </a:lnTo>
                  <a:lnTo>
                    <a:pt x="756" y="753"/>
                  </a:lnTo>
                  <a:lnTo>
                    <a:pt x="0" y="374"/>
                  </a:lnTo>
                  <a:lnTo>
                    <a:pt x="756" y="0"/>
                  </a:lnTo>
                  <a:close/>
                  <a:moveTo>
                    <a:pt x="300" y="374"/>
                  </a:moveTo>
                  <a:lnTo>
                    <a:pt x="756" y="603"/>
                  </a:lnTo>
                  <a:lnTo>
                    <a:pt x="1211" y="374"/>
                  </a:lnTo>
                  <a:lnTo>
                    <a:pt x="756" y="149"/>
                  </a:lnTo>
                  <a:lnTo>
                    <a:pt x="300" y="374"/>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a:bodyPr>
            <a:lstStyle/>
            <a:p>
              <a:pPr algn="ctr"/>
              <a:endParaRPr dirty="0"/>
            </a:p>
          </p:txBody>
        </p:sp>
      </p:grpSp>
      <p:grpSp>
        <p:nvGrpSpPr>
          <p:cNvPr id="51" name="ï$ľidê">
            <a:extLst>
              <a:ext uri="{FF2B5EF4-FFF2-40B4-BE49-F238E27FC236}">
                <a16:creationId xmlns:a16="http://schemas.microsoft.com/office/drawing/2014/main" id="{1D47B504-E769-4AD5-AA00-E0C7D1764C25}"/>
              </a:ext>
            </a:extLst>
          </p:cNvPr>
          <p:cNvGrpSpPr/>
          <p:nvPr/>
        </p:nvGrpSpPr>
        <p:grpSpPr>
          <a:xfrm>
            <a:off x="669925" y="2015209"/>
            <a:ext cx="3095624" cy="1495166"/>
            <a:chOff x="4889500" y="2209801"/>
            <a:chExt cx="2400300" cy="1390650"/>
          </a:xfrm>
        </p:grpSpPr>
        <p:sp>
          <p:nvSpPr>
            <p:cNvPr id="52" name="ïṥḷïďè">
              <a:extLst>
                <a:ext uri="{FF2B5EF4-FFF2-40B4-BE49-F238E27FC236}">
                  <a16:creationId xmlns:a16="http://schemas.microsoft.com/office/drawing/2014/main" id="{7759ECE2-40B0-4767-8FC0-2D540746D49F}"/>
                </a:ext>
              </a:extLst>
            </p:cNvPr>
            <p:cNvSpPr/>
            <p:nvPr/>
          </p:nvSpPr>
          <p:spPr bwMode="auto">
            <a:xfrm>
              <a:off x="5365750" y="2446338"/>
              <a:ext cx="723900" cy="554038"/>
            </a:xfrm>
            <a:custGeom>
              <a:avLst/>
              <a:gdLst>
                <a:gd name="T0" fmla="*/ 456 w 456"/>
                <a:gd name="T1" fmla="*/ 0 h 349"/>
                <a:gd name="T2" fmla="*/ 456 w 456"/>
                <a:gd name="T3" fmla="*/ 124 h 349"/>
                <a:gd name="T4" fmla="*/ 0 w 456"/>
                <a:gd name="T5" fmla="*/ 349 h 349"/>
                <a:gd name="T6" fmla="*/ 0 w 456"/>
                <a:gd name="T7" fmla="*/ 230 h 349"/>
                <a:gd name="T8" fmla="*/ 456 w 456"/>
                <a:gd name="T9" fmla="*/ 0 h 349"/>
              </a:gdLst>
              <a:ahLst/>
              <a:cxnLst>
                <a:cxn ang="0">
                  <a:pos x="T0" y="T1"/>
                </a:cxn>
                <a:cxn ang="0">
                  <a:pos x="T2" y="T3"/>
                </a:cxn>
                <a:cxn ang="0">
                  <a:pos x="T4" y="T5"/>
                </a:cxn>
                <a:cxn ang="0">
                  <a:pos x="T6" y="T7"/>
                </a:cxn>
                <a:cxn ang="0">
                  <a:pos x="T8" y="T9"/>
                </a:cxn>
              </a:cxnLst>
              <a:rect l="0" t="0" r="r" b="b"/>
              <a:pathLst>
                <a:path w="456" h="349">
                  <a:moveTo>
                    <a:pt x="456" y="0"/>
                  </a:moveTo>
                  <a:lnTo>
                    <a:pt x="456" y="124"/>
                  </a:lnTo>
                  <a:lnTo>
                    <a:pt x="0" y="349"/>
                  </a:lnTo>
                  <a:lnTo>
                    <a:pt x="0" y="230"/>
                  </a:lnTo>
                  <a:lnTo>
                    <a:pt x="456" y="0"/>
                  </a:lnTo>
                  <a:close/>
                </a:path>
              </a:pathLst>
            </a:custGeom>
            <a:solidFill>
              <a:schemeClr val="accent1">
                <a:lumMod val="75000"/>
              </a:schemeClr>
            </a:solidFill>
            <a:ln>
              <a:noFill/>
            </a:ln>
          </p:spPr>
          <p:txBody>
            <a:bodyPr wrap="square" lIns="91440" tIns="45720" rIns="91440" bIns="45720" anchor="ctr">
              <a:normAutofit/>
            </a:bodyPr>
            <a:lstStyle/>
            <a:p>
              <a:pPr algn="ctr"/>
              <a:endParaRPr dirty="0"/>
            </a:p>
          </p:txBody>
        </p:sp>
        <p:sp>
          <p:nvSpPr>
            <p:cNvPr id="53" name="íŝḻiďé">
              <a:extLst>
                <a:ext uri="{FF2B5EF4-FFF2-40B4-BE49-F238E27FC236}">
                  <a16:creationId xmlns:a16="http://schemas.microsoft.com/office/drawing/2014/main" id="{E3A8E7C1-B1FF-4582-A8B2-5FDD07538BFA}"/>
                </a:ext>
              </a:extLst>
            </p:cNvPr>
            <p:cNvSpPr/>
            <p:nvPr/>
          </p:nvSpPr>
          <p:spPr bwMode="auto">
            <a:xfrm>
              <a:off x="4889500" y="2446338"/>
              <a:ext cx="1922463" cy="1154113"/>
            </a:xfrm>
            <a:custGeom>
              <a:avLst/>
              <a:gdLst>
                <a:gd name="T0" fmla="*/ 1211 w 1211"/>
                <a:gd name="T1" fmla="*/ 230 h 727"/>
                <a:gd name="T2" fmla="*/ 1211 w 1211"/>
                <a:gd name="T3" fmla="*/ 349 h 727"/>
                <a:gd name="T4" fmla="*/ 756 w 1211"/>
                <a:gd name="T5" fmla="*/ 124 h 727"/>
                <a:gd name="T6" fmla="*/ 756 w 1211"/>
                <a:gd name="T7" fmla="*/ 0 h 727"/>
                <a:gd name="T8" fmla="*/ 1211 w 1211"/>
                <a:gd name="T9" fmla="*/ 230 h 727"/>
                <a:gd name="T10" fmla="*/ 0 w 1211"/>
                <a:gd name="T11" fmla="*/ 349 h 727"/>
                <a:gd name="T12" fmla="*/ 756 w 1211"/>
                <a:gd name="T13" fmla="*/ 727 h 727"/>
                <a:gd name="T14" fmla="*/ 756 w 1211"/>
                <a:gd name="T15" fmla="*/ 604 h 727"/>
                <a:gd name="T16" fmla="*/ 0 w 1211"/>
                <a:gd name="T17" fmla="*/ 230 h 727"/>
                <a:gd name="T18" fmla="*/ 0 w 1211"/>
                <a:gd name="T19" fmla="*/ 349 h 7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11" h="727">
                  <a:moveTo>
                    <a:pt x="1211" y="230"/>
                  </a:moveTo>
                  <a:lnTo>
                    <a:pt x="1211" y="349"/>
                  </a:lnTo>
                  <a:lnTo>
                    <a:pt x="756" y="124"/>
                  </a:lnTo>
                  <a:lnTo>
                    <a:pt x="756" y="0"/>
                  </a:lnTo>
                  <a:lnTo>
                    <a:pt x="1211" y="230"/>
                  </a:lnTo>
                  <a:close/>
                  <a:moveTo>
                    <a:pt x="0" y="349"/>
                  </a:moveTo>
                  <a:lnTo>
                    <a:pt x="756" y="727"/>
                  </a:lnTo>
                  <a:lnTo>
                    <a:pt x="756" y="604"/>
                  </a:lnTo>
                  <a:lnTo>
                    <a:pt x="0" y="230"/>
                  </a:lnTo>
                  <a:lnTo>
                    <a:pt x="0" y="349"/>
                  </a:lnTo>
                  <a:close/>
                </a:path>
              </a:pathLst>
            </a:custGeom>
            <a:solidFill>
              <a:schemeClr val="accent1">
                <a:lumMod val="75000"/>
              </a:schemeClr>
            </a:solidFill>
            <a:ln>
              <a:noFill/>
            </a:ln>
          </p:spPr>
          <p:txBody>
            <a:bodyPr wrap="square" lIns="91440" tIns="45720" rIns="91440" bIns="45720" anchor="ctr">
              <a:normAutofit/>
            </a:bodyPr>
            <a:lstStyle/>
            <a:p>
              <a:pPr algn="ctr"/>
              <a:endParaRPr dirty="0"/>
            </a:p>
          </p:txBody>
        </p:sp>
        <p:sp>
          <p:nvSpPr>
            <p:cNvPr id="54" name="ïšḷîḍê">
              <a:extLst>
                <a:ext uri="{FF2B5EF4-FFF2-40B4-BE49-F238E27FC236}">
                  <a16:creationId xmlns:a16="http://schemas.microsoft.com/office/drawing/2014/main" id="{5AB66B98-9D90-4C6B-B187-085624FA0258}"/>
                </a:ext>
              </a:extLst>
            </p:cNvPr>
            <p:cNvSpPr/>
            <p:nvPr/>
          </p:nvSpPr>
          <p:spPr bwMode="auto">
            <a:xfrm>
              <a:off x="6089650" y="2811463"/>
              <a:ext cx="1200150" cy="788988"/>
            </a:xfrm>
            <a:custGeom>
              <a:avLst/>
              <a:gdLst>
                <a:gd name="T0" fmla="*/ 756 w 756"/>
                <a:gd name="T1" fmla="*/ 0 h 497"/>
                <a:gd name="T2" fmla="*/ 756 w 756"/>
                <a:gd name="T3" fmla="*/ 119 h 497"/>
                <a:gd name="T4" fmla="*/ 0 w 756"/>
                <a:gd name="T5" fmla="*/ 497 h 497"/>
                <a:gd name="T6" fmla="*/ 0 w 756"/>
                <a:gd name="T7" fmla="*/ 374 h 497"/>
                <a:gd name="T8" fmla="*/ 756 w 756"/>
                <a:gd name="T9" fmla="*/ 0 h 497"/>
              </a:gdLst>
              <a:ahLst/>
              <a:cxnLst>
                <a:cxn ang="0">
                  <a:pos x="T0" y="T1"/>
                </a:cxn>
                <a:cxn ang="0">
                  <a:pos x="T2" y="T3"/>
                </a:cxn>
                <a:cxn ang="0">
                  <a:pos x="T4" y="T5"/>
                </a:cxn>
                <a:cxn ang="0">
                  <a:pos x="T6" y="T7"/>
                </a:cxn>
                <a:cxn ang="0">
                  <a:pos x="T8" y="T9"/>
                </a:cxn>
              </a:cxnLst>
              <a:rect l="0" t="0" r="r" b="b"/>
              <a:pathLst>
                <a:path w="756" h="497">
                  <a:moveTo>
                    <a:pt x="756" y="0"/>
                  </a:moveTo>
                  <a:lnTo>
                    <a:pt x="756" y="119"/>
                  </a:lnTo>
                  <a:lnTo>
                    <a:pt x="0" y="497"/>
                  </a:lnTo>
                  <a:lnTo>
                    <a:pt x="0" y="374"/>
                  </a:lnTo>
                  <a:lnTo>
                    <a:pt x="756" y="0"/>
                  </a:lnTo>
                  <a:close/>
                </a:path>
              </a:pathLst>
            </a:custGeom>
            <a:solidFill>
              <a:schemeClr val="accent1">
                <a:lumMod val="75000"/>
              </a:schemeClr>
            </a:solidFill>
            <a:ln>
              <a:noFill/>
            </a:ln>
          </p:spPr>
          <p:txBody>
            <a:bodyPr wrap="square" lIns="91440" tIns="45720" rIns="91440" bIns="45720" anchor="ctr">
              <a:normAutofit/>
            </a:bodyPr>
            <a:lstStyle/>
            <a:p>
              <a:pPr algn="ctr"/>
              <a:endParaRPr dirty="0"/>
            </a:p>
          </p:txBody>
        </p:sp>
        <p:sp>
          <p:nvSpPr>
            <p:cNvPr id="55" name="íṡľîḑè">
              <a:extLst>
                <a:ext uri="{FF2B5EF4-FFF2-40B4-BE49-F238E27FC236}">
                  <a16:creationId xmlns:a16="http://schemas.microsoft.com/office/drawing/2014/main" id="{FDFA26F0-DB66-47FE-AB24-85ED97C59F31}"/>
                </a:ext>
              </a:extLst>
            </p:cNvPr>
            <p:cNvSpPr/>
            <p:nvPr/>
          </p:nvSpPr>
          <p:spPr bwMode="auto">
            <a:xfrm>
              <a:off x="4889500" y="2209801"/>
              <a:ext cx="2400300" cy="1195388"/>
            </a:xfrm>
            <a:custGeom>
              <a:avLst/>
              <a:gdLst>
                <a:gd name="T0" fmla="*/ 756 w 1512"/>
                <a:gd name="T1" fmla="*/ 0 h 753"/>
                <a:gd name="T2" fmla="*/ 1512 w 1512"/>
                <a:gd name="T3" fmla="*/ 379 h 753"/>
                <a:gd name="T4" fmla="*/ 756 w 1512"/>
                <a:gd name="T5" fmla="*/ 753 h 753"/>
                <a:gd name="T6" fmla="*/ 0 w 1512"/>
                <a:gd name="T7" fmla="*/ 379 h 753"/>
                <a:gd name="T8" fmla="*/ 756 w 1512"/>
                <a:gd name="T9" fmla="*/ 0 h 753"/>
                <a:gd name="T10" fmla="*/ 300 w 1512"/>
                <a:gd name="T11" fmla="*/ 379 h 753"/>
                <a:gd name="T12" fmla="*/ 756 w 1512"/>
                <a:gd name="T13" fmla="*/ 603 h 753"/>
                <a:gd name="T14" fmla="*/ 1211 w 1512"/>
                <a:gd name="T15" fmla="*/ 379 h 753"/>
                <a:gd name="T16" fmla="*/ 756 w 1512"/>
                <a:gd name="T17" fmla="*/ 149 h 753"/>
                <a:gd name="T18" fmla="*/ 300 w 1512"/>
                <a:gd name="T19" fmla="*/ 379 h 7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12" h="753">
                  <a:moveTo>
                    <a:pt x="756" y="0"/>
                  </a:moveTo>
                  <a:lnTo>
                    <a:pt x="1512" y="379"/>
                  </a:lnTo>
                  <a:lnTo>
                    <a:pt x="756" y="753"/>
                  </a:lnTo>
                  <a:lnTo>
                    <a:pt x="0" y="379"/>
                  </a:lnTo>
                  <a:lnTo>
                    <a:pt x="756" y="0"/>
                  </a:lnTo>
                  <a:close/>
                  <a:moveTo>
                    <a:pt x="300" y="379"/>
                  </a:moveTo>
                  <a:lnTo>
                    <a:pt x="756" y="603"/>
                  </a:lnTo>
                  <a:lnTo>
                    <a:pt x="1211" y="379"/>
                  </a:lnTo>
                  <a:lnTo>
                    <a:pt x="756" y="149"/>
                  </a:lnTo>
                  <a:lnTo>
                    <a:pt x="300" y="379"/>
                  </a:lnTo>
                  <a:close/>
                </a:path>
              </a:pathLst>
            </a:custGeom>
            <a:solidFill>
              <a:schemeClr val="accent1"/>
            </a:solidFill>
            <a:ln>
              <a:noFill/>
            </a:ln>
          </p:spPr>
          <p:txBody>
            <a:bodyPr wrap="square" lIns="91440" tIns="45720" rIns="91440" bIns="45720" anchor="ctr">
              <a:normAutofit/>
            </a:bodyPr>
            <a:lstStyle/>
            <a:p>
              <a:pPr algn="ctr"/>
              <a:endParaRPr dirty="0"/>
            </a:p>
          </p:txBody>
        </p:sp>
      </p:grpSp>
      <p:grpSp>
        <p:nvGrpSpPr>
          <p:cNvPr id="10" name="îṥlïḍé">
            <a:extLst>
              <a:ext uri="{FF2B5EF4-FFF2-40B4-BE49-F238E27FC236}">
                <a16:creationId xmlns:a16="http://schemas.microsoft.com/office/drawing/2014/main" id="{A578560A-1091-465A-941A-1B35479C94EE}"/>
              </a:ext>
            </a:extLst>
          </p:cNvPr>
          <p:cNvGrpSpPr/>
          <p:nvPr/>
        </p:nvGrpSpPr>
        <p:grpSpPr>
          <a:xfrm flipH="1">
            <a:off x="3872451" y="2478938"/>
            <a:ext cx="0" cy="576000"/>
            <a:chOff x="33075" y="-1"/>
            <a:chExt cx="3467961" cy="1461015"/>
          </a:xfrm>
        </p:grpSpPr>
        <p:sp>
          <p:nvSpPr>
            <p:cNvPr id="44" name="í$ľïḍê">
              <a:extLst>
                <a:ext uri="{FF2B5EF4-FFF2-40B4-BE49-F238E27FC236}">
                  <a16:creationId xmlns:a16="http://schemas.microsoft.com/office/drawing/2014/main" id="{102A26A9-239A-4804-B9F0-7FA4171A99BD}"/>
                </a:ext>
              </a:extLst>
            </p:cNvPr>
            <p:cNvSpPr/>
            <p:nvPr/>
          </p:nvSpPr>
          <p:spPr>
            <a:xfrm flipV="1">
              <a:off x="3488334" y="-1"/>
              <a:ext cx="1" cy="1461015"/>
            </a:xfrm>
            <a:prstGeom prst="line">
              <a:avLst/>
            </a:prstGeom>
            <a:noFill/>
            <a:ln w="6350" cap="flat">
              <a:solidFill>
                <a:schemeClr val="tx1">
                  <a:lumMod val="50000"/>
                  <a:lumOff val="50000"/>
                </a:schemeClr>
              </a:solidFill>
              <a:prstDash val="solid"/>
              <a:miter lim="400000"/>
            </a:ln>
            <a:effectLst/>
          </p:spPr>
          <p:txBody>
            <a:bodyPr anchor="ctr"/>
            <a:lstStyle/>
            <a:p>
              <a:pPr algn="ctr"/>
              <a:endParaRPr dirty="0"/>
            </a:p>
          </p:txBody>
        </p:sp>
        <p:sp>
          <p:nvSpPr>
            <p:cNvPr id="45" name="ï$lïḍe">
              <a:extLst>
                <a:ext uri="{FF2B5EF4-FFF2-40B4-BE49-F238E27FC236}">
                  <a16:creationId xmlns:a16="http://schemas.microsoft.com/office/drawing/2014/main" id="{BD4FC3B5-39B7-4877-9DEF-04DD078DFE0D}"/>
                </a:ext>
              </a:extLst>
            </p:cNvPr>
            <p:cNvSpPr/>
            <p:nvPr/>
          </p:nvSpPr>
          <p:spPr>
            <a:xfrm flipH="1" flipV="1">
              <a:off x="33075" y="730506"/>
              <a:ext cx="3467961" cy="1"/>
            </a:xfrm>
            <a:prstGeom prst="line">
              <a:avLst/>
            </a:prstGeom>
            <a:noFill/>
            <a:ln w="6350" cap="flat">
              <a:solidFill>
                <a:schemeClr val="tx1">
                  <a:lumMod val="50000"/>
                  <a:lumOff val="50000"/>
                </a:schemeClr>
              </a:solidFill>
              <a:prstDash val="solid"/>
              <a:miter lim="400000"/>
              <a:tailEnd type="oval" w="med" len="med"/>
            </a:ln>
            <a:effectLst/>
          </p:spPr>
          <p:txBody>
            <a:bodyPr anchor="ctr"/>
            <a:lstStyle/>
            <a:p>
              <a:pPr algn="ctr"/>
              <a:endParaRPr dirty="0"/>
            </a:p>
          </p:txBody>
        </p:sp>
      </p:grpSp>
      <p:grpSp>
        <p:nvGrpSpPr>
          <p:cNvPr id="11" name="î$1îde">
            <a:extLst>
              <a:ext uri="{FF2B5EF4-FFF2-40B4-BE49-F238E27FC236}">
                <a16:creationId xmlns:a16="http://schemas.microsoft.com/office/drawing/2014/main" id="{4A0421FD-6615-4D91-92A1-46CE511A405F}"/>
              </a:ext>
            </a:extLst>
          </p:cNvPr>
          <p:cNvGrpSpPr/>
          <p:nvPr/>
        </p:nvGrpSpPr>
        <p:grpSpPr>
          <a:xfrm flipH="1">
            <a:off x="3872451" y="3300438"/>
            <a:ext cx="0" cy="576000"/>
            <a:chOff x="33075" y="-1"/>
            <a:chExt cx="3467961" cy="1461015"/>
          </a:xfrm>
        </p:grpSpPr>
        <p:sp>
          <p:nvSpPr>
            <p:cNvPr id="42" name="i$líḍe">
              <a:extLst>
                <a:ext uri="{FF2B5EF4-FFF2-40B4-BE49-F238E27FC236}">
                  <a16:creationId xmlns:a16="http://schemas.microsoft.com/office/drawing/2014/main" id="{794B489F-B4E2-4EEE-8CDA-9B6336BC4524}"/>
                </a:ext>
              </a:extLst>
            </p:cNvPr>
            <p:cNvSpPr/>
            <p:nvPr/>
          </p:nvSpPr>
          <p:spPr>
            <a:xfrm flipV="1">
              <a:off x="3488334" y="-1"/>
              <a:ext cx="1" cy="1461015"/>
            </a:xfrm>
            <a:prstGeom prst="line">
              <a:avLst/>
            </a:prstGeom>
            <a:noFill/>
            <a:ln w="6350" cap="flat">
              <a:solidFill>
                <a:schemeClr val="tx1">
                  <a:lumMod val="50000"/>
                  <a:lumOff val="50000"/>
                </a:schemeClr>
              </a:solidFill>
              <a:prstDash val="solid"/>
              <a:miter lim="400000"/>
            </a:ln>
            <a:effectLst/>
          </p:spPr>
          <p:txBody>
            <a:bodyPr anchor="ctr"/>
            <a:lstStyle/>
            <a:p>
              <a:pPr algn="ctr"/>
              <a:endParaRPr dirty="0"/>
            </a:p>
          </p:txBody>
        </p:sp>
        <p:sp>
          <p:nvSpPr>
            <p:cNvPr id="43" name="îṧľiḑé">
              <a:extLst>
                <a:ext uri="{FF2B5EF4-FFF2-40B4-BE49-F238E27FC236}">
                  <a16:creationId xmlns:a16="http://schemas.microsoft.com/office/drawing/2014/main" id="{99C37710-AAA3-482F-AE90-CD67A50C29F2}"/>
                </a:ext>
              </a:extLst>
            </p:cNvPr>
            <p:cNvSpPr/>
            <p:nvPr/>
          </p:nvSpPr>
          <p:spPr>
            <a:xfrm flipH="1" flipV="1">
              <a:off x="33075" y="730506"/>
              <a:ext cx="3467961" cy="1"/>
            </a:xfrm>
            <a:prstGeom prst="line">
              <a:avLst/>
            </a:prstGeom>
            <a:noFill/>
            <a:ln w="6350" cap="flat">
              <a:solidFill>
                <a:schemeClr val="tx1">
                  <a:lumMod val="50000"/>
                  <a:lumOff val="50000"/>
                </a:schemeClr>
              </a:solidFill>
              <a:prstDash val="solid"/>
              <a:miter lim="400000"/>
              <a:tailEnd type="oval" w="med" len="med"/>
            </a:ln>
            <a:effectLst/>
          </p:spPr>
          <p:txBody>
            <a:bodyPr anchor="ctr"/>
            <a:lstStyle/>
            <a:p>
              <a:pPr algn="ctr"/>
              <a:endParaRPr dirty="0"/>
            </a:p>
          </p:txBody>
        </p:sp>
      </p:grpSp>
      <p:grpSp>
        <p:nvGrpSpPr>
          <p:cNvPr id="13" name="ï$ļîḍè">
            <a:extLst>
              <a:ext uri="{FF2B5EF4-FFF2-40B4-BE49-F238E27FC236}">
                <a16:creationId xmlns:a16="http://schemas.microsoft.com/office/drawing/2014/main" id="{BA64FEC7-7CDF-4CE3-A478-14E39EB1D9A8}"/>
              </a:ext>
            </a:extLst>
          </p:cNvPr>
          <p:cNvGrpSpPr/>
          <p:nvPr/>
        </p:nvGrpSpPr>
        <p:grpSpPr>
          <a:xfrm flipV="1">
            <a:off x="3872451" y="4130690"/>
            <a:ext cx="0" cy="576000"/>
            <a:chOff x="33075" y="-1"/>
            <a:chExt cx="3467961" cy="1461015"/>
          </a:xfrm>
        </p:grpSpPr>
        <p:sp>
          <p:nvSpPr>
            <p:cNvPr id="38" name="iṡlïḋê">
              <a:extLst>
                <a:ext uri="{FF2B5EF4-FFF2-40B4-BE49-F238E27FC236}">
                  <a16:creationId xmlns:a16="http://schemas.microsoft.com/office/drawing/2014/main" id="{65E7C717-D017-4903-ABDB-7C78D0FBB97B}"/>
                </a:ext>
              </a:extLst>
            </p:cNvPr>
            <p:cNvSpPr/>
            <p:nvPr/>
          </p:nvSpPr>
          <p:spPr>
            <a:xfrm flipV="1">
              <a:off x="3488334" y="-1"/>
              <a:ext cx="1" cy="1461015"/>
            </a:xfrm>
            <a:prstGeom prst="line">
              <a:avLst/>
            </a:prstGeom>
            <a:noFill/>
            <a:ln w="6350" cap="flat">
              <a:solidFill>
                <a:schemeClr val="tx1">
                  <a:lumMod val="50000"/>
                  <a:lumOff val="50000"/>
                </a:schemeClr>
              </a:solidFill>
              <a:prstDash val="solid"/>
              <a:miter lim="400000"/>
            </a:ln>
            <a:effectLst/>
          </p:spPr>
          <p:txBody>
            <a:bodyPr anchor="ctr"/>
            <a:lstStyle/>
            <a:p>
              <a:pPr algn="ctr"/>
              <a:endParaRPr dirty="0"/>
            </a:p>
          </p:txBody>
        </p:sp>
        <p:sp>
          <p:nvSpPr>
            <p:cNvPr id="39" name="íSľíḍe">
              <a:extLst>
                <a:ext uri="{FF2B5EF4-FFF2-40B4-BE49-F238E27FC236}">
                  <a16:creationId xmlns:a16="http://schemas.microsoft.com/office/drawing/2014/main" id="{C7BB989A-5BD2-40EC-AA04-41BA98F5B779}"/>
                </a:ext>
              </a:extLst>
            </p:cNvPr>
            <p:cNvSpPr/>
            <p:nvPr/>
          </p:nvSpPr>
          <p:spPr>
            <a:xfrm flipH="1" flipV="1">
              <a:off x="33075" y="730506"/>
              <a:ext cx="3467961" cy="1"/>
            </a:xfrm>
            <a:prstGeom prst="line">
              <a:avLst/>
            </a:prstGeom>
            <a:noFill/>
            <a:ln w="6350" cap="flat">
              <a:solidFill>
                <a:schemeClr val="tx1">
                  <a:lumMod val="50000"/>
                  <a:lumOff val="50000"/>
                </a:schemeClr>
              </a:solidFill>
              <a:prstDash val="solid"/>
              <a:miter lim="400000"/>
              <a:tailEnd type="oval" w="med" len="med"/>
            </a:ln>
            <a:effectLst/>
          </p:spPr>
          <p:txBody>
            <a:bodyPr anchor="ctr"/>
            <a:lstStyle/>
            <a:p>
              <a:pPr algn="ctr"/>
              <a:endParaRPr dirty="0"/>
            </a:p>
          </p:txBody>
        </p:sp>
      </p:grpSp>
      <p:grpSp>
        <p:nvGrpSpPr>
          <p:cNvPr id="14" name="iṧļiḋé">
            <a:extLst>
              <a:ext uri="{FF2B5EF4-FFF2-40B4-BE49-F238E27FC236}">
                <a16:creationId xmlns:a16="http://schemas.microsoft.com/office/drawing/2014/main" id="{B398F45C-FA9E-4FC3-9204-A1F9CE4431AF}"/>
              </a:ext>
            </a:extLst>
          </p:cNvPr>
          <p:cNvGrpSpPr/>
          <p:nvPr/>
        </p:nvGrpSpPr>
        <p:grpSpPr>
          <a:xfrm flipV="1">
            <a:off x="3872451" y="4950271"/>
            <a:ext cx="0" cy="576000"/>
            <a:chOff x="33075" y="-1"/>
            <a:chExt cx="3467961" cy="1461015"/>
          </a:xfrm>
        </p:grpSpPr>
        <p:sp>
          <p:nvSpPr>
            <p:cNvPr id="36" name="ïs1ídê">
              <a:extLst>
                <a:ext uri="{FF2B5EF4-FFF2-40B4-BE49-F238E27FC236}">
                  <a16:creationId xmlns:a16="http://schemas.microsoft.com/office/drawing/2014/main" id="{26330B8C-B9C0-4FF2-8E5E-A3BAD3426A81}"/>
                </a:ext>
              </a:extLst>
            </p:cNvPr>
            <p:cNvSpPr/>
            <p:nvPr/>
          </p:nvSpPr>
          <p:spPr>
            <a:xfrm flipV="1">
              <a:off x="3488334" y="-1"/>
              <a:ext cx="1" cy="1461015"/>
            </a:xfrm>
            <a:prstGeom prst="line">
              <a:avLst/>
            </a:prstGeom>
            <a:noFill/>
            <a:ln w="6350" cap="flat">
              <a:solidFill>
                <a:schemeClr val="tx1">
                  <a:lumMod val="50000"/>
                  <a:lumOff val="50000"/>
                </a:schemeClr>
              </a:solidFill>
              <a:prstDash val="solid"/>
              <a:miter lim="400000"/>
            </a:ln>
            <a:effectLst/>
          </p:spPr>
          <p:txBody>
            <a:bodyPr anchor="ctr"/>
            <a:lstStyle/>
            <a:p>
              <a:pPr algn="ctr"/>
              <a:endParaRPr dirty="0"/>
            </a:p>
          </p:txBody>
        </p:sp>
        <p:sp>
          <p:nvSpPr>
            <p:cNvPr id="37" name="ï$ļîḑé">
              <a:extLst>
                <a:ext uri="{FF2B5EF4-FFF2-40B4-BE49-F238E27FC236}">
                  <a16:creationId xmlns:a16="http://schemas.microsoft.com/office/drawing/2014/main" id="{FF1EFA5B-5A9E-474A-BEFE-3F6E64C7FD29}"/>
                </a:ext>
              </a:extLst>
            </p:cNvPr>
            <p:cNvSpPr/>
            <p:nvPr/>
          </p:nvSpPr>
          <p:spPr>
            <a:xfrm flipH="1" flipV="1">
              <a:off x="33075" y="730506"/>
              <a:ext cx="3467961" cy="1"/>
            </a:xfrm>
            <a:prstGeom prst="line">
              <a:avLst/>
            </a:prstGeom>
            <a:noFill/>
            <a:ln w="6350" cap="flat">
              <a:solidFill>
                <a:schemeClr val="tx1">
                  <a:lumMod val="50000"/>
                  <a:lumOff val="50000"/>
                </a:schemeClr>
              </a:solidFill>
              <a:prstDash val="solid"/>
              <a:miter lim="400000"/>
              <a:tailEnd type="oval" w="med" len="med"/>
            </a:ln>
            <a:effectLst/>
          </p:spPr>
          <p:txBody>
            <a:bodyPr anchor="ctr"/>
            <a:lstStyle/>
            <a:p>
              <a:pPr algn="ctr"/>
              <a:endParaRPr dirty="0"/>
            </a:p>
          </p:txBody>
        </p:sp>
      </p:grpSp>
      <p:sp>
        <p:nvSpPr>
          <p:cNvPr id="69" name="íšľíḑe">
            <a:extLst>
              <a:ext uri="{FF2B5EF4-FFF2-40B4-BE49-F238E27FC236}">
                <a16:creationId xmlns:a16="http://schemas.microsoft.com/office/drawing/2014/main" id="{CAA2016C-F991-45BC-B8BD-E0DDFC196356}"/>
              </a:ext>
            </a:extLst>
          </p:cNvPr>
          <p:cNvSpPr txBox="1"/>
          <p:nvPr/>
        </p:nvSpPr>
        <p:spPr>
          <a:xfrm>
            <a:off x="4003852" y="2586938"/>
            <a:ext cx="1008000" cy="360000"/>
          </a:xfrm>
          <a:prstGeom prst="rect">
            <a:avLst/>
          </a:prstGeom>
          <a:noFill/>
        </p:spPr>
        <p:txBody>
          <a:bodyPr wrap="none" lIns="0" tIns="0" rIns="0" bIns="0" anchor="ctr">
            <a:normAutofit/>
          </a:bodyPr>
          <a:lstStyle/>
          <a:p>
            <a:pPr>
              <a:spcBef>
                <a:spcPct val="0"/>
              </a:spcBef>
            </a:pPr>
            <a:r>
              <a:rPr lang="zh-CN" altLang="en-US" sz="1600" b="1" dirty="0"/>
              <a:t>组件集成</a:t>
            </a:r>
          </a:p>
        </p:txBody>
      </p:sp>
      <p:sp>
        <p:nvSpPr>
          <p:cNvPr id="70" name="iṡḷîḑé">
            <a:extLst>
              <a:ext uri="{FF2B5EF4-FFF2-40B4-BE49-F238E27FC236}">
                <a16:creationId xmlns:a16="http://schemas.microsoft.com/office/drawing/2014/main" id="{B34BC179-989F-428C-B52B-B5848867A201}"/>
              </a:ext>
            </a:extLst>
          </p:cNvPr>
          <p:cNvSpPr txBox="1"/>
          <p:nvPr/>
        </p:nvSpPr>
        <p:spPr>
          <a:xfrm>
            <a:off x="4003852" y="4238690"/>
            <a:ext cx="1008000" cy="360000"/>
          </a:xfrm>
          <a:prstGeom prst="rect">
            <a:avLst/>
          </a:prstGeom>
          <a:noFill/>
        </p:spPr>
        <p:txBody>
          <a:bodyPr wrap="none" lIns="0" tIns="0" rIns="0" bIns="0" anchor="ctr">
            <a:normAutofit/>
          </a:bodyPr>
          <a:lstStyle/>
          <a:p>
            <a:r>
              <a:rPr lang="zh-CN" altLang="en-US" sz="1600" b="1" dirty="0"/>
              <a:t>容器编排</a:t>
            </a:r>
          </a:p>
        </p:txBody>
      </p:sp>
      <p:sp>
        <p:nvSpPr>
          <p:cNvPr id="71" name="íšḻîḋè">
            <a:extLst>
              <a:ext uri="{FF2B5EF4-FFF2-40B4-BE49-F238E27FC236}">
                <a16:creationId xmlns:a16="http://schemas.microsoft.com/office/drawing/2014/main" id="{5268FD0F-12F1-4A5F-8B3B-2F167DD38EFD}"/>
              </a:ext>
            </a:extLst>
          </p:cNvPr>
          <p:cNvSpPr txBox="1"/>
          <p:nvPr/>
        </p:nvSpPr>
        <p:spPr>
          <a:xfrm>
            <a:off x="4003852" y="3408438"/>
            <a:ext cx="1008000" cy="360000"/>
          </a:xfrm>
          <a:prstGeom prst="rect">
            <a:avLst/>
          </a:prstGeom>
          <a:noFill/>
        </p:spPr>
        <p:txBody>
          <a:bodyPr wrap="none" lIns="0" tIns="0" rIns="0" bIns="0" anchor="ctr" anchorCtr="0">
            <a:normAutofit/>
          </a:bodyPr>
          <a:lstStyle/>
          <a:p>
            <a:r>
              <a:rPr lang="zh-CN" altLang="en-US" sz="1600" b="1" dirty="0"/>
              <a:t>服务网格</a:t>
            </a:r>
          </a:p>
        </p:txBody>
      </p:sp>
      <p:sp>
        <p:nvSpPr>
          <p:cNvPr id="72" name="işḻïďé">
            <a:extLst>
              <a:ext uri="{FF2B5EF4-FFF2-40B4-BE49-F238E27FC236}">
                <a16:creationId xmlns:a16="http://schemas.microsoft.com/office/drawing/2014/main" id="{D2F1409F-A89E-4C06-844A-3C894E54CA57}"/>
              </a:ext>
            </a:extLst>
          </p:cNvPr>
          <p:cNvSpPr txBox="1"/>
          <p:nvPr/>
        </p:nvSpPr>
        <p:spPr>
          <a:xfrm>
            <a:off x="4003852" y="5058271"/>
            <a:ext cx="1008000" cy="360000"/>
          </a:xfrm>
          <a:prstGeom prst="rect">
            <a:avLst/>
          </a:prstGeom>
          <a:noFill/>
        </p:spPr>
        <p:txBody>
          <a:bodyPr wrap="none" lIns="0" tIns="0" rIns="0" bIns="0" anchor="ctr" anchorCtr="0">
            <a:normAutofit/>
          </a:bodyPr>
          <a:lstStyle/>
          <a:p>
            <a:r>
              <a:rPr lang="zh-CN" altLang="en-US" sz="1600" b="1" dirty="0"/>
              <a:t>容器运行</a:t>
            </a:r>
          </a:p>
        </p:txBody>
      </p:sp>
      <p:pic>
        <p:nvPicPr>
          <p:cNvPr id="73" name="Picture 6" descr="Image result for Prometheus logo">
            <a:extLst>
              <a:ext uri="{FF2B5EF4-FFF2-40B4-BE49-F238E27FC236}">
                <a16:creationId xmlns:a16="http://schemas.microsoft.com/office/drawing/2014/main" id="{8F44725E-F3D2-47DB-8D42-B8ECB8C7776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25434" y="2481291"/>
            <a:ext cx="828779" cy="288000"/>
          </a:xfrm>
          <a:prstGeom prst="rect">
            <a:avLst/>
          </a:prstGeom>
          <a:noFill/>
          <a:extLst>
            <a:ext uri="{909E8E84-426E-40DD-AFC4-6F175D3DCCD1}">
              <a14:hiddenFill xmlns:a14="http://schemas.microsoft.com/office/drawing/2010/main">
                <a:solidFill>
                  <a:srgbClr val="FFFFFF"/>
                </a:solidFill>
              </a14:hiddenFill>
            </a:ext>
          </a:extLst>
        </p:spPr>
      </p:pic>
      <p:pic>
        <p:nvPicPr>
          <p:cNvPr id="74" name="Picture 8" descr="Image result for elasticsearch logo">
            <a:extLst>
              <a:ext uri="{FF2B5EF4-FFF2-40B4-BE49-F238E27FC236}">
                <a16:creationId xmlns:a16="http://schemas.microsoft.com/office/drawing/2014/main" id="{E352F061-A564-4DE6-A610-975E16878BE4}"/>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525434" y="2802938"/>
            <a:ext cx="553374" cy="288000"/>
          </a:xfrm>
          <a:prstGeom prst="rect">
            <a:avLst/>
          </a:prstGeom>
          <a:noFill/>
          <a:extLst>
            <a:ext uri="{909E8E84-426E-40DD-AFC4-6F175D3DCCD1}">
              <a14:hiddenFill xmlns:a14="http://schemas.microsoft.com/office/drawing/2010/main">
                <a:solidFill>
                  <a:srgbClr val="FFFFFF"/>
                </a:solidFill>
              </a14:hiddenFill>
            </a:ext>
          </a:extLst>
        </p:spPr>
      </p:pic>
      <p:pic>
        <p:nvPicPr>
          <p:cNvPr id="75" name="Picture 10" descr="Image result for Kafka logo">
            <a:extLst>
              <a:ext uri="{FF2B5EF4-FFF2-40B4-BE49-F238E27FC236}">
                <a16:creationId xmlns:a16="http://schemas.microsoft.com/office/drawing/2014/main" id="{775CD578-73C9-435D-B5FA-8164FCE5CB92}"/>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354213" y="2766938"/>
            <a:ext cx="547900" cy="288000"/>
          </a:xfrm>
          <a:prstGeom prst="rect">
            <a:avLst/>
          </a:prstGeom>
          <a:noFill/>
          <a:extLst>
            <a:ext uri="{909E8E84-426E-40DD-AFC4-6F175D3DCCD1}">
              <a14:hiddenFill xmlns:a14="http://schemas.microsoft.com/office/drawing/2010/main">
                <a:solidFill>
                  <a:srgbClr val="FFFFFF"/>
                </a:solidFill>
              </a14:hiddenFill>
            </a:ext>
          </a:extLst>
        </p:spPr>
      </p:pic>
      <p:pic>
        <p:nvPicPr>
          <p:cNvPr id="84" name="Picture 12" descr="Image result for jenkins logo">
            <a:extLst>
              <a:ext uri="{FF2B5EF4-FFF2-40B4-BE49-F238E27FC236}">
                <a16:creationId xmlns:a16="http://schemas.microsoft.com/office/drawing/2014/main" id="{CB214C86-5B81-4F51-A31A-EAC8CE17885E}"/>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568928" y="2480248"/>
            <a:ext cx="208124" cy="288000"/>
          </a:xfrm>
          <a:prstGeom prst="rect">
            <a:avLst/>
          </a:prstGeom>
          <a:noFill/>
          <a:extLst>
            <a:ext uri="{909E8E84-426E-40DD-AFC4-6F175D3DCCD1}">
              <a14:hiddenFill xmlns:a14="http://schemas.microsoft.com/office/drawing/2010/main">
                <a:solidFill>
                  <a:srgbClr val="FFFFFF"/>
                </a:solidFill>
              </a14:hiddenFill>
            </a:ext>
          </a:extLst>
        </p:spPr>
      </p:pic>
      <p:pic>
        <p:nvPicPr>
          <p:cNvPr id="85" name="Picture 2" descr="Image result for kubernetes logo">
            <a:extLst>
              <a:ext uri="{FF2B5EF4-FFF2-40B4-BE49-F238E27FC236}">
                <a16:creationId xmlns:a16="http://schemas.microsoft.com/office/drawing/2014/main" id="{B54F7AC7-16DE-4A5A-A4DC-CD943BA63631}"/>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519319" y="4130690"/>
            <a:ext cx="1132825" cy="576000"/>
          </a:xfrm>
          <a:prstGeom prst="rect">
            <a:avLst/>
          </a:prstGeom>
          <a:noFill/>
          <a:extLst>
            <a:ext uri="{909E8E84-426E-40DD-AFC4-6F175D3DCCD1}">
              <a14:hiddenFill xmlns:a14="http://schemas.microsoft.com/office/drawing/2010/main">
                <a:solidFill>
                  <a:srgbClr val="FFFFFF"/>
                </a:solidFill>
              </a14:hiddenFill>
            </a:ext>
          </a:extLst>
        </p:spPr>
      </p:pic>
      <p:pic>
        <p:nvPicPr>
          <p:cNvPr id="86" name="Picture 16" descr="Image result for istio logo">
            <a:extLst>
              <a:ext uri="{FF2B5EF4-FFF2-40B4-BE49-F238E27FC236}">
                <a16:creationId xmlns:a16="http://schemas.microsoft.com/office/drawing/2014/main" id="{AD9F867A-0828-4E27-B037-D1424D60D3FD}"/>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5515802" y="3294128"/>
            <a:ext cx="1100641" cy="576000"/>
          </a:xfrm>
          <a:prstGeom prst="rect">
            <a:avLst/>
          </a:prstGeom>
          <a:noFill/>
          <a:extLst>
            <a:ext uri="{909E8E84-426E-40DD-AFC4-6F175D3DCCD1}">
              <a14:hiddenFill xmlns:a14="http://schemas.microsoft.com/office/drawing/2010/main">
                <a:solidFill>
                  <a:srgbClr val="FFFFFF"/>
                </a:solidFill>
              </a14:hiddenFill>
            </a:ext>
          </a:extLst>
        </p:spPr>
      </p:pic>
      <p:pic>
        <p:nvPicPr>
          <p:cNvPr id="87" name="Picture 28" descr="Image result for docker logo">
            <a:extLst>
              <a:ext uri="{FF2B5EF4-FFF2-40B4-BE49-F238E27FC236}">
                <a16:creationId xmlns:a16="http://schemas.microsoft.com/office/drawing/2014/main" id="{3C4E28D4-AD74-46EA-B20C-BC0749C28280}"/>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5728950" y="4950271"/>
            <a:ext cx="674343" cy="576000"/>
          </a:xfrm>
          <a:prstGeom prst="rect">
            <a:avLst/>
          </a:prstGeom>
          <a:noFill/>
          <a:extLst>
            <a:ext uri="{909E8E84-426E-40DD-AFC4-6F175D3DCCD1}">
              <a14:hiddenFill xmlns:a14="http://schemas.microsoft.com/office/drawing/2010/main">
                <a:solidFill>
                  <a:srgbClr val="FFFFFF"/>
                </a:solidFill>
              </a14:hiddenFill>
            </a:ext>
          </a:extLst>
        </p:spPr>
      </p:pic>
      <p:pic>
        <p:nvPicPr>
          <p:cNvPr id="88" name="Picture 4" descr="Image result for è¾è®¯äº logo">
            <a:extLst>
              <a:ext uri="{FF2B5EF4-FFF2-40B4-BE49-F238E27FC236}">
                <a16:creationId xmlns:a16="http://schemas.microsoft.com/office/drawing/2014/main" id="{DF0E010C-4D41-4EFA-81A4-262261CE232B}"/>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99755" y="1137196"/>
            <a:ext cx="3035965" cy="811037"/>
          </a:xfrm>
          <a:prstGeom prst="rect">
            <a:avLst/>
          </a:prstGeom>
          <a:noFill/>
          <a:extLst>
            <a:ext uri="{909E8E84-426E-40DD-AFC4-6F175D3DCCD1}">
              <a14:hiddenFill xmlns:a14="http://schemas.microsoft.com/office/drawing/2010/main">
                <a:solidFill>
                  <a:srgbClr val="FFFFFF"/>
                </a:solidFill>
              </a14:hiddenFill>
            </a:ext>
          </a:extLst>
        </p:spPr>
      </p:pic>
      <p:sp>
        <p:nvSpPr>
          <p:cNvPr id="89" name="文本框 88">
            <a:extLst>
              <a:ext uri="{FF2B5EF4-FFF2-40B4-BE49-F238E27FC236}">
                <a16:creationId xmlns:a16="http://schemas.microsoft.com/office/drawing/2014/main" id="{CFF73D68-2186-4655-8474-0AD98983EC94}"/>
              </a:ext>
            </a:extLst>
          </p:cNvPr>
          <p:cNvSpPr txBox="1"/>
          <p:nvPr/>
        </p:nvSpPr>
        <p:spPr>
          <a:xfrm>
            <a:off x="7282056" y="4915105"/>
            <a:ext cx="2821853" cy="646331"/>
          </a:xfrm>
          <a:prstGeom prst="rect">
            <a:avLst/>
          </a:prstGeom>
          <a:noFill/>
        </p:spPr>
        <p:txBody>
          <a:bodyPr wrap="square" rtlCol="0" anchor="ctr">
            <a:spAutoFit/>
          </a:bodyPr>
          <a:lstStyle/>
          <a:p>
            <a:pPr marL="285750" indent="-285750">
              <a:buFont typeface="Arial" panose="020B0604020202020204" pitchFamily="34" charset="0"/>
              <a:buChar char="•"/>
            </a:pPr>
            <a:r>
              <a:rPr lang="zh-CN" altLang="en-US" sz="1200" dirty="0"/>
              <a:t>环境统一</a:t>
            </a:r>
            <a:endParaRPr lang="en-US" altLang="zh-CN" sz="1200" dirty="0"/>
          </a:p>
          <a:p>
            <a:pPr marL="285750" indent="-285750">
              <a:buFont typeface="Arial" panose="020B0604020202020204" pitchFamily="34" charset="0"/>
              <a:buChar char="•"/>
            </a:pPr>
            <a:r>
              <a:rPr lang="zh-CN" altLang="en-US" sz="1200" dirty="0"/>
              <a:t>一处打包，到处运行</a:t>
            </a:r>
            <a:endParaRPr lang="en-US" altLang="zh-CN" sz="1200" dirty="0"/>
          </a:p>
          <a:p>
            <a:pPr marL="285750" indent="-285750">
              <a:buFont typeface="Arial" panose="020B0604020202020204" pitchFamily="34" charset="0"/>
              <a:buChar char="•"/>
            </a:pPr>
            <a:r>
              <a:rPr lang="zh-CN" altLang="en-US" sz="1200" dirty="0"/>
              <a:t>支持动态扩容</a:t>
            </a:r>
          </a:p>
        </p:txBody>
      </p:sp>
      <p:sp>
        <p:nvSpPr>
          <p:cNvPr id="90" name="文本框 89">
            <a:extLst>
              <a:ext uri="{FF2B5EF4-FFF2-40B4-BE49-F238E27FC236}">
                <a16:creationId xmlns:a16="http://schemas.microsoft.com/office/drawing/2014/main" id="{32AB8362-7AE6-439F-8DE7-D8247B5232DB}"/>
              </a:ext>
            </a:extLst>
          </p:cNvPr>
          <p:cNvSpPr txBox="1"/>
          <p:nvPr/>
        </p:nvSpPr>
        <p:spPr>
          <a:xfrm>
            <a:off x="7282057" y="4097429"/>
            <a:ext cx="2821854" cy="646331"/>
          </a:xfrm>
          <a:prstGeom prst="rect">
            <a:avLst/>
          </a:prstGeom>
          <a:noFill/>
        </p:spPr>
        <p:txBody>
          <a:bodyPr wrap="square" numCol="1" rtlCol="0" anchor="ctr">
            <a:spAutoFit/>
          </a:bodyPr>
          <a:lstStyle/>
          <a:p>
            <a:pPr marL="285750" indent="-285750">
              <a:buFont typeface="Arial" panose="020B0604020202020204" pitchFamily="34" charset="0"/>
              <a:buChar char="•"/>
            </a:pPr>
            <a:r>
              <a:rPr lang="zh-CN" altLang="en-US" sz="1200" dirty="0"/>
              <a:t>统一容器管理</a:t>
            </a:r>
            <a:endParaRPr lang="en-US" altLang="zh-CN" sz="1200" dirty="0"/>
          </a:p>
          <a:p>
            <a:pPr marL="285750" indent="-285750">
              <a:buFont typeface="Arial" panose="020B0604020202020204" pitchFamily="34" charset="0"/>
              <a:buChar char="•"/>
            </a:pPr>
            <a:r>
              <a:rPr lang="zh-CN" altLang="en-US" sz="1200" dirty="0"/>
              <a:t>统一资源管理</a:t>
            </a:r>
            <a:endParaRPr lang="en-US" altLang="zh-CN" sz="1200" dirty="0"/>
          </a:p>
          <a:p>
            <a:pPr marL="285750" indent="-285750">
              <a:buFont typeface="Arial" panose="020B0604020202020204" pitchFamily="34" charset="0"/>
              <a:buChar char="•"/>
            </a:pPr>
            <a:r>
              <a:rPr lang="zh-CN" altLang="en-US" sz="1200" dirty="0"/>
              <a:t>统一配置管理</a:t>
            </a:r>
            <a:endParaRPr lang="en-US" altLang="zh-CN" sz="1200" dirty="0"/>
          </a:p>
        </p:txBody>
      </p:sp>
      <p:sp>
        <p:nvSpPr>
          <p:cNvPr id="91" name="文本框 90">
            <a:extLst>
              <a:ext uri="{FF2B5EF4-FFF2-40B4-BE49-F238E27FC236}">
                <a16:creationId xmlns:a16="http://schemas.microsoft.com/office/drawing/2014/main" id="{A2293E7D-CAE3-4021-A53B-D387D910C49A}"/>
              </a:ext>
            </a:extLst>
          </p:cNvPr>
          <p:cNvSpPr txBox="1"/>
          <p:nvPr/>
        </p:nvSpPr>
        <p:spPr>
          <a:xfrm>
            <a:off x="7282056" y="3265272"/>
            <a:ext cx="2821859" cy="646331"/>
          </a:xfrm>
          <a:prstGeom prst="rect">
            <a:avLst/>
          </a:prstGeom>
          <a:noFill/>
        </p:spPr>
        <p:txBody>
          <a:bodyPr wrap="square" rtlCol="0" anchor="ctr">
            <a:spAutoFit/>
          </a:bodyPr>
          <a:lstStyle/>
          <a:p>
            <a:pPr marL="285750" indent="-285750">
              <a:buFont typeface="Arial" panose="020B0604020202020204" pitchFamily="34" charset="0"/>
              <a:buChar char="•"/>
            </a:pPr>
            <a:r>
              <a:rPr lang="zh-CN" altLang="en-US" sz="1200" dirty="0"/>
              <a:t>调用链追踪</a:t>
            </a:r>
            <a:endParaRPr lang="en-US" altLang="zh-CN" sz="1200" dirty="0"/>
          </a:p>
          <a:p>
            <a:pPr marL="285750" indent="-285750">
              <a:buFont typeface="Arial" panose="020B0604020202020204" pitchFamily="34" charset="0"/>
              <a:buChar char="•"/>
            </a:pPr>
            <a:r>
              <a:rPr lang="zh-CN" altLang="en-US" sz="1200" dirty="0"/>
              <a:t>自动负载均衡</a:t>
            </a:r>
            <a:endParaRPr lang="en-US" altLang="zh-CN" sz="1200" dirty="0"/>
          </a:p>
          <a:p>
            <a:pPr marL="285750" indent="-285750">
              <a:buFont typeface="Arial" panose="020B0604020202020204" pitchFamily="34" charset="0"/>
              <a:buChar char="•"/>
            </a:pPr>
            <a:r>
              <a:rPr lang="zh-CN" altLang="en-US" sz="1200" dirty="0"/>
              <a:t>降级</a:t>
            </a:r>
            <a:r>
              <a:rPr lang="en-US" altLang="zh-CN" sz="1200" dirty="0"/>
              <a:t>/</a:t>
            </a:r>
            <a:r>
              <a:rPr lang="zh-CN" altLang="en-US" sz="1200" dirty="0"/>
              <a:t>熔断</a:t>
            </a:r>
            <a:r>
              <a:rPr lang="en-US" altLang="zh-CN" sz="1200" dirty="0"/>
              <a:t>/</a:t>
            </a:r>
            <a:r>
              <a:rPr lang="zh-CN" altLang="en-US" sz="1200" dirty="0"/>
              <a:t>限流</a:t>
            </a:r>
          </a:p>
        </p:txBody>
      </p:sp>
      <p:sp>
        <p:nvSpPr>
          <p:cNvPr id="92" name="文本框 91">
            <a:extLst>
              <a:ext uri="{FF2B5EF4-FFF2-40B4-BE49-F238E27FC236}">
                <a16:creationId xmlns:a16="http://schemas.microsoft.com/office/drawing/2014/main" id="{FB207F4A-7748-4A42-8DAD-A588C57986D2}"/>
              </a:ext>
            </a:extLst>
          </p:cNvPr>
          <p:cNvSpPr txBox="1"/>
          <p:nvPr/>
        </p:nvSpPr>
        <p:spPr>
          <a:xfrm>
            <a:off x="7282056" y="2442926"/>
            <a:ext cx="2821852" cy="646331"/>
          </a:xfrm>
          <a:prstGeom prst="rect">
            <a:avLst/>
          </a:prstGeom>
          <a:noFill/>
        </p:spPr>
        <p:txBody>
          <a:bodyPr wrap="square" rtlCol="0" anchor="ctr">
            <a:spAutoFit/>
          </a:bodyPr>
          <a:lstStyle/>
          <a:p>
            <a:pPr marL="285750" indent="-285750">
              <a:buFont typeface="Arial" panose="020B0604020202020204" pitchFamily="34" charset="0"/>
              <a:buChar char="•"/>
            </a:pPr>
            <a:r>
              <a:rPr lang="zh-CN" altLang="en-US" sz="1200" dirty="0"/>
              <a:t>自动化部署</a:t>
            </a:r>
            <a:endParaRPr lang="en-US" altLang="zh-CN" sz="1200" dirty="0"/>
          </a:p>
          <a:p>
            <a:pPr marL="285750" indent="-285750">
              <a:buFont typeface="Arial" panose="020B0604020202020204" pitchFamily="34" charset="0"/>
              <a:buChar char="•"/>
            </a:pPr>
            <a:r>
              <a:rPr lang="zh-CN" altLang="en-US" sz="1200" dirty="0"/>
              <a:t>统一监控平台</a:t>
            </a:r>
            <a:endParaRPr lang="en-US" altLang="zh-CN" sz="1200" dirty="0"/>
          </a:p>
          <a:p>
            <a:pPr marL="285750" indent="-285750">
              <a:buFont typeface="Arial" panose="020B0604020202020204" pitchFamily="34" charset="0"/>
              <a:buChar char="•"/>
            </a:pPr>
            <a:r>
              <a:rPr lang="zh-CN" altLang="en-US" sz="1200" dirty="0"/>
              <a:t>日志集中分析</a:t>
            </a:r>
          </a:p>
        </p:txBody>
      </p:sp>
    </p:spTree>
    <p:extLst>
      <p:ext uri="{BB962C8B-B14F-4D97-AF65-F5344CB8AC3E}">
        <p14:creationId xmlns:p14="http://schemas.microsoft.com/office/powerpoint/2010/main" val="3103897824"/>
      </p:ext>
    </p:extLst>
  </p:cSld>
  <p:clrMapOvr>
    <a:masterClrMapping/>
  </p:clrMapOvr>
  <p:transition spd="med">
    <p:pull/>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Lorem Ipsum">
            <a:extLst>
              <a:ext uri="{FF2B5EF4-FFF2-40B4-BE49-F238E27FC236}">
                <a16:creationId xmlns:a16="http://schemas.microsoft.com/office/drawing/2014/main" id="{2C59AA84-BC2C-462D-9A45-672FE270F70B}"/>
              </a:ext>
            </a:extLst>
          </p:cNvPr>
          <p:cNvSpPr>
            <a:spLocks/>
          </p:cNvSpPr>
          <p:nvPr/>
        </p:nvSpPr>
        <p:spPr bwMode="auto">
          <a:xfrm>
            <a:off x="2405957" y="5395444"/>
            <a:ext cx="7380086" cy="280874"/>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72000" tIns="32399" rIns="72000" bIns="32399"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spcAft>
                <a:spcPts val="600"/>
              </a:spcAft>
            </a:pPr>
            <a:r>
              <a:rPr lang="zh-CN" altLang="en-US" sz="1400" dirty="0">
                <a:solidFill>
                  <a:prstClr val="white"/>
                </a:solidFill>
                <a:cs typeface="+mn-ea"/>
                <a:sym typeface="+mn-lt"/>
              </a:rPr>
              <a:t>通过模拟一系列的场景，验证拆分后微服务能否完成应有功能，应对更复杂的挑战</a:t>
            </a:r>
            <a:endParaRPr lang="en-US" altLang="zh-CN" sz="1400" dirty="0">
              <a:solidFill>
                <a:prstClr val="white"/>
              </a:solidFill>
              <a:cs typeface="+mn-ea"/>
              <a:sym typeface="+mn-lt"/>
            </a:endParaRPr>
          </a:p>
        </p:txBody>
      </p:sp>
      <p:sp>
        <p:nvSpPr>
          <p:cNvPr id="3" name="文本框 2">
            <a:extLst>
              <a:ext uri="{FF2B5EF4-FFF2-40B4-BE49-F238E27FC236}">
                <a16:creationId xmlns:a16="http://schemas.microsoft.com/office/drawing/2014/main" id="{6F70A711-11BF-4297-A111-F1CBFEAA7ADC}"/>
              </a:ext>
            </a:extLst>
          </p:cNvPr>
          <p:cNvSpPr txBox="1"/>
          <p:nvPr/>
        </p:nvSpPr>
        <p:spPr>
          <a:xfrm>
            <a:off x="4295775" y="2279005"/>
            <a:ext cx="4580100" cy="1446550"/>
          </a:xfrm>
          <a:prstGeom prst="rect">
            <a:avLst/>
          </a:prstGeom>
          <a:noFill/>
        </p:spPr>
        <p:txBody>
          <a:bodyPr wrap="none" rtlCol="0">
            <a:spAutoFit/>
          </a:bodyPr>
          <a:lstStyle/>
          <a:p>
            <a:r>
              <a:rPr lang="en-US" altLang="zh-CN" sz="8800" dirty="0">
                <a:solidFill>
                  <a:schemeClr val="bg1"/>
                </a:solidFill>
                <a:cs typeface="+mn-ea"/>
                <a:sym typeface="+mn-lt"/>
              </a:rPr>
              <a:t>Situation</a:t>
            </a:r>
            <a:endParaRPr lang="en-US" altLang="zh-CN" sz="16600" dirty="0">
              <a:solidFill>
                <a:schemeClr val="bg1"/>
              </a:solidFill>
              <a:cs typeface="+mn-ea"/>
              <a:sym typeface="+mn-lt"/>
            </a:endParaRPr>
          </a:p>
        </p:txBody>
      </p:sp>
      <p:sp>
        <p:nvSpPr>
          <p:cNvPr id="4" name="矩形 3">
            <a:extLst>
              <a:ext uri="{FF2B5EF4-FFF2-40B4-BE49-F238E27FC236}">
                <a16:creationId xmlns:a16="http://schemas.microsoft.com/office/drawing/2014/main" id="{101085EA-00BA-486B-8254-0B85BCCD1EBF}"/>
              </a:ext>
            </a:extLst>
          </p:cNvPr>
          <p:cNvSpPr/>
          <p:nvPr/>
        </p:nvSpPr>
        <p:spPr>
          <a:xfrm>
            <a:off x="4295775" y="3591610"/>
            <a:ext cx="4427815" cy="1323439"/>
          </a:xfrm>
          <a:prstGeom prst="rect">
            <a:avLst/>
          </a:prstGeom>
        </p:spPr>
        <p:txBody>
          <a:bodyPr wrap="none">
            <a:spAutoFit/>
          </a:bodyPr>
          <a:lstStyle/>
          <a:p>
            <a:r>
              <a:rPr lang="zh-CN" altLang="en-US" sz="8000" dirty="0">
                <a:solidFill>
                  <a:schemeClr val="bg1"/>
                </a:solidFill>
                <a:cs typeface="+mn-ea"/>
                <a:sym typeface="+mn-lt"/>
              </a:rPr>
              <a:t>场景模拟</a:t>
            </a:r>
          </a:p>
        </p:txBody>
      </p:sp>
      <p:sp>
        <p:nvSpPr>
          <p:cNvPr id="5" name="等腰三角形 4">
            <a:extLst>
              <a:ext uri="{FF2B5EF4-FFF2-40B4-BE49-F238E27FC236}">
                <a16:creationId xmlns:a16="http://schemas.microsoft.com/office/drawing/2014/main" id="{DF7F3787-CC7E-4212-8D36-FDB0C3F0409F}"/>
              </a:ext>
            </a:extLst>
          </p:cNvPr>
          <p:cNvSpPr/>
          <p:nvPr/>
        </p:nvSpPr>
        <p:spPr>
          <a:xfrm rot="5400000">
            <a:off x="8812024" y="3956158"/>
            <a:ext cx="748433" cy="594344"/>
          </a:xfrm>
          <a:prstGeom prst="triangle">
            <a:avLst/>
          </a:prstGeom>
          <a:noFill/>
          <a:ln>
            <a:solidFill>
              <a:schemeClr val="bg1"/>
            </a:solid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pic>
        <p:nvPicPr>
          <p:cNvPr id="8" name="图片 7">
            <a:extLst>
              <a:ext uri="{FF2B5EF4-FFF2-40B4-BE49-F238E27FC236}">
                <a16:creationId xmlns:a16="http://schemas.microsoft.com/office/drawing/2014/main" id="{9AC6D452-B76A-4F75-808C-A7793961558A}"/>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34817" t="24351" r="33578" b="40348"/>
          <a:stretch/>
        </p:blipFill>
        <p:spPr>
          <a:xfrm>
            <a:off x="1106382" y="1202280"/>
            <a:ext cx="2705311" cy="3600000"/>
          </a:xfrm>
          <a:prstGeom prst="rect">
            <a:avLst/>
          </a:prstGeom>
        </p:spPr>
      </p:pic>
    </p:spTree>
    <p:extLst>
      <p:ext uri="{BB962C8B-B14F-4D97-AF65-F5344CB8AC3E}">
        <p14:creationId xmlns:p14="http://schemas.microsoft.com/office/powerpoint/2010/main" val="3100912857"/>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7483971-029B-4152-BC85-36208200506C}"/>
              </a:ext>
            </a:extLst>
          </p:cNvPr>
          <p:cNvSpPr>
            <a:spLocks noGrp="1"/>
          </p:cNvSpPr>
          <p:nvPr>
            <p:ph type="title"/>
          </p:nvPr>
        </p:nvSpPr>
        <p:spPr/>
        <p:txBody>
          <a:bodyPr/>
          <a:lstStyle/>
          <a:p>
            <a:r>
              <a:rPr lang="zh-CN" altLang="en-US" dirty="0">
                <a:cs typeface="+mn-ea"/>
                <a:sym typeface="+mn-lt"/>
              </a:rPr>
              <a:t>场景设计</a:t>
            </a:r>
            <a:endParaRPr lang="zh-CN" altLang="en-US" dirty="0"/>
          </a:p>
        </p:txBody>
      </p:sp>
      <p:sp>
        <p:nvSpPr>
          <p:cNvPr id="4" name="文本占位符 3">
            <a:extLst>
              <a:ext uri="{FF2B5EF4-FFF2-40B4-BE49-F238E27FC236}">
                <a16:creationId xmlns:a16="http://schemas.microsoft.com/office/drawing/2014/main" id="{8EC5DF15-DA36-4C1B-9126-2F278B213A0C}"/>
              </a:ext>
            </a:extLst>
          </p:cNvPr>
          <p:cNvSpPr>
            <a:spLocks noGrp="1"/>
          </p:cNvSpPr>
          <p:nvPr>
            <p:ph type="body" sz="quarter" idx="14"/>
          </p:nvPr>
        </p:nvSpPr>
        <p:spPr/>
        <p:txBody>
          <a:bodyPr/>
          <a:lstStyle/>
          <a:p>
            <a:r>
              <a:rPr lang="en-US" altLang="zh-CN" dirty="0">
                <a:cs typeface="+mn-ea"/>
                <a:sym typeface="+mn-lt"/>
              </a:rPr>
              <a:t>Situation</a:t>
            </a:r>
            <a:endParaRPr lang="zh-CN" altLang="en-US" dirty="0">
              <a:cs typeface="+mn-ea"/>
              <a:sym typeface="+mn-lt"/>
            </a:endParaRPr>
          </a:p>
        </p:txBody>
      </p:sp>
      <p:sp>
        <p:nvSpPr>
          <p:cNvPr id="5" name="页脚占位符 4">
            <a:extLst>
              <a:ext uri="{FF2B5EF4-FFF2-40B4-BE49-F238E27FC236}">
                <a16:creationId xmlns:a16="http://schemas.microsoft.com/office/drawing/2014/main" id="{9308ADA6-72E9-4DD2-B334-EF5011C96F65}"/>
              </a:ext>
            </a:extLst>
          </p:cNvPr>
          <p:cNvSpPr>
            <a:spLocks noGrp="1"/>
          </p:cNvSpPr>
          <p:nvPr>
            <p:ph type="ftr" sz="quarter" idx="16"/>
          </p:nvPr>
        </p:nvSpPr>
        <p:spPr/>
        <p:txBody>
          <a:bodyPr/>
          <a:lstStyle/>
          <a:p>
            <a:pPr algn="l"/>
            <a:r>
              <a:rPr lang="en-US" altLang="zh-CN"/>
              <a:t>Sinosoft</a:t>
            </a:r>
            <a:endParaRPr lang="zh-CN" altLang="en-US" dirty="0"/>
          </a:p>
        </p:txBody>
      </p:sp>
      <p:sp>
        <p:nvSpPr>
          <p:cNvPr id="6" name="灯片编号占位符 5">
            <a:extLst>
              <a:ext uri="{FF2B5EF4-FFF2-40B4-BE49-F238E27FC236}">
                <a16:creationId xmlns:a16="http://schemas.microsoft.com/office/drawing/2014/main" id="{928CE8D5-4475-4F37-97B7-B56F2FEC4F69}"/>
              </a:ext>
            </a:extLst>
          </p:cNvPr>
          <p:cNvSpPr>
            <a:spLocks noGrp="1"/>
          </p:cNvSpPr>
          <p:nvPr>
            <p:ph type="sldNum" sz="quarter" idx="17"/>
          </p:nvPr>
        </p:nvSpPr>
        <p:spPr/>
        <p:txBody>
          <a:bodyPr/>
          <a:lstStyle/>
          <a:p>
            <a:fld id="{BBDC343A-A076-4A81-9DCA-503C379E2897}" type="slidenum">
              <a:rPr lang="zh-CN" altLang="en-US" smtClean="0"/>
              <a:t>18</a:t>
            </a:fld>
            <a:endParaRPr lang="zh-CN" altLang="en-US" dirty="0"/>
          </a:p>
        </p:txBody>
      </p:sp>
      <p:sp>
        <p:nvSpPr>
          <p:cNvPr id="23" name="ïśḻïḍé">
            <a:extLst>
              <a:ext uri="{FF2B5EF4-FFF2-40B4-BE49-F238E27FC236}">
                <a16:creationId xmlns:a16="http://schemas.microsoft.com/office/drawing/2014/main" id="{356E6A65-0525-45E5-ADA7-18DDDCE1388F}"/>
              </a:ext>
            </a:extLst>
          </p:cNvPr>
          <p:cNvSpPr>
            <a:spLocks noChangeAspect="1"/>
          </p:cNvSpPr>
          <p:nvPr/>
        </p:nvSpPr>
        <p:spPr>
          <a:xfrm>
            <a:off x="880307" y="1264043"/>
            <a:ext cx="674651" cy="432000"/>
          </a:xfrm>
          <a:custGeom>
            <a:avLst/>
            <a:gdLst>
              <a:gd name="T0" fmla="*/ 7988 w 8594"/>
              <a:gd name="T1" fmla="*/ 3842 h 5503"/>
              <a:gd name="T2" fmla="*/ 8594 w 8594"/>
              <a:gd name="T3" fmla="*/ 3842 h 5503"/>
              <a:gd name="T4" fmla="*/ 8594 w 8594"/>
              <a:gd name="T5" fmla="*/ 5503 h 5503"/>
              <a:gd name="T6" fmla="*/ 6748 w 8594"/>
              <a:gd name="T7" fmla="*/ 5503 h 5503"/>
              <a:gd name="T8" fmla="*/ 6748 w 8594"/>
              <a:gd name="T9" fmla="*/ 3842 h 5503"/>
              <a:gd name="T10" fmla="*/ 7328 w 8594"/>
              <a:gd name="T11" fmla="*/ 3842 h 5503"/>
              <a:gd name="T12" fmla="*/ 7328 w 8594"/>
              <a:gd name="T13" fmla="*/ 3082 h 5503"/>
              <a:gd name="T14" fmla="*/ 4627 w 8594"/>
              <a:gd name="T15" fmla="*/ 3082 h 5503"/>
              <a:gd name="T16" fmla="*/ 4627 w 8594"/>
              <a:gd name="T17" fmla="*/ 3842 h 5503"/>
              <a:gd name="T18" fmla="*/ 5220 w 8594"/>
              <a:gd name="T19" fmla="*/ 3842 h 5503"/>
              <a:gd name="T20" fmla="*/ 5220 w 8594"/>
              <a:gd name="T21" fmla="*/ 5503 h 5503"/>
              <a:gd name="T22" fmla="*/ 3374 w 8594"/>
              <a:gd name="T23" fmla="*/ 5503 h 5503"/>
              <a:gd name="T24" fmla="*/ 3374 w 8594"/>
              <a:gd name="T25" fmla="*/ 3842 h 5503"/>
              <a:gd name="T26" fmla="*/ 3967 w 8594"/>
              <a:gd name="T27" fmla="*/ 3842 h 5503"/>
              <a:gd name="T28" fmla="*/ 3967 w 8594"/>
              <a:gd name="T29" fmla="*/ 3082 h 5503"/>
              <a:gd name="T30" fmla="*/ 1265 w 8594"/>
              <a:gd name="T31" fmla="*/ 3082 h 5503"/>
              <a:gd name="T32" fmla="*/ 1265 w 8594"/>
              <a:gd name="T33" fmla="*/ 3842 h 5503"/>
              <a:gd name="T34" fmla="*/ 1846 w 8594"/>
              <a:gd name="T35" fmla="*/ 3842 h 5503"/>
              <a:gd name="T36" fmla="*/ 1846 w 8594"/>
              <a:gd name="T37" fmla="*/ 5503 h 5503"/>
              <a:gd name="T38" fmla="*/ 0 w 8594"/>
              <a:gd name="T39" fmla="*/ 5503 h 5503"/>
              <a:gd name="T40" fmla="*/ 0 w 8594"/>
              <a:gd name="T41" fmla="*/ 3842 h 5503"/>
              <a:gd name="T42" fmla="*/ 606 w 8594"/>
              <a:gd name="T43" fmla="*/ 3842 h 5503"/>
              <a:gd name="T44" fmla="*/ 606 w 8594"/>
              <a:gd name="T45" fmla="*/ 2423 h 5503"/>
              <a:gd name="T46" fmla="*/ 3967 w 8594"/>
              <a:gd name="T47" fmla="*/ 2423 h 5503"/>
              <a:gd name="T48" fmla="*/ 3967 w 8594"/>
              <a:gd name="T49" fmla="*/ 1663 h 5503"/>
              <a:gd name="T50" fmla="*/ 3374 w 8594"/>
              <a:gd name="T51" fmla="*/ 1663 h 5503"/>
              <a:gd name="T52" fmla="*/ 3374 w 8594"/>
              <a:gd name="T53" fmla="*/ 0 h 5503"/>
              <a:gd name="T54" fmla="*/ 5220 w 8594"/>
              <a:gd name="T55" fmla="*/ 0 h 5503"/>
              <a:gd name="T56" fmla="*/ 5220 w 8594"/>
              <a:gd name="T57" fmla="*/ 1663 h 5503"/>
              <a:gd name="T58" fmla="*/ 4627 w 8594"/>
              <a:gd name="T59" fmla="*/ 1663 h 5503"/>
              <a:gd name="T60" fmla="*/ 4627 w 8594"/>
              <a:gd name="T61" fmla="*/ 2423 h 5503"/>
              <a:gd name="T62" fmla="*/ 7988 w 8594"/>
              <a:gd name="T63" fmla="*/ 2423 h 5503"/>
              <a:gd name="T64" fmla="*/ 7988 w 8594"/>
              <a:gd name="T65" fmla="*/ 3842 h 55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8594" h="5503">
                <a:moveTo>
                  <a:pt x="7988" y="3842"/>
                </a:moveTo>
                <a:lnTo>
                  <a:pt x="8594" y="3842"/>
                </a:lnTo>
                <a:lnTo>
                  <a:pt x="8594" y="5503"/>
                </a:lnTo>
                <a:lnTo>
                  <a:pt x="6748" y="5503"/>
                </a:lnTo>
                <a:lnTo>
                  <a:pt x="6748" y="3842"/>
                </a:lnTo>
                <a:lnTo>
                  <a:pt x="7328" y="3842"/>
                </a:lnTo>
                <a:lnTo>
                  <a:pt x="7328" y="3082"/>
                </a:lnTo>
                <a:lnTo>
                  <a:pt x="4627" y="3082"/>
                </a:lnTo>
                <a:lnTo>
                  <a:pt x="4627" y="3842"/>
                </a:lnTo>
                <a:lnTo>
                  <a:pt x="5220" y="3842"/>
                </a:lnTo>
                <a:lnTo>
                  <a:pt x="5220" y="5503"/>
                </a:lnTo>
                <a:lnTo>
                  <a:pt x="3374" y="5503"/>
                </a:lnTo>
                <a:lnTo>
                  <a:pt x="3374" y="3842"/>
                </a:lnTo>
                <a:lnTo>
                  <a:pt x="3967" y="3842"/>
                </a:lnTo>
                <a:lnTo>
                  <a:pt x="3967" y="3082"/>
                </a:lnTo>
                <a:lnTo>
                  <a:pt x="1265" y="3082"/>
                </a:lnTo>
                <a:lnTo>
                  <a:pt x="1265" y="3842"/>
                </a:lnTo>
                <a:lnTo>
                  <a:pt x="1846" y="3842"/>
                </a:lnTo>
                <a:lnTo>
                  <a:pt x="1846" y="5503"/>
                </a:lnTo>
                <a:lnTo>
                  <a:pt x="0" y="5503"/>
                </a:lnTo>
                <a:lnTo>
                  <a:pt x="0" y="3842"/>
                </a:lnTo>
                <a:lnTo>
                  <a:pt x="606" y="3842"/>
                </a:lnTo>
                <a:lnTo>
                  <a:pt x="606" y="2423"/>
                </a:lnTo>
                <a:lnTo>
                  <a:pt x="3967" y="2423"/>
                </a:lnTo>
                <a:lnTo>
                  <a:pt x="3967" y="1663"/>
                </a:lnTo>
                <a:lnTo>
                  <a:pt x="3374" y="1663"/>
                </a:lnTo>
                <a:lnTo>
                  <a:pt x="3374" y="0"/>
                </a:lnTo>
                <a:lnTo>
                  <a:pt x="5220" y="0"/>
                </a:lnTo>
                <a:lnTo>
                  <a:pt x="5220" y="1663"/>
                </a:lnTo>
                <a:lnTo>
                  <a:pt x="4627" y="1663"/>
                </a:lnTo>
                <a:lnTo>
                  <a:pt x="4627" y="2423"/>
                </a:lnTo>
                <a:lnTo>
                  <a:pt x="7988" y="2423"/>
                </a:lnTo>
                <a:lnTo>
                  <a:pt x="7988" y="3842"/>
                </a:lnTo>
                <a:close/>
              </a:path>
            </a:pathLst>
          </a:custGeom>
          <a:solidFill>
            <a:schemeClr val="accent1"/>
          </a:solidFill>
          <a:ln w="19050">
            <a:noFill/>
            <a:prstDash val="solid"/>
            <a:miter lim="800000"/>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354"/>
            <a:endParaRPr lang="zh-CN" altLang="en-US" sz="2000" b="1" dirty="0">
              <a:solidFill>
                <a:schemeClr val="bg1"/>
              </a:solidFill>
            </a:endParaRPr>
          </a:p>
        </p:txBody>
      </p:sp>
      <p:sp>
        <p:nvSpPr>
          <p:cNvPr id="87" name="ïṣľiḋé">
            <a:extLst>
              <a:ext uri="{FF2B5EF4-FFF2-40B4-BE49-F238E27FC236}">
                <a16:creationId xmlns:a16="http://schemas.microsoft.com/office/drawing/2014/main" id="{D06D9E8D-AE7C-40D3-BE91-67A880EB818B}"/>
              </a:ext>
            </a:extLst>
          </p:cNvPr>
          <p:cNvSpPr>
            <a:spLocks noChangeAspect="1"/>
          </p:cNvSpPr>
          <p:nvPr/>
        </p:nvSpPr>
        <p:spPr>
          <a:xfrm>
            <a:off x="917505" y="5464204"/>
            <a:ext cx="600254" cy="432000"/>
          </a:xfrm>
          <a:custGeom>
            <a:avLst/>
            <a:gdLst>
              <a:gd name="T0" fmla="*/ 3835 w 5714"/>
              <a:gd name="T1" fmla="*/ 1669 h 4118"/>
              <a:gd name="T2" fmla="*/ 2166 w 5714"/>
              <a:gd name="T3" fmla="*/ 0 h 4118"/>
              <a:gd name="T4" fmla="*/ 497 w 5714"/>
              <a:gd name="T5" fmla="*/ 1669 h 4118"/>
              <a:gd name="T6" fmla="*/ 754 w 5714"/>
              <a:gd name="T7" fmla="*/ 2555 h 4118"/>
              <a:gd name="T8" fmla="*/ 0 w 5714"/>
              <a:gd name="T9" fmla="*/ 2555 h 4118"/>
              <a:gd name="T10" fmla="*/ 0 w 5714"/>
              <a:gd name="T11" fmla="*/ 3338 h 4118"/>
              <a:gd name="T12" fmla="*/ 2166 w 5714"/>
              <a:gd name="T13" fmla="*/ 3338 h 4118"/>
              <a:gd name="T14" fmla="*/ 3835 w 5714"/>
              <a:gd name="T15" fmla="*/ 1669 h 4118"/>
              <a:gd name="T16" fmla="*/ 2166 w 5714"/>
              <a:gd name="T17" fmla="*/ 2555 h 4118"/>
              <a:gd name="T18" fmla="*/ 1280 w 5714"/>
              <a:gd name="T19" fmla="*/ 1669 h 4118"/>
              <a:gd name="T20" fmla="*/ 2166 w 5714"/>
              <a:gd name="T21" fmla="*/ 783 h 4118"/>
              <a:gd name="T22" fmla="*/ 3052 w 5714"/>
              <a:gd name="T23" fmla="*/ 1669 h 4118"/>
              <a:gd name="T24" fmla="*/ 2166 w 5714"/>
              <a:gd name="T25" fmla="*/ 2555 h 4118"/>
              <a:gd name="T26" fmla="*/ 5713 w 5714"/>
              <a:gd name="T27" fmla="*/ 2946 h 4118"/>
              <a:gd name="T28" fmla="*/ 5690 w 5714"/>
              <a:gd name="T29" fmla="*/ 2993 h 4118"/>
              <a:gd name="T30" fmla="*/ 4243 w 5714"/>
              <a:gd name="T31" fmla="*/ 4105 h 4118"/>
              <a:gd name="T32" fmla="*/ 4207 w 5714"/>
              <a:gd name="T33" fmla="*/ 4118 h 4118"/>
              <a:gd name="T34" fmla="*/ 4172 w 5714"/>
              <a:gd name="T35" fmla="*/ 4106 h 4118"/>
              <a:gd name="T36" fmla="*/ 4153 w 5714"/>
              <a:gd name="T37" fmla="*/ 4037 h 4118"/>
              <a:gd name="T38" fmla="*/ 4429 w 5714"/>
              <a:gd name="T39" fmla="*/ 3338 h 4118"/>
              <a:gd name="T40" fmla="*/ 2939 w 5714"/>
              <a:gd name="T41" fmla="*/ 3338 h 4118"/>
              <a:gd name="T42" fmla="*/ 3807 w 5714"/>
              <a:gd name="T43" fmla="*/ 2555 h 4118"/>
              <a:gd name="T44" fmla="*/ 4429 w 5714"/>
              <a:gd name="T45" fmla="*/ 2555 h 4118"/>
              <a:gd name="T46" fmla="*/ 4152 w 5714"/>
              <a:gd name="T47" fmla="*/ 1855 h 4118"/>
              <a:gd name="T48" fmla="*/ 4172 w 5714"/>
              <a:gd name="T49" fmla="*/ 1787 h 4118"/>
              <a:gd name="T50" fmla="*/ 4243 w 5714"/>
              <a:gd name="T51" fmla="*/ 1787 h 4118"/>
              <a:gd name="T52" fmla="*/ 5690 w 5714"/>
              <a:gd name="T53" fmla="*/ 2899 h 4118"/>
              <a:gd name="T54" fmla="*/ 5713 w 5714"/>
              <a:gd name="T55" fmla="*/ 2946 h 4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5714" h="4118">
                <a:moveTo>
                  <a:pt x="3835" y="1669"/>
                </a:moveTo>
                <a:cubicBezTo>
                  <a:pt x="3835" y="748"/>
                  <a:pt x="3086" y="0"/>
                  <a:pt x="2166" y="0"/>
                </a:cubicBezTo>
                <a:cubicBezTo>
                  <a:pt x="1246" y="0"/>
                  <a:pt x="497" y="748"/>
                  <a:pt x="497" y="1669"/>
                </a:cubicBezTo>
                <a:cubicBezTo>
                  <a:pt x="497" y="1994"/>
                  <a:pt x="592" y="2297"/>
                  <a:pt x="754" y="2555"/>
                </a:cubicBezTo>
                <a:lnTo>
                  <a:pt x="0" y="2555"/>
                </a:lnTo>
                <a:lnTo>
                  <a:pt x="0" y="3338"/>
                </a:lnTo>
                <a:lnTo>
                  <a:pt x="2166" y="3338"/>
                </a:lnTo>
                <a:cubicBezTo>
                  <a:pt x="3086" y="3338"/>
                  <a:pt x="3835" y="2589"/>
                  <a:pt x="3835" y="1669"/>
                </a:cubicBezTo>
                <a:close/>
                <a:moveTo>
                  <a:pt x="2166" y="2555"/>
                </a:moveTo>
                <a:cubicBezTo>
                  <a:pt x="1677" y="2555"/>
                  <a:pt x="1280" y="2157"/>
                  <a:pt x="1280" y="1669"/>
                </a:cubicBezTo>
                <a:cubicBezTo>
                  <a:pt x="1280" y="1180"/>
                  <a:pt x="1678" y="783"/>
                  <a:pt x="2166" y="783"/>
                </a:cubicBezTo>
                <a:cubicBezTo>
                  <a:pt x="2655" y="783"/>
                  <a:pt x="3052" y="1180"/>
                  <a:pt x="3052" y="1669"/>
                </a:cubicBezTo>
                <a:cubicBezTo>
                  <a:pt x="3052" y="2157"/>
                  <a:pt x="2655" y="2555"/>
                  <a:pt x="2166" y="2555"/>
                </a:cubicBezTo>
                <a:close/>
                <a:moveTo>
                  <a:pt x="5713" y="2946"/>
                </a:moveTo>
                <a:cubicBezTo>
                  <a:pt x="5713" y="2965"/>
                  <a:pt x="5705" y="2982"/>
                  <a:pt x="5690" y="2993"/>
                </a:cubicBezTo>
                <a:lnTo>
                  <a:pt x="4243" y="4105"/>
                </a:lnTo>
                <a:cubicBezTo>
                  <a:pt x="4233" y="4114"/>
                  <a:pt x="4220" y="4118"/>
                  <a:pt x="4207" y="4118"/>
                </a:cubicBezTo>
                <a:cubicBezTo>
                  <a:pt x="4195" y="4118"/>
                  <a:pt x="4182" y="4114"/>
                  <a:pt x="4172" y="4106"/>
                </a:cubicBezTo>
                <a:cubicBezTo>
                  <a:pt x="4151" y="4090"/>
                  <a:pt x="4143" y="4062"/>
                  <a:pt x="4153" y="4037"/>
                </a:cubicBezTo>
                <a:lnTo>
                  <a:pt x="4429" y="3338"/>
                </a:lnTo>
                <a:lnTo>
                  <a:pt x="2939" y="3338"/>
                </a:lnTo>
                <a:cubicBezTo>
                  <a:pt x="2939" y="3338"/>
                  <a:pt x="3585" y="3145"/>
                  <a:pt x="3807" y="2555"/>
                </a:cubicBezTo>
                <a:lnTo>
                  <a:pt x="4429" y="2555"/>
                </a:lnTo>
                <a:lnTo>
                  <a:pt x="4152" y="1855"/>
                </a:lnTo>
                <a:cubicBezTo>
                  <a:pt x="4143" y="1831"/>
                  <a:pt x="4151" y="1803"/>
                  <a:pt x="4172" y="1787"/>
                </a:cubicBezTo>
                <a:cubicBezTo>
                  <a:pt x="4193" y="1770"/>
                  <a:pt x="4222" y="1771"/>
                  <a:pt x="4243" y="1787"/>
                </a:cubicBezTo>
                <a:lnTo>
                  <a:pt x="5690" y="2899"/>
                </a:lnTo>
                <a:cubicBezTo>
                  <a:pt x="5705" y="2911"/>
                  <a:pt x="5714" y="2928"/>
                  <a:pt x="5713" y="2946"/>
                </a:cubicBezTo>
                <a:close/>
              </a:path>
            </a:pathLst>
          </a:custGeom>
          <a:solidFill>
            <a:schemeClr val="accent6"/>
          </a:solidFill>
          <a:ln w="19050">
            <a:noFill/>
            <a:prstDash val="solid"/>
            <a:miter lim="800000"/>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354"/>
            <a:endParaRPr lang="zh-CN" altLang="en-US" sz="2000" b="1" dirty="0">
              <a:solidFill>
                <a:schemeClr val="bg1"/>
              </a:solidFill>
            </a:endParaRPr>
          </a:p>
        </p:txBody>
      </p:sp>
      <p:cxnSp>
        <p:nvCxnSpPr>
          <p:cNvPr id="79" name="直接连接符 78">
            <a:extLst>
              <a:ext uri="{FF2B5EF4-FFF2-40B4-BE49-F238E27FC236}">
                <a16:creationId xmlns:a16="http://schemas.microsoft.com/office/drawing/2014/main" id="{88771EC0-1C0F-4106-AC0D-5DD9856DD5C3}"/>
              </a:ext>
            </a:extLst>
          </p:cNvPr>
          <p:cNvCxnSpPr>
            <a:cxnSpLocks/>
          </p:cNvCxnSpPr>
          <p:nvPr/>
        </p:nvCxnSpPr>
        <p:spPr>
          <a:xfrm>
            <a:off x="4680481" y="1909869"/>
            <a:ext cx="6840000" cy="0"/>
          </a:xfrm>
          <a:prstGeom prst="line">
            <a:avLst/>
          </a:prstGeom>
          <a:ln w="3175"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cxnSp>
        <p:nvCxnSpPr>
          <p:cNvPr id="80" name="直接连接符 79">
            <a:extLst>
              <a:ext uri="{FF2B5EF4-FFF2-40B4-BE49-F238E27FC236}">
                <a16:creationId xmlns:a16="http://schemas.microsoft.com/office/drawing/2014/main" id="{3575677B-3756-4795-AA7B-DEBE9F702298}"/>
              </a:ext>
            </a:extLst>
          </p:cNvPr>
          <p:cNvCxnSpPr>
            <a:cxnSpLocks/>
          </p:cNvCxnSpPr>
          <p:nvPr/>
        </p:nvCxnSpPr>
        <p:spPr>
          <a:xfrm>
            <a:off x="4680481" y="2750667"/>
            <a:ext cx="6840000" cy="0"/>
          </a:xfrm>
          <a:prstGeom prst="line">
            <a:avLst/>
          </a:prstGeom>
          <a:ln w="3175"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sp>
        <p:nvSpPr>
          <p:cNvPr id="22" name="connected-clouds_59874">
            <a:extLst>
              <a:ext uri="{FF2B5EF4-FFF2-40B4-BE49-F238E27FC236}">
                <a16:creationId xmlns:a16="http://schemas.microsoft.com/office/drawing/2014/main" id="{9AB74C40-E744-4179-A93F-62695F4C6E32}"/>
              </a:ext>
            </a:extLst>
          </p:cNvPr>
          <p:cNvSpPr>
            <a:spLocks noChangeAspect="1"/>
          </p:cNvSpPr>
          <p:nvPr/>
        </p:nvSpPr>
        <p:spPr bwMode="auto">
          <a:xfrm>
            <a:off x="1007285" y="2050686"/>
            <a:ext cx="420695" cy="432000"/>
          </a:xfrm>
          <a:custGeom>
            <a:avLst/>
            <a:gdLst>
              <a:gd name="connsiteX0" fmla="*/ 424168 w 586882"/>
              <a:gd name="connsiteY0" fmla="*/ 465464 h 602652"/>
              <a:gd name="connsiteX1" fmla="*/ 460587 w 586882"/>
              <a:gd name="connsiteY1" fmla="*/ 478354 h 602652"/>
              <a:gd name="connsiteX2" fmla="*/ 465658 w 586882"/>
              <a:gd name="connsiteY2" fmla="*/ 477894 h 602652"/>
              <a:gd name="connsiteX3" fmla="*/ 508071 w 586882"/>
              <a:gd name="connsiteY3" fmla="*/ 500912 h 602652"/>
              <a:gd name="connsiteX4" fmla="*/ 557860 w 586882"/>
              <a:gd name="connsiteY4" fmla="*/ 552012 h 602652"/>
              <a:gd name="connsiteX5" fmla="*/ 506688 w 586882"/>
              <a:gd name="connsiteY5" fmla="*/ 602652 h 602652"/>
              <a:gd name="connsiteX6" fmla="*/ 375301 w 586882"/>
              <a:gd name="connsiteY6" fmla="*/ 602652 h 602652"/>
              <a:gd name="connsiteX7" fmla="*/ 324129 w 586882"/>
              <a:gd name="connsiteY7" fmla="*/ 552012 h 602652"/>
              <a:gd name="connsiteX8" fmla="*/ 371152 w 586882"/>
              <a:gd name="connsiteY8" fmla="*/ 500912 h 602652"/>
              <a:gd name="connsiteX9" fmla="*/ 424168 w 586882"/>
              <a:gd name="connsiteY9" fmla="*/ 465464 h 602652"/>
              <a:gd name="connsiteX10" fmla="*/ 129586 w 586882"/>
              <a:gd name="connsiteY10" fmla="*/ 465464 h 602652"/>
              <a:gd name="connsiteX11" fmla="*/ 165547 w 586882"/>
              <a:gd name="connsiteY11" fmla="*/ 478354 h 602652"/>
              <a:gd name="connsiteX12" fmla="*/ 170619 w 586882"/>
              <a:gd name="connsiteY12" fmla="*/ 477894 h 602652"/>
              <a:gd name="connsiteX13" fmla="*/ 213496 w 586882"/>
              <a:gd name="connsiteY13" fmla="*/ 500912 h 602652"/>
              <a:gd name="connsiteX14" fmla="*/ 262827 w 586882"/>
              <a:gd name="connsiteY14" fmla="*/ 552012 h 602652"/>
              <a:gd name="connsiteX15" fmla="*/ 211651 w 586882"/>
              <a:gd name="connsiteY15" fmla="*/ 602652 h 602652"/>
              <a:gd name="connsiteX16" fmla="*/ 80255 w 586882"/>
              <a:gd name="connsiteY16" fmla="*/ 602652 h 602652"/>
              <a:gd name="connsiteX17" fmla="*/ 29540 w 586882"/>
              <a:gd name="connsiteY17" fmla="*/ 552012 h 602652"/>
              <a:gd name="connsiteX18" fmla="*/ 76566 w 586882"/>
              <a:gd name="connsiteY18" fmla="*/ 500912 h 602652"/>
              <a:gd name="connsiteX19" fmla="*/ 129586 w 586882"/>
              <a:gd name="connsiteY19" fmla="*/ 465464 h 602652"/>
              <a:gd name="connsiteX20" fmla="*/ 293709 w 586882"/>
              <a:gd name="connsiteY20" fmla="*/ 183683 h 602652"/>
              <a:gd name="connsiteX21" fmla="*/ 335659 w 586882"/>
              <a:gd name="connsiteY21" fmla="*/ 226037 h 602652"/>
              <a:gd name="connsiteX22" fmla="*/ 328283 w 586882"/>
              <a:gd name="connsiteY22" fmla="*/ 249516 h 602652"/>
              <a:gd name="connsiteX23" fmla="*/ 414951 w 586882"/>
              <a:gd name="connsiteY23" fmla="*/ 419851 h 602652"/>
              <a:gd name="connsiteX24" fmla="*/ 406653 w 586882"/>
              <a:gd name="connsiteY24" fmla="*/ 445632 h 602652"/>
              <a:gd name="connsiteX25" fmla="*/ 397894 w 586882"/>
              <a:gd name="connsiteY25" fmla="*/ 447473 h 602652"/>
              <a:gd name="connsiteX26" fmla="*/ 381298 w 586882"/>
              <a:gd name="connsiteY26" fmla="*/ 437345 h 602652"/>
              <a:gd name="connsiteX27" fmla="*/ 295091 w 586882"/>
              <a:gd name="connsiteY27" fmla="*/ 267930 h 602652"/>
              <a:gd name="connsiteX28" fmla="*/ 293709 w 586882"/>
              <a:gd name="connsiteY28" fmla="*/ 267930 h 602652"/>
              <a:gd name="connsiteX29" fmla="*/ 291865 w 586882"/>
              <a:gd name="connsiteY29" fmla="*/ 267930 h 602652"/>
              <a:gd name="connsiteX30" fmla="*/ 206119 w 586882"/>
              <a:gd name="connsiteY30" fmla="*/ 437345 h 602652"/>
              <a:gd name="connsiteX31" fmla="*/ 189062 w 586882"/>
              <a:gd name="connsiteY31" fmla="*/ 447473 h 602652"/>
              <a:gd name="connsiteX32" fmla="*/ 180303 w 586882"/>
              <a:gd name="connsiteY32" fmla="*/ 445632 h 602652"/>
              <a:gd name="connsiteX33" fmla="*/ 172005 w 586882"/>
              <a:gd name="connsiteY33" fmla="*/ 420312 h 602652"/>
              <a:gd name="connsiteX34" fmla="*/ 258673 w 586882"/>
              <a:gd name="connsiteY34" fmla="*/ 249516 h 602652"/>
              <a:gd name="connsiteX35" fmla="*/ 251297 w 586882"/>
              <a:gd name="connsiteY35" fmla="*/ 226037 h 602652"/>
              <a:gd name="connsiteX36" fmla="*/ 293709 w 586882"/>
              <a:gd name="connsiteY36" fmla="*/ 183683 h 602652"/>
              <a:gd name="connsiteX37" fmla="*/ 251718 w 586882"/>
              <a:gd name="connsiteY37" fmla="*/ 0 h 602652"/>
              <a:gd name="connsiteX38" fmla="*/ 339313 w 586882"/>
              <a:gd name="connsiteY38" fmla="*/ 29466 h 602652"/>
              <a:gd name="connsiteX39" fmla="*/ 346689 w 586882"/>
              <a:gd name="connsiteY39" fmla="*/ 31768 h 602652"/>
              <a:gd name="connsiteX40" fmla="*/ 355910 w 586882"/>
              <a:gd name="connsiteY40" fmla="*/ 31768 h 602652"/>
              <a:gd name="connsiteX41" fmla="*/ 459640 w 586882"/>
              <a:gd name="connsiteY41" fmla="*/ 84714 h 602652"/>
              <a:gd name="connsiteX42" fmla="*/ 467938 w 586882"/>
              <a:gd name="connsiteY42" fmla="*/ 89779 h 602652"/>
              <a:gd name="connsiteX43" fmla="*/ 586882 w 586882"/>
              <a:gd name="connsiteY43" fmla="*/ 217311 h 602652"/>
              <a:gd name="connsiteX44" fmla="*/ 458718 w 586882"/>
              <a:gd name="connsiteY44" fmla="*/ 345303 h 602652"/>
              <a:gd name="connsiteX45" fmla="*/ 405239 w 586882"/>
              <a:gd name="connsiteY45" fmla="*/ 345303 h 602652"/>
              <a:gd name="connsiteX46" fmla="*/ 379422 w 586882"/>
              <a:gd name="connsiteY46" fmla="*/ 294659 h 602652"/>
              <a:gd name="connsiteX47" fmla="*/ 458718 w 586882"/>
              <a:gd name="connsiteY47" fmla="*/ 294659 h 602652"/>
              <a:gd name="connsiteX48" fmla="*/ 536169 w 586882"/>
              <a:gd name="connsiteY48" fmla="*/ 217311 h 602652"/>
              <a:gd name="connsiteX49" fmla="*/ 458718 w 586882"/>
              <a:gd name="connsiteY49" fmla="*/ 139503 h 602652"/>
              <a:gd name="connsiteX50" fmla="*/ 450880 w 586882"/>
              <a:gd name="connsiteY50" fmla="*/ 139963 h 602652"/>
              <a:gd name="connsiteX51" fmla="*/ 425524 w 586882"/>
              <a:gd name="connsiteY51" fmla="*/ 126151 h 602652"/>
              <a:gd name="connsiteX52" fmla="*/ 355910 w 586882"/>
              <a:gd name="connsiteY52" fmla="*/ 81952 h 602652"/>
              <a:gd name="connsiteX53" fmla="*/ 339774 w 586882"/>
              <a:gd name="connsiteY53" fmla="*/ 83794 h 602652"/>
              <a:gd name="connsiteX54" fmla="*/ 317184 w 586882"/>
              <a:gd name="connsiteY54" fmla="*/ 76888 h 602652"/>
              <a:gd name="connsiteX55" fmla="*/ 251718 w 586882"/>
              <a:gd name="connsiteY55" fmla="*/ 50645 h 602652"/>
              <a:gd name="connsiteX56" fmla="*/ 161358 w 586882"/>
              <a:gd name="connsiteY56" fmla="*/ 121086 h 602652"/>
              <a:gd name="connsiteX57" fmla="*/ 134619 w 586882"/>
              <a:gd name="connsiteY57" fmla="*/ 139963 h 602652"/>
              <a:gd name="connsiteX58" fmla="*/ 128164 w 586882"/>
              <a:gd name="connsiteY58" fmla="*/ 139503 h 602652"/>
              <a:gd name="connsiteX59" fmla="*/ 50713 w 586882"/>
              <a:gd name="connsiteY59" fmla="*/ 217311 h 602652"/>
              <a:gd name="connsiteX60" fmla="*/ 128164 w 586882"/>
              <a:gd name="connsiteY60" fmla="*/ 294659 h 602652"/>
              <a:gd name="connsiteX61" fmla="*/ 207460 w 586882"/>
              <a:gd name="connsiteY61" fmla="*/ 294659 h 602652"/>
              <a:gd name="connsiteX62" fmla="*/ 181643 w 586882"/>
              <a:gd name="connsiteY62" fmla="*/ 345303 h 602652"/>
              <a:gd name="connsiteX63" fmla="*/ 128164 w 586882"/>
              <a:gd name="connsiteY63" fmla="*/ 345303 h 602652"/>
              <a:gd name="connsiteX64" fmla="*/ 0 w 586882"/>
              <a:gd name="connsiteY64" fmla="*/ 217311 h 602652"/>
              <a:gd name="connsiteX65" fmla="*/ 112029 w 586882"/>
              <a:gd name="connsiteY65" fmla="*/ 90239 h 602652"/>
              <a:gd name="connsiteX66" fmla="*/ 120788 w 586882"/>
              <a:gd name="connsiteY66" fmla="*/ 83794 h 602652"/>
              <a:gd name="connsiteX67" fmla="*/ 251718 w 586882"/>
              <a:gd name="connsiteY67" fmla="*/ 0 h 6026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586882" h="602652">
                <a:moveTo>
                  <a:pt x="424168" y="465464"/>
                </a:moveTo>
                <a:cubicBezTo>
                  <a:pt x="437537" y="465464"/>
                  <a:pt x="450445" y="470068"/>
                  <a:pt x="460587" y="478354"/>
                </a:cubicBezTo>
                <a:cubicBezTo>
                  <a:pt x="462431" y="477894"/>
                  <a:pt x="463814" y="477894"/>
                  <a:pt x="465658" y="477894"/>
                </a:cubicBezTo>
                <a:cubicBezTo>
                  <a:pt x="482716" y="477894"/>
                  <a:pt x="498851" y="486641"/>
                  <a:pt x="508071" y="500912"/>
                </a:cubicBezTo>
                <a:cubicBezTo>
                  <a:pt x="535732" y="501833"/>
                  <a:pt x="557860" y="524391"/>
                  <a:pt x="557860" y="552012"/>
                </a:cubicBezTo>
                <a:cubicBezTo>
                  <a:pt x="557860" y="580094"/>
                  <a:pt x="534810" y="602652"/>
                  <a:pt x="506688" y="602652"/>
                </a:cubicBezTo>
                <a:lnTo>
                  <a:pt x="375301" y="602652"/>
                </a:lnTo>
                <a:cubicBezTo>
                  <a:pt x="347179" y="602652"/>
                  <a:pt x="324129" y="580094"/>
                  <a:pt x="324129" y="552012"/>
                </a:cubicBezTo>
                <a:cubicBezTo>
                  <a:pt x="324129" y="524851"/>
                  <a:pt x="344874" y="503214"/>
                  <a:pt x="371152" y="500912"/>
                </a:cubicBezTo>
                <a:cubicBezTo>
                  <a:pt x="379911" y="479735"/>
                  <a:pt x="400656" y="465464"/>
                  <a:pt x="424168" y="465464"/>
                </a:cubicBezTo>
                <a:close/>
                <a:moveTo>
                  <a:pt x="129586" y="465464"/>
                </a:moveTo>
                <a:cubicBezTo>
                  <a:pt x="142956" y="465464"/>
                  <a:pt x="155404" y="470068"/>
                  <a:pt x="165547" y="478354"/>
                </a:cubicBezTo>
                <a:cubicBezTo>
                  <a:pt x="167391" y="477894"/>
                  <a:pt x="169236" y="477894"/>
                  <a:pt x="170619" y="477894"/>
                </a:cubicBezTo>
                <a:cubicBezTo>
                  <a:pt x="188138" y="477894"/>
                  <a:pt x="203814" y="486641"/>
                  <a:pt x="213496" y="500912"/>
                </a:cubicBezTo>
                <a:cubicBezTo>
                  <a:pt x="240697" y="501833"/>
                  <a:pt x="262827" y="524391"/>
                  <a:pt x="262827" y="552012"/>
                </a:cubicBezTo>
                <a:cubicBezTo>
                  <a:pt x="262827" y="580094"/>
                  <a:pt x="239775" y="602652"/>
                  <a:pt x="211651" y="602652"/>
                </a:cubicBezTo>
                <a:lnTo>
                  <a:pt x="80255" y="602652"/>
                </a:lnTo>
                <a:cubicBezTo>
                  <a:pt x="52131" y="602652"/>
                  <a:pt x="29540" y="580094"/>
                  <a:pt x="29540" y="552012"/>
                </a:cubicBezTo>
                <a:cubicBezTo>
                  <a:pt x="29540" y="524851"/>
                  <a:pt x="50287" y="503214"/>
                  <a:pt x="76566" y="500912"/>
                </a:cubicBezTo>
                <a:cubicBezTo>
                  <a:pt x="84865" y="479735"/>
                  <a:pt x="106073" y="465464"/>
                  <a:pt x="129586" y="465464"/>
                </a:cubicBezTo>
                <a:close/>
                <a:moveTo>
                  <a:pt x="293709" y="183683"/>
                </a:moveTo>
                <a:cubicBezTo>
                  <a:pt x="316758" y="183683"/>
                  <a:pt x="335659" y="202558"/>
                  <a:pt x="335659" y="226037"/>
                </a:cubicBezTo>
                <a:cubicBezTo>
                  <a:pt x="335659" y="234784"/>
                  <a:pt x="332893" y="243070"/>
                  <a:pt x="328283" y="249516"/>
                </a:cubicBezTo>
                <a:lnTo>
                  <a:pt x="414951" y="419851"/>
                </a:lnTo>
                <a:cubicBezTo>
                  <a:pt x="419561" y="429519"/>
                  <a:pt x="415873" y="440568"/>
                  <a:pt x="406653" y="445632"/>
                </a:cubicBezTo>
                <a:cubicBezTo>
                  <a:pt x="403887" y="447013"/>
                  <a:pt x="400660" y="447473"/>
                  <a:pt x="397894" y="447473"/>
                </a:cubicBezTo>
                <a:cubicBezTo>
                  <a:pt x="390979" y="447473"/>
                  <a:pt x="384525" y="443790"/>
                  <a:pt x="381298" y="437345"/>
                </a:cubicBezTo>
                <a:lnTo>
                  <a:pt x="295091" y="267930"/>
                </a:lnTo>
                <a:cubicBezTo>
                  <a:pt x="294630" y="267930"/>
                  <a:pt x="294169" y="267930"/>
                  <a:pt x="293709" y="267930"/>
                </a:cubicBezTo>
                <a:cubicBezTo>
                  <a:pt x="292787" y="267930"/>
                  <a:pt x="292326" y="267930"/>
                  <a:pt x="291865" y="267930"/>
                </a:cubicBezTo>
                <a:lnTo>
                  <a:pt x="206119" y="437345"/>
                </a:lnTo>
                <a:cubicBezTo>
                  <a:pt x="202431" y="443790"/>
                  <a:pt x="195977" y="447473"/>
                  <a:pt x="189062" y="447473"/>
                </a:cubicBezTo>
                <a:cubicBezTo>
                  <a:pt x="186296" y="447473"/>
                  <a:pt x="183069" y="447013"/>
                  <a:pt x="180303" y="445632"/>
                </a:cubicBezTo>
                <a:cubicBezTo>
                  <a:pt x="171083" y="440568"/>
                  <a:pt x="167395" y="429519"/>
                  <a:pt x="172005" y="420312"/>
                </a:cubicBezTo>
                <a:lnTo>
                  <a:pt x="258673" y="249516"/>
                </a:lnTo>
                <a:cubicBezTo>
                  <a:pt x="254063" y="243070"/>
                  <a:pt x="251297" y="234784"/>
                  <a:pt x="251297" y="226037"/>
                </a:cubicBezTo>
                <a:cubicBezTo>
                  <a:pt x="251297" y="202558"/>
                  <a:pt x="270198" y="183683"/>
                  <a:pt x="293709" y="183683"/>
                </a:cubicBezTo>
                <a:close/>
                <a:moveTo>
                  <a:pt x="251718" y="0"/>
                </a:moveTo>
                <a:cubicBezTo>
                  <a:pt x="283529" y="0"/>
                  <a:pt x="313957" y="10589"/>
                  <a:pt x="339313" y="29466"/>
                </a:cubicBezTo>
                <a:cubicBezTo>
                  <a:pt x="341157" y="31308"/>
                  <a:pt x="343923" y="32228"/>
                  <a:pt x="346689" y="31768"/>
                </a:cubicBezTo>
                <a:cubicBezTo>
                  <a:pt x="349916" y="31768"/>
                  <a:pt x="352682" y="31768"/>
                  <a:pt x="355910" y="31768"/>
                </a:cubicBezTo>
                <a:cubicBezTo>
                  <a:pt x="396941" y="31768"/>
                  <a:pt x="435667" y="52026"/>
                  <a:pt x="459640" y="84714"/>
                </a:cubicBezTo>
                <a:cubicBezTo>
                  <a:pt x="461484" y="87477"/>
                  <a:pt x="464711" y="89319"/>
                  <a:pt x="467938" y="89779"/>
                </a:cubicBezTo>
                <a:cubicBezTo>
                  <a:pt x="534325" y="94383"/>
                  <a:pt x="586882" y="149631"/>
                  <a:pt x="586882" y="217311"/>
                </a:cubicBezTo>
                <a:cubicBezTo>
                  <a:pt x="586882" y="287753"/>
                  <a:pt x="529254" y="345303"/>
                  <a:pt x="458718" y="345303"/>
                </a:cubicBezTo>
                <a:lnTo>
                  <a:pt x="405239" y="345303"/>
                </a:lnTo>
                <a:lnTo>
                  <a:pt x="379422" y="294659"/>
                </a:lnTo>
                <a:lnTo>
                  <a:pt x="458718" y="294659"/>
                </a:lnTo>
                <a:cubicBezTo>
                  <a:pt x="501593" y="294659"/>
                  <a:pt x="536169" y="260128"/>
                  <a:pt x="536169" y="217311"/>
                </a:cubicBezTo>
                <a:cubicBezTo>
                  <a:pt x="536169" y="174493"/>
                  <a:pt x="501593" y="139503"/>
                  <a:pt x="458718" y="139503"/>
                </a:cubicBezTo>
                <a:cubicBezTo>
                  <a:pt x="455952" y="139503"/>
                  <a:pt x="453646" y="139963"/>
                  <a:pt x="450880" y="139963"/>
                </a:cubicBezTo>
                <a:cubicBezTo>
                  <a:pt x="440277" y="141344"/>
                  <a:pt x="430134" y="135359"/>
                  <a:pt x="425524" y="126151"/>
                </a:cubicBezTo>
                <a:cubicBezTo>
                  <a:pt x="412615" y="98987"/>
                  <a:pt x="385876" y="81952"/>
                  <a:pt x="355910" y="81952"/>
                </a:cubicBezTo>
                <a:cubicBezTo>
                  <a:pt x="350377" y="81952"/>
                  <a:pt x="344845" y="82412"/>
                  <a:pt x="339774" y="83794"/>
                </a:cubicBezTo>
                <a:cubicBezTo>
                  <a:pt x="331475" y="85175"/>
                  <a:pt x="323177" y="82873"/>
                  <a:pt x="317184" y="76888"/>
                </a:cubicBezTo>
                <a:cubicBezTo>
                  <a:pt x="299204" y="59853"/>
                  <a:pt x="276153" y="50645"/>
                  <a:pt x="251718" y="50645"/>
                </a:cubicBezTo>
                <a:cubicBezTo>
                  <a:pt x="208843" y="50645"/>
                  <a:pt x="171500" y="79650"/>
                  <a:pt x="161358" y="121086"/>
                </a:cubicBezTo>
                <a:cubicBezTo>
                  <a:pt x="158131" y="133057"/>
                  <a:pt x="147066" y="140884"/>
                  <a:pt x="134619" y="139963"/>
                </a:cubicBezTo>
                <a:cubicBezTo>
                  <a:pt x="132314" y="139963"/>
                  <a:pt x="130469" y="139503"/>
                  <a:pt x="128164" y="139503"/>
                </a:cubicBezTo>
                <a:cubicBezTo>
                  <a:pt x="85289" y="139503"/>
                  <a:pt x="50713" y="174493"/>
                  <a:pt x="50713" y="217311"/>
                </a:cubicBezTo>
                <a:cubicBezTo>
                  <a:pt x="50713" y="260128"/>
                  <a:pt x="85289" y="294659"/>
                  <a:pt x="128164" y="294659"/>
                </a:cubicBezTo>
                <a:lnTo>
                  <a:pt x="207460" y="294659"/>
                </a:lnTo>
                <a:lnTo>
                  <a:pt x="181643" y="345303"/>
                </a:lnTo>
                <a:lnTo>
                  <a:pt x="128164" y="345303"/>
                </a:lnTo>
                <a:cubicBezTo>
                  <a:pt x="57628" y="345303"/>
                  <a:pt x="0" y="287753"/>
                  <a:pt x="0" y="217311"/>
                </a:cubicBezTo>
                <a:cubicBezTo>
                  <a:pt x="0" y="152394"/>
                  <a:pt x="48868" y="98066"/>
                  <a:pt x="112029" y="90239"/>
                </a:cubicBezTo>
                <a:cubicBezTo>
                  <a:pt x="116178" y="89779"/>
                  <a:pt x="119405" y="87477"/>
                  <a:pt x="120788" y="83794"/>
                </a:cubicBezTo>
                <a:cubicBezTo>
                  <a:pt x="144300" y="33149"/>
                  <a:pt x="194552" y="0"/>
                  <a:pt x="251718" y="0"/>
                </a:cubicBezTo>
                <a:close/>
              </a:path>
            </a:pathLst>
          </a:custGeom>
          <a:solidFill>
            <a:schemeClr val="accent2"/>
          </a:solidFill>
          <a:ln>
            <a:noFill/>
          </a:ln>
        </p:spPr>
        <p:txBody>
          <a:bodyPr/>
          <a:lstStyle/>
          <a:p>
            <a:endParaRPr lang="zh-CN" altLang="en-US"/>
          </a:p>
        </p:txBody>
      </p:sp>
      <p:sp>
        <p:nvSpPr>
          <p:cNvPr id="24" name="share_14539">
            <a:extLst>
              <a:ext uri="{FF2B5EF4-FFF2-40B4-BE49-F238E27FC236}">
                <a16:creationId xmlns:a16="http://schemas.microsoft.com/office/drawing/2014/main" id="{C241A9CA-0389-4E21-A341-A84F77DBB7E2}"/>
              </a:ext>
            </a:extLst>
          </p:cNvPr>
          <p:cNvSpPr>
            <a:spLocks noChangeAspect="1"/>
          </p:cNvSpPr>
          <p:nvPr/>
        </p:nvSpPr>
        <p:spPr bwMode="auto">
          <a:xfrm>
            <a:off x="1003162" y="3740559"/>
            <a:ext cx="428940" cy="432000"/>
          </a:xfrm>
          <a:custGeom>
            <a:avLst/>
            <a:gdLst>
              <a:gd name="T0" fmla="*/ 5113 w 6265"/>
              <a:gd name="T1" fmla="*/ 4016 h 6319"/>
              <a:gd name="T2" fmla="*/ 4214 w 6265"/>
              <a:gd name="T3" fmla="*/ 4457 h 6319"/>
              <a:gd name="T4" fmla="*/ 2258 w 6265"/>
              <a:gd name="T5" fmla="*/ 3457 h 6319"/>
              <a:gd name="T6" fmla="*/ 2302 w 6265"/>
              <a:gd name="T7" fmla="*/ 3159 h 6319"/>
              <a:gd name="T8" fmla="*/ 2250 w 6265"/>
              <a:gd name="T9" fmla="*/ 2836 h 6319"/>
              <a:gd name="T10" fmla="*/ 4197 w 6265"/>
              <a:gd name="T11" fmla="*/ 1841 h 6319"/>
              <a:gd name="T12" fmla="*/ 5113 w 6265"/>
              <a:gd name="T13" fmla="*/ 2302 h 6319"/>
              <a:gd name="T14" fmla="*/ 6265 w 6265"/>
              <a:gd name="T15" fmla="*/ 1151 h 6319"/>
              <a:gd name="T16" fmla="*/ 5113 w 6265"/>
              <a:gd name="T17" fmla="*/ 0 h 6319"/>
              <a:gd name="T18" fmla="*/ 3962 w 6265"/>
              <a:gd name="T19" fmla="*/ 1151 h 6319"/>
              <a:gd name="T20" fmla="*/ 4007 w 6265"/>
              <a:gd name="T21" fmla="*/ 1450 h 6319"/>
              <a:gd name="T22" fmla="*/ 2052 w 6265"/>
              <a:gd name="T23" fmla="*/ 2450 h 6319"/>
              <a:gd name="T24" fmla="*/ 1151 w 6265"/>
              <a:gd name="T25" fmla="*/ 2008 h 6319"/>
              <a:gd name="T26" fmla="*/ 0 w 6265"/>
              <a:gd name="T27" fmla="*/ 3159 h 6319"/>
              <a:gd name="T28" fmla="*/ 1151 w 6265"/>
              <a:gd name="T29" fmla="*/ 4311 h 6319"/>
              <a:gd name="T30" fmla="*/ 2069 w 6265"/>
              <a:gd name="T31" fmla="*/ 3849 h 6319"/>
              <a:gd name="T32" fmla="*/ 4014 w 6265"/>
              <a:gd name="T33" fmla="*/ 4844 h 6319"/>
              <a:gd name="T34" fmla="*/ 3962 w 6265"/>
              <a:gd name="T35" fmla="*/ 5168 h 6319"/>
              <a:gd name="T36" fmla="*/ 5113 w 6265"/>
              <a:gd name="T37" fmla="*/ 6319 h 6319"/>
              <a:gd name="T38" fmla="*/ 6265 w 6265"/>
              <a:gd name="T39" fmla="*/ 5168 h 6319"/>
              <a:gd name="T40" fmla="*/ 5113 w 6265"/>
              <a:gd name="T41" fmla="*/ 4016 h 63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265" h="6319">
                <a:moveTo>
                  <a:pt x="5113" y="4016"/>
                </a:moveTo>
                <a:cubicBezTo>
                  <a:pt x="4747" y="4016"/>
                  <a:pt x="4425" y="4190"/>
                  <a:pt x="4214" y="4457"/>
                </a:cubicBezTo>
                <a:lnTo>
                  <a:pt x="2258" y="3457"/>
                </a:lnTo>
                <a:cubicBezTo>
                  <a:pt x="2284" y="3362"/>
                  <a:pt x="2302" y="3263"/>
                  <a:pt x="2302" y="3159"/>
                </a:cubicBezTo>
                <a:cubicBezTo>
                  <a:pt x="2302" y="3046"/>
                  <a:pt x="2280" y="2940"/>
                  <a:pt x="2250" y="2836"/>
                </a:cubicBezTo>
                <a:lnTo>
                  <a:pt x="4197" y="1841"/>
                </a:lnTo>
                <a:cubicBezTo>
                  <a:pt x="4407" y="2120"/>
                  <a:pt x="4738" y="2302"/>
                  <a:pt x="5113" y="2302"/>
                </a:cubicBezTo>
                <a:cubicBezTo>
                  <a:pt x="5750" y="2302"/>
                  <a:pt x="6265" y="1787"/>
                  <a:pt x="6265" y="1151"/>
                </a:cubicBezTo>
                <a:cubicBezTo>
                  <a:pt x="6265" y="515"/>
                  <a:pt x="5750" y="0"/>
                  <a:pt x="5113" y="0"/>
                </a:cubicBezTo>
                <a:cubicBezTo>
                  <a:pt x="4478" y="0"/>
                  <a:pt x="3962" y="515"/>
                  <a:pt x="3962" y="1151"/>
                </a:cubicBezTo>
                <a:cubicBezTo>
                  <a:pt x="3962" y="1255"/>
                  <a:pt x="3981" y="1354"/>
                  <a:pt x="4007" y="1450"/>
                </a:cubicBezTo>
                <a:lnTo>
                  <a:pt x="2052" y="2450"/>
                </a:lnTo>
                <a:cubicBezTo>
                  <a:pt x="1840" y="2183"/>
                  <a:pt x="1517" y="2008"/>
                  <a:pt x="1151" y="2008"/>
                </a:cubicBezTo>
                <a:cubicBezTo>
                  <a:pt x="515" y="2008"/>
                  <a:pt x="0" y="2523"/>
                  <a:pt x="0" y="3159"/>
                </a:cubicBezTo>
                <a:cubicBezTo>
                  <a:pt x="0" y="3795"/>
                  <a:pt x="515" y="4311"/>
                  <a:pt x="1151" y="4311"/>
                </a:cubicBezTo>
                <a:cubicBezTo>
                  <a:pt x="1527" y="4311"/>
                  <a:pt x="1858" y="4128"/>
                  <a:pt x="2069" y="3849"/>
                </a:cubicBezTo>
                <a:lnTo>
                  <a:pt x="4014" y="4844"/>
                </a:lnTo>
                <a:cubicBezTo>
                  <a:pt x="3984" y="4947"/>
                  <a:pt x="3962" y="5054"/>
                  <a:pt x="3962" y="5168"/>
                </a:cubicBezTo>
                <a:cubicBezTo>
                  <a:pt x="3962" y="5804"/>
                  <a:pt x="4478" y="6319"/>
                  <a:pt x="5113" y="6319"/>
                </a:cubicBezTo>
                <a:cubicBezTo>
                  <a:pt x="5750" y="6319"/>
                  <a:pt x="6265" y="5804"/>
                  <a:pt x="6265" y="5168"/>
                </a:cubicBezTo>
                <a:cubicBezTo>
                  <a:pt x="6265" y="4531"/>
                  <a:pt x="5750" y="4016"/>
                  <a:pt x="5113" y="4016"/>
                </a:cubicBezTo>
                <a:close/>
              </a:path>
            </a:pathLst>
          </a:custGeom>
          <a:solidFill>
            <a:schemeClr val="accent4"/>
          </a:solidFill>
          <a:ln>
            <a:noFill/>
          </a:ln>
        </p:spPr>
      </p:sp>
      <p:sp>
        <p:nvSpPr>
          <p:cNvPr id="25" name="resize_161697">
            <a:extLst>
              <a:ext uri="{FF2B5EF4-FFF2-40B4-BE49-F238E27FC236}">
                <a16:creationId xmlns:a16="http://schemas.microsoft.com/office/drawing/2014/main" id="{2FB84931-F328-4F6F-8CA3-716631D3C082}"/>
              </a:ext>
            </a:extLst>
          </p:cNvPr>
          <p:cNvSpPr>
            <a:spLocks noChangeAspect="1"/>
          </p:cNvSpPr>
          <p:nvPr/>
        </p:nvSpPr>
        <p:spPr bwMode="auto">
          <a:xfrm>
            <a:off x="1001279" y="4607482"/>
            <a:ext cx="432706" cy="432000"/>
          </a:xfrm>
          <a:custGeom>
            <a:avLst/>
            <a:gdLst>
              <a:gd name="connsiteX0" fmla="*/ 507404 w 606580"/>
              <a:gd name="connsiteY0" fmla="*/ 203863 h 605592"/>
              <a:gd name="connsiteX1" fmla="*/ 606580 w 606580"/>
              <a:gd name="connsiteY1" fmla="*/ 302866 h 605592"/>
              <a:gd name="connsiteX2" fmla="*/ 507404 w 606580"/>
              <a:gd name="connsiteY2" fmla="*/ 401869 h 605592"/>
              <a:gd name="connsiteX3" fmla="*/ 478060 w 606580"/>
              <a:gd name="connsiteY3" fmla="*/ 372576 h 605592"/>
              <a:gd name="connsiteX4" fmla="*/ 527091 w 606580"/>
              <a:gd name="connsiteY4" fmla="*/ 323446 h 605592"/>
              <a:gd name="connsiteX5" fmla="*/ 439058 w 606580"/>
              <a:gd name="connsiteY5" fmla="*/ 323446 h 605592"/>
              <a:gd name="connsiteX6" fmla="*/ 439058 w 606580"/>
              <a:gd name="connsiteY6" fmla="*/ 282194 h 605592"/>
              <a:gd name="connsiteX7" fmla="*/ 527091 w 606580"/>
              <a:gd name="connsiteY7" fmla="*/ 282194 h 605592"/>
              <a:gd name="connsiteX8" fmla="*/ 478060 w 606580"/>
              <a:gd name="connsiteY8" fmla="*/ 233156 h 605592"/>
              <a:gd name="connsiteX9" fmla="*/ 99176 w 606580"/>
              <a:gd name="connsiteY9" fmla="*/ 203863 h 605592"/>
              <a:gd name="connsiteX10" fmla="*/ 128520 w 606580"/>
              <a:gd name="connsiteY10" fmla="*/ 233156 h 605592"/>
              <a:gd name="connsiteX11" fmla="*/ 79489 w 606580"/>
              <a:gd name="connsiteY11" fmla="*/ 282194 h 605592"/>
              <a:gd name="connsiteX12" fmla="*/ 167522 w 606580"/>
              <a:gd name="connsiteY12" fmla="*/ 282194 h 605592"/>
              <a:gd name="connsiteX13" fmla="*/ 167522 w 606580"/>
              <a:gd name="connsiteY13" fmla="*/ 323446 h 605592"/>
              <a:gd name="connsiteX14" fmla="*/ 79489 w 606580"/>
              <a:gd name="connsiteY14" fmla="*/ 323446 h 605592"/>
              <a:gd name="connsiteX15" fmla="*/ 128520 w 606580"/>
              <a:gd name="connsiteY15" fmla="*/ 372576 h 605592"/>
              <a:gd name="connsiteX16" fmla="*/ 99176 w 606580"/>
              <a:gd name="connsiteY16" fmla="*/ 401869 h 605592"/>
              <a:gd name="connsiteX17" fmla="*/ 0 w 606580"/>
              <a:gd name="connsiteY17" fmla="*/ 302866 h 605592"/>
              <a:gd name="connsiteX18" fmla="*/ 333563 w 606580"/>
              <a:gd name="connsiteY18" fmla="*/ 0 h 605592"/>
              <a:gd name="connsiteX19" fmla="*/ 395802 w 606580"/>
              <a:gd name="connsiteY19" fmla="*/ 0 h 605592"/>
              <a:gd name="connsiteX20" fmla="*/ 395802 w 606580"/>
              <a:gd name="connsiteY20" fmla="*/ 605592 h 605592"/>
              <a:gd name="connsiteX21" fmla="*/ 333563 w 606580"/>
              <a:gd name="connsiteY21" fmla="*/ 605592 h 605592"/>
              <a:gd name="connsiteX22" fmla="*/ 220940 w 606580"/>
              <a:gd name="connsiteY22" fmla="*/ 0 h 605592"/>
              <a:gd name="connsiteX23" fmla="*/ 283108 w 606580"/>
              <a:gd name="connsiteY23" fmla="*/ 0 h 605592"/>
              <a:gd name="connsiteX24" fmla="*/ 283108 w 606580"/>
              <a:gd name="connsiteY24" fmla="*/ 605592 h 605592"/>
              <a:gd name="connsiteX25" fmla="*/ 220940 w 606580"/>
              <a:gd name="connsiteY25" fmla="*/ 605592 h 6055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606580" h="605592">
                <a:moveTo>
                  <a:pt x="507404" y="203863"/>
                </a:moveTo>
                <a:lnTo>
                  <a:pt x="606580" y="302866"/>
                </a:lnTo>
                <a:lnTo>
                  <a:pt x="507404" y="401869"/>
                </a:lnTo>
                <a:lnTo>
                  <a:pt x="478060" y="372576"/>
                </a:lnTo>
                <a:lnTo>
                  <a:pt x="527091" y="323446"/>
                </a:lnTo>
                <a:lnTo>
                  <a:pt x="439058" y="323446"/>
                </a:lnTo>
                <a:lnTo>
                  <a:pt x="439058" y="282194"/>
                </a:lnTo>
                <a:lnTo>
                  <a:pt x="527091" y="282194"/>
                </a:lnTo>
                <a:lnTo>
                  <a:pt x="478060" y="233156"/>
                </a:lnTo>
                <a:close/>
                <a:moveTo>
                  <a:pt x="99176" y="203863"/>
                </a:moveTo>
                <a:lnTo>
                  <a:pt x="128520" y="233156"/>
                </a:lnTo>
                <a:lnTo>
                  <a:pt x="79489" y="282194"/>
                </a:lnTo>
                <a:lnTo>
                  <a:pt x="167522" y="282194"/>
                </a:lnTo>
                <a:lnTo>
                  <a:pt x="167522" y="323446"/>
                </a:lnTo>
                <a:lnTo>
                  <a:pt x="79489" y="323446"/>
                </a:lnTo>
                <a:lnTo>
                  <a:pt x="128520" y="372576"/>
                </a:lnTo>
                <a:lnTo>
                  <a:pt x="99176" y="401869"/>
                </a:lnTo>
                <a:lnTo>
                  <a:pt x="0" y="302866"/>
                </a:lnTo>
                <a:close/>
                <a:moveTo>
                  <a:pt x="333563" y="0"/>
                </a:moveTo>
                <a:lnTo>
                  <a:pt x="395802" y="0"/>
                </a:lnTo>
                <a:lnTo>
                  <a:pt x="395802" y="605592"/>
                </a:lnTo>
                <a:lnTo>
                  <a:pt x="333563" y="605592"/>
                </a:lnTo>
                <a:close/>
                <a:moveTo>
                  <a:pt x="220940" y="0"/>
                </a:moveTo>
                <a:lnTo>
                  <a:pt x="283108" y="0"/>
                </a:lnTo>
                <a:lnTo>
                  <a:pt x="283108" y="605592"/>
                </a:lnTo>
                <a:lnTo>
                  <a:pt x="220940" y="605592"/>
                </a:lnTo>
                <a:close/>
              </a:path>
            </a:pathLst>
          </a:custGeom>
          <a:solidFill>
            <a:schemeClr val="accent5"/>
          </a:solidFill>
          <a:ln>
            <a:noFill/>
          </a:ln>
        </p:spPr>
      </p:sp>
      <p:sp>
        <p:nvSpPr>
          <p:cNvPr id="26" name="page-corner-break_15174">
            <a:extLst>
              <a:ext uri="{FF2B5EF4-FFF2-40B4-BE49-F238E27FC236}">
                <a16:creationId xmlns:a16="http://schemas.microsoft.com/office/drawing/2014/main" id="{B554FB8F-3D1E-4BEA-A1FD-1624A9BECEEE}"/>
              </a:ext>
            </a:extLst>
          </p:cNvPr>
          <p:cNvSpPr>
            <a:spLocks noChangeAspect="1"/>
          </p:cNvSpPr>
          <p:nvPr/>
        </p:nvSpPr>
        <p:spPr bwMode="auto">
          <a:xfrm>
            <a:off x="1029621" y="2963062"/>
            <a:ext cx="376022" cy="432000"/>
          </a:xfrm>
          <a:custGeom>
            <a:avLst/>
            <a:gdLst>
              <a:gd name="T0" fmla="*/ 717 w 744"/>
              <a:gd name="T1" fmla="*/ 535 h 856"/>
              <a:gd name="T2" fmla="*/ 9 w 744"/>
              <a:gd name="T3" fmla="*/ 535 h 856"/>
              <a:gd name="T4" fmla="*/ 30 w 744"/>
              <a:gd name="T5" fmla="*/ 601 h 856"/>
              <a:gd name="T6" fmla="*/ 650 w 744"/>
              <a:gd name="T7" fmla="*/ 601 h 856"/>
              <a:gd name="T8" fmla="*/ 650 w 744"/>
              <a:gd name="T9" fmla="*/ 856 h 856"/>
              <a:gd name="T10" fmla="*/ 717 w 744"/>
              <a:gd name="T11" fmla="*/ 820 h 856"/>
              <a:gd name="T12" fmla="*/ 717 w 744"/>
              <a:gd name="T13" fmla="*/ 535 h 856"/>
              <a:gd name="T14" fmla="*/ 50 w 744"/>
              <a:gd name="T15" fmla="*/ 441 h 856"/>
              <a:gd name="T16" fmla="*/ 50 w 744"/>
              <a:gd name="T17" fmla="*/ 468 h 856"/>
              <a:gd name="T18" fmla="*/ 104 w 744"/>
              <a:gd name="T19" fmla="*/ 468 h 856"/>
              <a:gd name="T20" fmla="*/ 104 w 744"/>
              <a:gd name="T21" fmla="*/ 441 h 856"/>
              <a:gd name="T22" fmla="*/ 50 w 744"/>
              <a:gd name="T23" fmla="*/ 441 h 856"/>
              <a:gd name="T24" fmla="*/ 130 w 744"/>
              <a:gd name="T25" fmla="*/ 441 h 856"/>
              <a:gd name="T26" fmla="*/ 130 w 744"/>
              <a:gd name="T27" fmla="*/ 468 h 856"/>
              <a:gd name="T28" fmla="*/ 184 w 744"/>
              <a:gd name="T29" fmla="*/ 468 h 856"/>
              <a:gd name="T30" fmla="*/ 184 w 744"/>
              <a:gd name="T31" fmla="*/ 441 h 856"/>
              <a:gd name="T32" fmla="*/ 130 w 744"/>
              <a:gd name="T33" fmla="*/ 441 h 856"/>
              <a:gd name="T34" fmla="*/ 210 w 744"/>
              <a:gd name="T35" fmla="*/ 441 h 856"/>
              <a:gd name="T36" fmla="*/ 210 w 744"/>
              <a:gd name="T37" fmla="*/ 468 h 856"/>
              <a:gd name="T38" fmla="*/ 264 w 744"/>
              <a:gd name="T39" fmla="*/ 468 h 856"/>
              <a:gd name="T40" fmla="*/ 264 w 744"/>
              <a:gd name="T41" fmla="*/ 441 h 856"/>
              <a:gd name="T42" fmla="*/ 210 w 744"/>
              <a:gd name="T43" fmla="*/ 441 h 856"/>
              <a:gd name="T44" fmla="*/ 290 w 744"/>
              <a:gd name="T45" fmla="*/ 441 h 856"/>
              <a:gd name="T46" fmla="*/ 290 w 744"/>
              <a:gd name="T47" fmla="*/ 468 h 856"/>
              <a:gd name="T48" fmla="*/ 344 w 744"/>
              <a:gd name="T49" fmla="*/ 468 h 856"/>
              <a:gd name="T50" fmla="*/ 344 w 744"/>
              <a:gd name="T51" fmla="*/ 441 h 856"/>
              <a:gd name="T52" fmla="*/ 290 w 744"/>
              <a:gd name="T53" fmla="*/ 441 h 856"/>
              <a:gd name="T54" fmla="*/ 370 w 744"/>
              <a:gd name="T55" fmla="*/ 441 h 856"/>
              <a:gd name="T56" fmla="*/ 370 w 744"/>
              <a:gd name="T57" fmla="*/ 468 h 856"/>
              <a:gd name="T58" fmla="*/ 424 w 744"/>
              <a:gd name="T59" fmla="*/ 468 h 856"/>
              <a:gd name="T60" fmla="*/ 424 w 744"/>
              <a:gd name="T61" fmla="*/ 441 h 856"/>
              <a:gd name="T62" fmla="*/ 370 w 744"/>
              <a:gd name="T63" fmla="*/ 441 h 856"/>
              <a:gd name="T64" fmla="*/ 450 w 744"/>
              <a:gd name="T65" fmla="*/ 441 h 856"/>
              <a:gd name="T66" fmla="*/ 450 w 744"/>
              <a:gd name="T67" fmla="*/ 468 h 856"/>
              <a:gd name="T68" fmla="*/ 504 w 744"/>
              <a:gd name="T69" fmla="*/ 468 h 856"/>
              <a:gd name="T70" fmla="*/ 504 w 744"/>
              <a:gd name="T71" fmla="*/ 441 h 856"/>
              <a:gd name="T72" fmla="*/ 450 w 744"/>
              <a:gd name="T73" fmla="*/ 441 h 856"/>
              <a:gd name="T74" fmla="*/ 530 w 744"/>
              <a:gd name="T75" fmla="*/ 441 h 856"/>
              <a:gd name="T76" fmla="*/ 530 w 744"/>
              <a:gd name="T77" fmla="*/ 468 h 856"/>
              <a:gd name="T78" fmla="*/ 584 w 744"/>
              <a:gd name="T79" fmla="*/ 468 h 856"/>
              <a:gd name="T80" fmla="*/ 584 w 744"/>
              <a:gd name="T81" fmla="*/ 441 h 856"/>
              <a:gd name="T82" fmla="*/ 530 w 744"/>
              <a:gd name="T83" fmla="*/ 441 h 856"/>
              <a:gd name="T84" fmla="*/ 610 w 744"/>
              <a:gd name="T85" fmla="*/ 441 h 856"/>
              <a:gd name="T86" fmla="*/ 610 w 744"/>
              <a:gd name="T87" fmla="*/ 468 h 856"/>
              <a:gd name="T88" fmla="*/ 664 w 744"/>
              <a:gd name="T89" fmla="*/ 468 h 856"/>
              <a:gd name="T90" fmla="*/ 664 w 744"/>
              <a:gd name="T91" fmla="*/ 441 h 856"/>
              <a:gd name="T92" fmla="*/ 610 w 744"/>
              <a:gd name="T93" fmla="*/ 441 h 856"/>
              <a:gd name="T94" fmla="*/ 690 w 744"/>
              <a:gd name="T95" fmla="*/ 441 h 856"/>
              <a:gd name="T96" fmla="*/ 690 w 744"/>
              <a:gd name="T97" fmla="*/ 468 h 856"/>
              <a:gd name="T98" fmla="*/ 744 w 744"/>
              <a:gd name="T99" fmla="*/ 468 h 856"/>
              <a:gd name="T100" fmla="*/ 744 w 744"/>
              <a:gd name="T101" fmla="*/ 441 h 856"/>
              <a:gd name="T102" fmla="*/ 690 w 744"/>
              <a:gd name="T103" fmla="*/ 441 h 856"/>
              <a:gd name="T104" fmla="*/ 717 w 744"/>
              <a:gd name="T105" fmla="*/ 375 h 856"/>
              <a:gd name="T106" fmla="*/ 717 w 744"/>
              <a:gd name="T107" fmla="*/ 36 h 856"/>
              <a:gd name="T108" fmla="*/ 650 w 744"/>
              <a:gd name="T109" fmla="*/ 0 h 856"/>
              <a:gd name="T110" fmla="*/ 650 w 744"/>
              <a:gd name="T111" fmla="*/ 308 h 856"/>
              <a:gd name="T112" fmla="*/ 13 w 744"/>
              <a:gd name="T113" fmla="*/ 308 h 856"/>
              <a:gd name="T114" fmla="*/ 0 w 744"/>
              <a:gd name="T115" fmla="*/ 375 h 856"/>
              <a:gd name="T116" fmla="*/ 717 w 744"/>
              <a:gd name="T117" fmla="*/ 375 h 8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744" h="856">
                <a:moveTo>
                  <a:pt x="717" y="535"/>
                </a:moveTo>
                <a:lnTo>
                  <a:pt x="9" y="535"/>
                </a:lnTo>
                <a:cubicBezTo>
                  <a:pt x="15" y="557"/>
                  <a:pt x="22" y="580"/>
                  <a:pt x="30" y="601"/>
                </a:cubicBezTo>
                <a:lnTo>
                  <a:pt x="650" y="601"/>
                </a:lnTo>
                <a:lnTo>
                  <a:pt x="650" y="856"/>
                </a:lnTo>
                <a:cubicBezTo>
                  <a:pt x="674" y="846"/>
                  <a:pt x="696" y="833"/>
                  <a:pt x="717" y="820"/>
                </a:cubicBezTo>
                <a:lnTo>
                  <a:pt x="717" y="535"/>
                </a:lnTo>
                <a:close/>
                <a:moveTo>
                  <a:pt x="50" y="441"/>
                </a:moveTo>
                <a:lnTo>
                  <a:pt x="50" y="468"/>
                </a:lnTo>
                <a:lnTo>
                  <a:pt x="104" y="468"/>
                </a:lnTo>
                <a:lnTo>
                  <a:pt x="104" y="441"/>
                </a:lnTo>
                <a:lnTo>
                  <a:pt x="50" y="441"/>
                </a:lnTo>
                <a:close/>
                <a:moveTo>
                  <a:pt x="130" y="441"/>
                </a:moveTo>
                <a:lnTo>
                  <a:pt x="130" y="468"/>
                </a:lnTo>
                <a:lnTo>
                  <a:pt x="184" y="468"/>
                </a:lnTo>
                <a:lnTo>
                  <a:pt x="184" y="441"/>
                </a:lnTo>
                <a:lnTo>
                  <a:pt x="130" y="441"/>
                </a:lnTo>
                <a:close/>
                <a:moveTo>
                  <a:pt x="210" y="441"/>
                </a:moveTo>
                <a:lnTo>
                  <a:pt x="210" y="468"/>
                </a:lnTo>
                <a:lnTo>
                  <a:pt x="264" y="468"/>
                </a:lnTo>
                <a:lnTo>
                  <a:pt x="264" y="441"/>
                </a:lnTo>
                <a:lnTo>
                  <a:pt x="210" y="441"/>
                </a:lnTo>
                <a:close/>
                <a:moveTo>
                  <a:pt x="290" y="441"/>
                </a:moveTo>
                <a:lnTo>
                  <a:pt x="290" y="468"/>
                </a:lnTo>
                <a:lnTo>
                  <a:pt x="344" y="468"/>
                </a:lnTo>
                <a:lnTo>
                  <a:pt x="344" y="441"/>
                </a:lnTo>
                <a:lnTo>
                  <a:pt x="290" y="441"/>
                </a:lnTo>
                <a:close/>
                <a:moveTo>
                  <a:pt x="370" y="441"/>
                </a:moveTo>
                <a:lnTo>
                  <a:pt x="370" y="468"/>
                </a:lnTo>
                <a:lnTo>
                  <a:pt x="424" y="468"/>
                </a:lnTo>
                <a:lnTo>
                  <a:pt x="424" y="441"/>
                </a:lnTo>
                <a:lnTo>
                  <a:pt x="370" y="441"/>
                </a:lnTo>
                <a:close/>
                <a:moveTo>
                  <a:pt x="450" y="441"/>
                </a:moveTo>
                <a:lnTo>
                  <a:pt x="450" y="468"/>
                </a:lnTo>
                <a:lnTo>
                  <a:pt x="504" y="468"/>
                </a:lnTo>
                <a:lnTo>
                  <a:pt x="504" y="441"/>
                </a:lnTo>
                <a:lnTo>
                  <a:pt x="450" y="441"/>
                </a:lnTo>
                <a:close/>
                <a:moveTo>
                  <a:pt x="530" y="441"/>
                </a:moveTo>
                <a:lnTo>
                  <a:pt x="530" y="468"/>
                </a:lnTo>
                <a:lnTo>
                  <a:pt x="584" y="468"/>
                </a:lnTo>
                <a:lnTo>
                  <a:pt x="584" y="441"/>
                </a:lnTo>
                <a:lnTo>
                  <a:pt x="530" y="441"/>
                </a:lnTo>
                <a:close/>
                <a:moveTo>
                  <a:pt x="610" y="441"/>
                </a:moveTo>
                <a:lnTo>
                  <a:pt x="610" y="468"/>
                </a:lnTo>
                <a:lnTo>
                  <a:pt x="664" y="468"/>
                </a:lnTo>
                <a:lnTo>
                  <a:pt x="664" y="441"/>
                </a:lnTo>
                <a:lnTo>
                  <a:pt x="610" y="441"/>
                </a:lnTo>
                <a:close/>
                <a:moveTo>
                  <a:pt x="690" y="441"/>
                </a:moveTo>
                <a:lnTo>
                  <a:pt x="690" y="468"/>
                </a:lnTo>
                <a:lnTo>
                  <a:pt x="744" y="468"/>
                </a:lnTo>
                <a:lnTo>
                  <a:pt x="744" y="441"/>
                </a:lnTo>
                <a:lnTo>
                  <a:pt x="690" y="441"/>
                </a:lnTo>
                <a:close/>
                <a:moveTo>
                  <a:pt x="717" y="375"/>
                </a:moveTo>
                <a:lnTo>
                  <a:pt x="717" y="36"/>
                </a:lnTo>
                <a:cubicBezTo>
                  <a:pt x="696" y="22"/>
                  <a:pt x="674" y="10"/>
                  <a:pt x="650" y="0"/>
                </a:cubicBezTo>
                <a:lnTo>
                  <a:pt x="650" y="308"/>
                </a:lnTo>
                <a:lnTo>
                  <a:pt x="13" y="308"/>
                </a:lnTo>
                <a:cubicBezTo>
                  <a:pt x="7" y="329"/>
                  <a:pt x="3" y="352"/>
                  <a:pt x="0" y="375"/>
                </a:cubicBezTo>
                <a:lnTo>
                  <a:pt x="717" y="375"/>
                </a:lnTo>
                <a:close/>
              </a:path>
            </a:pathLst>
          </a:custGeom>
          <a:solidFill>
            <a:schemeClr val="accent3"/>
          </a:solidFill>
          <a:ln>
            <a:noFill/>
          </a:ln>
        </p:spPr>
      </p:sp>
      <p:sp>
        <p:nvSpPr>
          <p:cNvPr id="33" name="îşḻïḍé">
            <a:extLst>
              <a:ext uri="{FF2B5EF4-FFF2-40B4-BE49-F238E27FC236}">
                <a16:creationId xmlns:a16="http://schemas.microsoft.com/office/drawing/2014/main" id="{2168B1C5-374A-42E4-8F96-766702610B63}"/>
              </a:ext>
            </a:extLst>
          </p:cNvPr>
          <p:cNvSpPr/>
          <p:nvPr/>
        </p:nvSpPr>
        <p:spPr>
          <a:xfrm>
            <a:off x="1730886" y="2125323"/>
            <a:ext cx="2495513" cy="441960"/>
          </a:xfrm>
          <a:prstGeom prst="homePlate">
            <a:avLst/>
          </a:prstGeom>
          <a:solidFill>
            <a:schemeClr val="accent2"/>
          </a:solidFill>
          <a:ln w="12700"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zh-CN" altLang="en-US" sz="1400" b="1" dirty="0"/>
              <a:t>业务应用微服务化</a:t>
            </a:r>
            <a:endParaRPr lang="zh-CN" altLang="en-US" sz="1400" dirty="0"/>
          </a:p>
        </p:txBody>
      </p:sp>
      <p:sp>
        <p:nvSpPr>
          <p:cNvPr id="34" name="îşḻïḍé">
            <a:extLst>
              <a:ext uri="{FF2B5EF4-FFF2-40B4-BE49-F238E27FC236}">
                <a16:creationId xmlns:a16="http://schemas.microsoft.com/office/drawing/2014/main" id="{1DC50413-7675-43C9-8219-5369AB8B4EDF}"/>
              </a:ext>
            </a:extLst>
          </p:cNvPr>
          <p:cNvSpPr/>
          <p:nvPr/>
        </p:nvSpPr>
        <p:spPr>
          <a:xfrm>
            <a:off x="1730886" y="1322756"/>
            <a:ext cx="2495513" cy="441960"/>
          </a:xfrm>
          <a:prstGeom prst="homePlate">
            <a:avLst/>
          </a:prstGeom>
          <a:solidFill>
            <a:schemeClr val="accent1"/>
          </a:solidFill>
          <a:ln w="12700"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zh-CN" altLang="en-US" sz="1400" b="1" dirty="0"/>
              <a:t>集中统一管控</a:t>
            </a:r>
          </a:p>
        </p:txBody>
      </p:sp>
      <p:sp>
        <p:nvSpPr>
          <p:cNvPr id="35" name="îşḻïḍé">
            <a:extLst>
              <a:ext uri="{FF2B5EF4-FFF2-40B4-BE49-F238E27FC236}">
                <a16:creationId xmlns:a16="http://schemas.microsoft.com/office/drawing/2014/main" id="{68544FEB-705B-4EB3-B9A9-F936C47AAE01}"/>
              </a:ext>
            </a:extLst>
          </p:cNvPr>
          <p:cNvSpPr/>
          <p:nvPr/>
        </p:nvSpPr>
        <p:spPr>
          <a:xfrm>
            <a:off x="1730886" y="3783348"/>
            <a:ext cx="2495513" cy="441960"/>
          </a:xfrm>
          <a:prstGeom prst="homePlate">
            <a:avLst/>
          </a:prstGeom>
          <a:solidFill>
            <a:schemeClr val="accent4"/>
          </a:solidFill>
          <a:ln w="12700"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zh-CN" altLang="en-US" sz="1400" b="1" dirty="0"/>
              <a:t>试点升级</a:t>
            </a:r>
            <a:endParaRPr lang="zh-CN" altLang="en-US" sz="1400" dirty="0"/>
          </a:p>
        </p:txBody>
      </p:sp>
      <p:sp>
        <p:nvSpPr>
          <p:cNvPr id="36" name="îşḻïḍé">
            <a:extLst>
              <a:ext uri="{FF2B5EF4-FFF2-40B4-BE49-F238E27FC236}">
                <a16:creationId xmlns:a16="http://schemas.microsoft.com/office/drawing/2014/main" id="{5EC30469-1B86-4D22-84DC-0D43C8D64E9D}"/>
              </a:ext>
            </a:extLst>
          </p:cNvPr>
          <p:cNvSpPr/>
          <p:nvPr/>
        </p:nvSpPr>
        <p:spPr>
          <a:xfrm>
            <a:off x="1730886" y="4634347"/>
            <a:ext cx="2495513" cy="441960"/>
          </a:xfrm>
          <a:prstGeom prst="homePlate">
            <a:avLst/>
          </a:prstGeom>
          <a:solidFill>
            <a:schemeClr val="accent5"/>
          </a:solidFill>
          <a:ln w="12700"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zh-CN" altLang="en-US" sz="1400" b="1" dirty="0"/>
              <a:t>高并发量自动扩容</a:t>
            </a:r>
            <a:endParaRPr lang="zh-CN" altLang="en-US" sz="1400" dirty="0"/>
          </a:p>
        </p:txBody>
      </p:sp>
      <p:sp>
        <p:nvSpPr>
          <p:cNvPr id="37" name="îşḻïḍé">
            <a:extLst>
              <a:ext uri="{FF2B5EF4-FFF2-40B4-BE49-F238E27FC236}">
                <a16:creationId xmlns:a16="http://schemas.microsoft.com/office/drawing/2014/main" id="{97839556-729A-45B7-84A4-53C345EB73D2}"/>
              </a:ext>
            </a:extLst>
          </p:cNvPr>
          <p:cNvSpPr/>
          <p:nvPr/>
        </p:nvSpPr>
        <p:spPr>
          <a:xfrm>
            <a:off x="1730886" y="5475145"/>
            <a:ext cx="2495513" cy="441960"/>
          </a:xfrm>
          <a:prstGeom prst="homePlate">
            <a:avLst/>
          </a:prstGeom>
          <a:solidFill>
            <a:schemeClr val="accent6"/>
          </a:solidFill>
          <a:ln w="12700"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zh-CN" altLang="en-US" sz="1400" b="1" dirty="0"/>
              <a:t>零停机批量滚动升级</a:t>
            </a:r>
            <a:endParaRPr lang="zh-CN" altLang="en-US" sz="1400" dirty="0"/>
          </a:p>
        </p:txBody>
      </p:sp>
      <p:sp>
        <p:nvSpPr>
          <p:cNvPr id="38" name="îşḻïḍé">
            <a:extLst>
              <a:ext uri="{FF2B5EF4-FFF2-40B4-BE49-F238E27FC236}">
                <a16:creationId xmlns:a16="http://schemas.microsoft.com/office/drawing/2014/main" id="{DFC195FB-0560-40FB-8DA6-6840BA341731}"/>
              </a:ext>
            </a:extLst>
          </p:cNvPr>
          <p:cNvSpPr/>
          <p:nvPr/>
        </p:nvSpPr>
        <p:spPr>
          <a:xfrm>
            <a:off x="1730886" y="2958082"/>
            <a:ext cx="2495513" cy="441960"/>
          </a:xfrm>
          <a:prstGeom prst="homePlate">
            <a:avLst/>
          </a:prstGeom>
          <a:solidFill>
            <a:schemeClr val="accent3"/>
          </a:solidFill>
          <a:ln w="12700"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92500"/>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zh-CN" altLang="en-US" sz="1400" b="1" dirty="0"/>
              <a:t>个别服务故障不影响其它业务</a:t>
            </a:r>
            <a:endParaRPr lang="zh-CN" altLang="en-US" sz="1400" dirty="0"/>
          </a:p>
        </p:txBody>
      </p:sp>
      <p:cxnSp>
        <p:nvCxnSpPr>
          <p:cNvPr id="42" name="直接连接符 41">
            <a:extLst>
              <a:ext uri="{FF2B5EF4-FFF2-40B4-BE49-F238E27FC236}">
                <a16:creationId xmlns:a16="http://schemas.microsoft.com/office/drawing/2014/main" id="{AE4E1B79-EF7F-4A1C-8DC3-B780C37BACB9}"/>
              </a:ext>
            </a:extLst>
          </p:cNvPr>
          <p:cNvCxnSpPr>
            <a:cxnSpLocks/>
          </p:cNvCxnSpPr>
          <p:nvPr/>
        </p:nvCxnSpPr>
        <p:spPr>
          <a:xfrm>
            <a:off x="4680481" y="3591465"/>
            <a:ext cx="6840000" cy="0"/>
          </a:xfrm>
          <a:prstGeom prst="line">
            <a:avLst/>
          </a:prstGeom>
          <a:ln w="3175"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cxnSp>
        <p:nvCxnSpPr>
          <p:cNvPr id="43" name="直接连接符 42">
            <a:extLst>
              <a:ext uri="{FF2B5EF4-FFF2-40B4-BE49-F238E27FC236}">
                <a16:creationId xmlns:a16="http://schemas.microsoft.com/office/drawing/2014/main" id="{4003C0E2-AF59-4AD0-A9C8-02CBD033BCCC}"/>
              </a:ext>
            </a:extLst>
          </p:cNvPr>
          <p:cNvCxnSpPr>
            <a:cxnSpLocks/>
          </p:cNvCxnSpPr>
          <p:nvPr/>
        </p:nvCxnSpPr>
        <p:spPr>
          <a:xfrm>
            <a:off x="4680481" y="4432263"/>
            <a:ext cx="6840000" cy="0"/>
          </a:xfrm>
          <a:prstGeom prst="line">
            <a:avLst/>
          </a:prstGeom>
          <a:ln w="3175"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cxnSp>
        <p:nvCxnSpPr>
          <p:cNvPr id="44" name="直接连接符 43">
            <a:extLst>
              <a:ext uri="{FF2B5EF4-FFF2-40B4-BE49-F238E27FC236}">
                <a16:creationId xmlns:a16="http://schemas.microsoft.com/office/drawing/2014/main" id="{F6B5AE44-1ADC-4047-BBE8-8C528C7EC303}"/>
              </a:ext>
            </a:extLst>
          </p:cNvPr>
          <p:cNvCxnSpPr>
            <a:cxnSpLocks/>
          </p:cNvCxnSpPr>
          <p:nvPr/>
        </p:nvCxnSpPr>
        <p:spPr>
          <a:xfrm>
            <a:off x="4680481" y="5273061"/>
            <a:ext cx="6840000" cy="0"/>
          </a:xfrm>
          <a:prstGeom prst="line">
            <a:avLst/>
          </a:prstGeom>
          <a:ln w="3175"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sp>
        <p:nvSpPr>
          <p:cNvPr id="14" name="矩形 13">
            <a:extLst>
              <a:ext uri="{FF2B5EF4-FFF2-40B4-BE49-F238E27FC236}">
                <a16:creationId xmlns:a16="http://schemas.microsoft.com/office/drawing/2014/main" id="{0570CB27-1A41-479C-B710-933074461D90}"/>
              </a:ext>
            </a:extLst>
          </p:cNvPr>
          <p:cNvSpPr/>
          <p:nvPr/>
        </p:nvSpPr>
        <p:spPr>
          <a:xfrm>
            <a:off x="4680479" y="2083267"/>
            <a:ext cx="6839999" cy="523220"/>
          </a:xfrm>
          <a:prstGeom prst="rect">
            <a:avLst/>
          </a:prstGeom>
        </p:spPr>
        <p:txBody>
          <a:bodyPr wrap="square" anchor="ctr">
            <a:spAutoFit/>
          </a:bodyPr>
          <a:lstStyle/>
          <a:p>
            <a:r>
              <a:rPr lang="zh-CN" altLang="zh-CN" sz="1400" spc="30" dirty="0">
                <a:ea typeface="方正仿宋_GBK"/>
                <a:cs typeface="Times New Roman" panose="02020603050405020304" pitchFamily="18" charset="0"/>
              </a:rPr>
              <a:t>演示准备的原型系统微服务化后，可以通过平台管理工具查看各服务之间的调用关系。</a:t>
            </a:r>
            <a:endParaRPr lang="zh-CN" altLang="en-US" sz="1400" dirty="0"/>
          </a:p>
        </p:txBody>
      </p:sp>
      <p:sp>
        <p:nvSpPr>
          <p:cNvPr id="46" name="矩形 45">
            <a:extLst>
              <a:ext uri="{FF2B5EF4-FFF2-40B4-BE49-F238E27FC236}">
                <a16:creationId xmlns:a16="http://schemas.microsoft.com/office/drawing/2014/main" id="{9032A714-F8BB-4B19-8412-2F02688D95ED}"/>
              </a:ext>
            </a:extLst>
          </p:cNvPr>
          <p:cNvSpPr/>
          <p:nvPr/>
        </p:nvSpPr>
        <p:spPr>
          <a:xfrm>
            <a:off x="4680479" y="1391129"/>
            <a:ext cx="6839999" cy="307777"/>
          </a:xfrm>
          <a:prstGeom prst="rect">
            <a:avLst/>
          </a:prstGeom>
        </p:spPr>
        <p:txBody>
          <a:bodyPr wrap="square" anchor="ctr">
            <a:spAutoFit/>
          </a:bodyPr>
          <a:lstStyle/>
          <a:p>
            <a:r>
              <a:rPr lang="zh-CN" altLang="en-US" sz="1400" spc="30" dirty="0">
                <a:ea typeface="方正仿宋_GBK"/>
                <a:cs typeface="Times New Roman" panose="02020603050405020304" pitchFamily="18" charset="0"/>
              </a:rPr>
              <a:t>模拟在中央部署一套管控平台，对全国</a:t>
            </a:r>
            <a:r>
              <a:rPr lang="en-US" altLang="zh-CN" sz="1400" spc="30" dirty="0">
                <a:ea typeface="方正仿宋_GBK"/>
                <a:cs typeface="Times New Roman" panose="02020603050405020304" pitchFamily="18" charset="0"/>
              </a:rPr>
              <a:t>32</a:t>
            </a:r>
            <a:r>
              <a:rPr lang="zh-CN" altLang="en-US" sz="1400" spc="30" dirty="0">
                <a:ea typeface="方正仿宋_GBK"/>
                <a:cs typeface="Times New Roman" panose="02020603050405020304" pitchFamily="18" charset="0"/>
              </a:rPr>
              <a:t>个省级容器进行集中管理</a:t>
            </a:r>
            <a:endParaRPr lang="zh-CN" altLang="en-US" sz="1400" dirty="0"/>
          </a:p>
        </p:txBody>
      </p:sp>
      <p:sp>
        <p:nvSpPr>
          <p:cNvPr id="47" name="矩形 46">
            <a:extLst>
              <a:ext uri="{FF2B5EF4-FFF2-40B4-BE49-F238E27FC236}">
                <a16:creationId xmlns:a16="http://schemas.microsoft.com/office/drawing/2014/main" id="{63354023-08B5-4C93-BFC9-8C94E07C4496}"/>
              </a:ext>
            </a:extLst>
          </p:cNvPr>
          <p:cNvSpPr/>
          <p:nvPr/>
        </p:nvSpPr>
        <p:spPr>
          <a:xfrm>
            <a:off x="4680479" y="3746930"/>
            <a:ext cx="6839999" cy="523220"/>
          </a:xfrm>
          <a:prstGeom prst="rect">
            <a:avLst/>
          </a:prstGeom>
        </p:spPr>
        <p:txBody>
          <a:bodyPr wrap="square" anchor="ctr">
            <a:spAutoFit/>
          </a:bodyPr>
          <a:lstStyle/>
          <a:p>
            <a:r>
              <a:rPr lang="zh-CN" altLang="en-US" sz="1400" spc="30" dirty="0">
                <a:ea typeface="方正仿宋_GBK"/>
                <a:cs typeface="Times New Roman" panose="02020603050405020304" pitchFamily="18" charset="0"/>
              </a:rPr>
              <a:t>全国提出需求调整（例如分级录入），需在个别地方试点试用，收集反馈效果后再决定是否全国推广。</a:t>
            </a:r>
            <a:endParaRPr lang="zh-CN" altLang="en-US" sz="1400" dirty="0"/>
          </a:p>
        </p:txBody>
      </p:sp>
      <p:sp>
        <p:nvSpPr>
          <p:cNvPr id="48" name="矩形 47">
            <a:extLst>
              <a:ext uri="{FF2B5EF4-FFF2-40B4-BE49-F238E27FC236}">
                <a16:creationId xmlns:a16="http://schemas.microsoft.com/office/drawing/2014/main" id="{03347EF6-5D69-4018-B794-977065332B81}"/>
              </a:ext>
            </a:extLst>
          </p:cNvPr>
          <p:cNvSpPr/>
          <p:nvPr/>
        </p:nvSpPr>
        <p:spPr>
          <a:xfrm>
            <a:off x="4680479" y="4485995"/>
            <a:ext cx="6839999" cy="738664"/>
          </a:xfrm>
          <a:prstGeom prst="rect">
            <a:avLst/>
          </a:prstGeom>
        </p:spPr>
        <p:txBody>
          <a:bodyPr wrap="square" anchor="ctr">
            <a:spAutoFit/>
          </a:bodyPr>
          <a:lstStyle/>
          <a:p>
            <a:r>
              <a:rPr lang="zh-CN" altLang="en-US" sz="1400" spc="30" dirty="0">
                <a:ea typeface="方正仿宋_GBK"/>
                <a:cs typeface="Times New Roman" panose="02020603050405020304" pitchFamily="18" charset="0"/>
              </a:rPr>
              <a:t>举例来访窗口接待，用户接访时若因高峰期访问压力大导致系统访问慢，将会引起接访效率，积压大量上访人员在门外等候。利用弹性伸缩扩充实例，解决服务访问压力。</a:t>
            </a:r>
            <a:endParaRPr lang="zh-CN" altLang="en-US" sz="1400" dirty="0"/>
          </a:p>
        </p:txBody>
      </p:sp>
      <p:sp>
        <p:nvSpPr>
          <p:cNvPr id="49" name="矩形 48">
            <a:extLst>
              <a:ext uri="{FF2B5EF4-FFF2-40B4-BE49-F238E27FC236}">
                <a16:creationId xmlns:a16="http://schemas.microsoft.com/office/drawing/2014/main" id="{1E9B1DB6-6DFB-4992-A311-5B4273A8061D}"/>
              </a:ext>
            </a:extLst>
          </p:cNvPr>
          <p:cNvSpPr/>
          <p:nvPr/>
        </p:nvSpPr>
        <p:spPr>
          <a:xfrm>
            <a:off x="4680479" y="5439573"/>
            <a:ext cx="6839999" cy="523220"/>
          </a:xfrm>
          <a:prstGeom prst="rect">
            <a:avLst/>
          </a:prstGeom>
        </p:spPr>
        <p:txBody>
          <a:bodyPr wrap="square" anchor="ctr">
            <a:spAutoFit/>
          </a:bodyPr>
          <a:lstStyle/>
          <a:p>
            <a:r>
              <a:rPr lang="zh-CN" altLang="en-US" sz="1400" spc="30" dirty="0">
                <a:ea typeface="方正仿宋_GBK"/>
                <a:cs typeface="Times New Roman" panose="02020603050405020304" pitchFamily="18" charset="0"/>
              </a:rPr>
              <a:t>根据新的业务规则，要求在指定时间内全国推广更新，利用镜像推送将新版系统推送到地方，利用滚动更新的方式不停机升级。</a:t>
            </a:r>
            <a:endParaRPr lang="zh-CN" altLang="en-US" sz="1400" dirty="0"/>
          </a:p>
        </p:txBody>
      </p:sp>
      <p:sp>
        <p:nvSpPr>
          <p:cNvPr id="50" name="矩形 49">
            <a:extLst>
              <a:ext uri="{FF2B5EF4-FFF2-40B4-BE49-F238E27FC236}">
                <a16:creationId xmlns:a16="http://schemas.microsoft.com/office/drawing/2014/main" id="{AD4B5263-EE56-4094-BAC0-15C8E5E13736}"/>
              </a:ext>
            </a:extLst>
          </p:cNvPr>
          <p:cNvSpPr/>
          <p:nvPr/>
        </p:nvSpPr>
        <p:spPr>
          <a:xfrm>
            <a:off x="4680479" y="2809730"/>
            <a:ext cx="6839999" cy="738664"/>
          </a:xfrm>
          <a:prstGeom prst="rect">
            <a:avLst/>
          </a:prstGeom>
        </p:spPr>
        <p:txBody>
          <a:bodyPr wrap="square" anchor="ctr">
            <a:spAutoFit/>
          </a:bodyPr>
          <a:lstStyle/>
          <a:p>
            <a:r>
              <a:rPr lang="zh-CN" altLang="en-US" sz="1400" spc="30" dirty="0">
                <a:ea typeface="方正仿宋_GBK"/>
                <a:cs typeface="Times New Roman" panose="02020603050405020304" pitchFamily="18" charset="0"/>
              </a:rPr>
              <a:t>在应用运行过程中，某些服务由于</a:t>
            </a:r>
            <a:r>
              <a:rPr lang="en-US" altLang="zh-CN" sz="1400" spc="30" dirty="0">
                <a:ea typeface="方正仿宋_GBK"/>
                <a:cs typeface="Times New Roman" panose="02020603050405020304" pitchFamily="18" charset="0"/>
              </a:rPr>
              <a:t>bug/</a:t>
            </a:r>
            <a:r>
              <a:rPr lang="zh-CN" altLang="en-US" sz="1400" spc="30" dirty="0">
                <a:ea typeface="方正仿宋_GBK"/>
                <a:cs typeface="Times New Roman" panose="02020603050405020304" pitchFamily="18" charset="0"/>
              </a:rPr>
              <a:t>网络波动无法正常使用（例如：来访系统在接访时突发查询功能不好使用）</a:t>
            </a:r>
            <a:r>
              <a:rPr lang="en-US" altLang="zh-CN" sz="1400" spc="30" dirty="0">
                <a:ea typeface="方正仿宋_GBK"/>
                <a:cs typeface="Times New Roman" panose="02020603050405020304" pitchFamily="18" charset="0"/>
              </a:rPr>
              <a:t>,</a:t>
            </a:r>
            <a:r>
              <a:rPr lang="zh-CN" altLang="en-US" sz="1400" spc="30" dirty="0">
                <a:ea typeface="方正仿宋_GBK"/>
                <a:cs typeface="Times New Roman" panose="02020603050405020304" pitchFamily="18" charset="0"/>
              </a:rPr>
              <a:t>此时，来访系统中的接访功能还可以继续使用。利用微服务特性，服务间相互不影响。</a:t>
            </a:r>
            <a:endParaRPr lang="zh-CN" altLang="en-US" sz="1400" dirty="0"/>
          </a:p>
        </p:txBody>
      </p:sp>
    </p:spTree>
    <p:extLst>
      <p:ext uri="{BB962C8B-B14F-4D97-AF65-F5344CB8AC3E}">
        <p14:creationId xmlns:p14="http://schemas.microsoft.com/office/powerpoint/2010/main" val="885579440"/>
      </p:ext>
    </p:extLst>
  </p:cSld>
  <p:clrMapOvr>
    <a:masterClrMapping/>
  </p:clrMapOvr>
  <p:transition spd="med">
    <p:pull/>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7483971-029B-4152-BC85-36208200506C}"/>
              </a:ext>
            </a:extLst>
          </p:cNvPr>
          <p:cNvSpPr>
            <a:spLocks noGrp="1"/>
          </p:cNvSpPr>
          <p:nvPr>
            <p:ph type="title"/>
          </p:nvPr>
        </p:nvSpPr>
        <p:spPr/>
        <p:txBody>
          <a:bodyPr/>
          <a:lstStyle/>
          <a:p>
            <a:r>
              <a:rPr lang="zh-CN" altLang="en-US" dirty="0">
                <a:cs typeface="+mn-ea"/>
                <a:sym typeface="+mn-lt"/>
              </a:rPr>
              <a:t>测试环境</a:t>
            </a:r>
            <a:endParaRPr lang="zh-CN" altLang="en-US" dirty="0"/>
          </a:p>
        </p:txBody>
      </p:sp>
      <p:sp>
        <p:nvSpPr>
          <p:cNvPr id="4" name="文本占位符 3">
            <a:extLst>
              <a:ext uri="{FF2B5EF4-FFF2-40B4-BE49-F238E27FC236}">
                <a16:creationId xmlns:a16="http://schemas.microsoft.com/office/drawing/2014/main" id="{8EC5DF15-DA36-4C1B-9126-2F278B213A0C}"/>
              </a:ext>
            </a:extLst>
          </p:cNvPr>
          <p:cNvSpPr>
            <a:spLocks noGrp="1"/>
          </p:cNvSpPr>
          <p:nvPr>
            <p:ph type="body" sz="quarter" idx="14"/>
          </p:nvPr>
        </p:nvSpPr>
        <p:spPr/>
        <p:txBody>
          <a:bodyPr/>
          <a:lstStyle/>
          <a:p>
            <a:r>
              <a:rPr lang="en-US" altLang="zh-CN" dirty="0">
                <a:cs typeface="+mn-ea"/>
                <a:sym typeface="+mn-lt"/>
              </a:rPr>
              <a:t>Situation</a:t>
            </a:r>
            <a:endParaRPr lang="zh-CN" altLang="en-US" dirty="0">
              <a:cs typeface="+mn-ea"/>
              <a:sym typeface="+mn-lt"/>
            </a:endParaRPr>
          </a:p>
        </p:txBody>
      </p:sp>
      <p:sp>
        <p:nvSpPr>
          <p:cNvPr id="5" name="页脚占位符 4">
            <a:extLst>
              <a:ext uri="{FF2B5EF4-FFF2-40B4-BE49-F238E27FC236}">
                <a16:creationId xmlns:a16="http://schemas.microsoft.com/office/drawing/2014/main" id="{9308ADA6-72E9-4DD2-B334-EF5011C96F65}"/>
              </a:ext>
            </a:extLst>
          </p:cNvPr>
          <p:cNvSpPr>
            <a:spLocks noGrp="1"/>
          </p:cNvSpPr>
          <p:nvPr>
            <p:ph type="ftr" sz="quarter" idx="16"/>
          </p:nvPr>
        </p:nvSpPr>
        <p:spPr>
          <a:xfrm>
            <a:off x="669923" y="6356350"/>
            <a:ext cx="2909888" cy="365125"/>
          </a:xfrm>
        </p:spPr>
        <p:txBody>
          <a:bodyPr/>
          <a:lstStyle/>
          <a:p>
            <a:pPr algn="l"/>
            <a:r>
              <a:rPr lang="en-US" altLang="zh-CN"/>
              <a:t>Sinosoft</a:t>
            </a:r>
            <a:endParaRPr lang="zh-CN" altLang="en-US" dirty="0"/>
          </a:p>
        </p:txBody>
      </p:sp>
      <p:sp>
        <p:nvSpPr>
          <p:cNvPr id="6" name="灯片编号占位符 5">
            <a:extLst>
              <a:ext uri="{FF2B5EF4-FFF2-40B4-BE49-F238E27FC236}">
                <a16:creationId xmlns:a16="http://schemas.microsoft.com/office/drawing/2014/main" id="{928CE8D5-4475-4F37-97B7-B56F2FEC4F69}"/>
              </a:ext>
            </a:extLst>
          </p:cNvPr>
          <p:cNvSpPr>
            <a:spLocks noGrp="1"/>
          </p:cNvSpPr>
          <p:nvPr>
            <p:ph type="sldNum" sz="quarter" idx="17"/>
          </p:nvPr>
        </p:nvSpPr>
        <p:spPr/>
        <p:txBody>
          <a:bodyPr/>
          <a:lstStyle/>
          <a:p>
            <a:fld id="{BBDC343A-A076-4A81-9DCA-503C379E2897}" type="slidenum">
              <a:rPr lang="zh-CN" altLang="en-US" smtClean="0"/>
              <a:t>19</a:t>
            </a:fld>
            <a:endParaRPr lang="zh-CN" altLang="en-US" dirty="0"/>
          </a:p>
        </p:txBody>
      </p:sp>
      <p:grpSp>
        <p:nvGrpSpPr>
          <p:cNvPr id="26" name="组合 25">
            <a:extLst>
              <a:ext uri="{FF2B5EF4-FFF2-40B4-BE49-F238E27FC236}">
                <a16:creationId xmlns:a16="http://schemas.microsoft.com/office/drawing/2014/main" id="{C61C5207-BF70-4ACD-A99D-915565E93450}"/>
              </a:ext>
            </a:extLst>
          </p:cNvPr>
          <p:cNvGrpSpPr/>
          <p:nvPr/>
        </p:nvGrpSpPr>
        <p:grpSpPr>
          <a:xfrm>
            <a:off x="2751664" y="1715209"/>
            <a:ext cx="1440000" cy="1241371"/>
            <a:chOff x="3886261" y="1179693"/>
            <a:chExt cx="1440000" cy="1241371"/>
          </a:xfrm>
        </p:grpSpPr>
        <p:sp>
          <p:nvSpPr>
            <p:cNvPr id="13" name="išľíḓé">
              <a:extLst>
                <a:ext uri="{FF2B5EF4-FFF2-40B4-BE49-F238E27FC236}">
                  <a16:creationId xmlns:a16="http://schemas.microsoft.com/office/drawing/2014/main" id="{DDAB3562-AB28-4CD7-AC8B-AA6D9D0B573E}"/>
                </a:ext>
              </a:extLst>
            </p:cNvPr>
            <p:cNvSpPr>
              <a:spLocks noChangeAspect="1"/>
            </p:cNvSpPr>
            <p:nvPr/>
          </p:nvSpPr>
          <p:spPr>
            <a:xfrm rot="1800000">
              <a:off x="3886261" y="1179693"/>
              <a:ext cx="1440000" cy="1241371"/>
            </a:xfrm>
            <a:prstGeom prst="hexagon">
              <a:avLst>
                <a:gd name="adj" fmla="val 28912"/>
                <a:gd name="vf" fmla="val 115470"/>
              </a:avLst>
            </a:prstGeom>
            <a:noFill/>
            <a:ln w="22225">
              <a:solidFill>
                <a:schemeClr val="accent2"/>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endParaRPr/>
            </a:p>
          </p:txBody>
        </p:sp>
        <p:sp>
          <p:nvSpPr>
            <p:cNvPr id="3" name="文本框 2">
              <a:extLst>
                <a:ext uri="{FF2B5EF4-FFF2-40B4-BE49-F238E27FC236}">
                  <a16:creationId xmlns:a16="http://schemas.microsoft.com/office/drawing/2014/main" id="{0384E086-9588-45B4-A8F6-6EAC64856F86}"/>
                </a:ext>
              </a:extLst>
            </p:cNvPr>
            <p:cNvSpPr txBox="1"/>
            <p:nvPr/>
          </p:nvSpPr>
          <p:spPr>
            <a:xfrm>
              <a:off x="4125200" y="1646490"/>
              <a:ext cx="962123" cy="307777"/>
            </a:xfrm>
            <a:prstGeom prst="rect">
              <a:avLst/>
            </a:prstGeom>
            <a:noFill/>
            <a:ln>
              <a:noFill/>
            </a:ln>
          </p:spPr>
          <p:txBody>
            <a:bodyPr wrap="none" rtlCol="0" anchor="ctr">
              <a:spAutoFit/>
            </a:bodyPr>
            <a:lstStyle/>
            <a:p>
              <a:pPr algn="ctr"/>
              <a:r>
                <a:rPr lang="zh-CN" altLang="en-US" sz="1400" b="1" dirty="0"/>
                <a:t>信访</a:t>
              </a:r>
              <a:r>
                <a:rPr lang="en-US" altLang="zh-CN" sz="1400" b="1" dirty="0"/>
                <a:t>-</a:t>
              </a:r>
              <a:r>
                <a:rPr lang="zh-CN" altLang="en-US" sz="1400" b="1" dirty="0"/>
                <a:t>中央</a:t>
              </a:r>
            </a:p>
          </p:txBody>
        </p:sp>
      </p:grpSp>
      <p:grpSp>
        <p:nvGrpSpPr>
          <p:cNvPr id="27" name="组合 26">
            <a:extLst>
              <a:ext uri="{FF2B5EF4-FFF2-40B4-BE49-F238E27FC236}">
                <a16:creationId xmlns:a16="http://schemas.microsoft.com/office/drawing/2014/main" id="{4B9335D8-FC98-453E-A9D1-2D6ACE5F2A36}"/>
              </a:ext>
            </a:extLst>
          </p:cNvPr>
          <p:cNvGrpSpPr/>
          <p:nvPr/>
        </p:nvGrpSpPr>
        <p:grpSpPr>
          <a:xfrm>
            <a:off x="6838744" y="1715209"/>
            <a:ext cx="1440000" cy="1241371"/>
            <a:chOff x="7245944" y="1257223"/>
            <a:chExt cx="1440000" cy="1241371"/>
          </a:xfrm>
        </p:grpSpPr>
        <p:sp>
          <p:nvSpPr>
            <p:cNvPr id="11" name="išľíḓé">
              <a:extLst>
                <a:ext uri="{FF2B5EF4-FFF2-40B4-BE49-F238E27FC236}">
                  <a16:creationId xmlns:a16="http://schemas.microsoft.com/office/drawing/2014/main" id="{91EE83EB-3025-4413-AAF3-4409056CA603}"/>
                </a:ext>
              </a:extLst>
            </p:cNvPr>
            <p:cNvSpPr>
              <a:spLocks noChangeAspect="1"/>
            </p:cNvSpPr>
            <p:nvPr/>
          </p:nvSpPr>
          <p:spPr>
            <a:xfrm rot="1800000">
              <a:off x="7245944" y="1257223"/>
              <a:ext cx="1440000" cy="1241371"/>
            </a:xfrm>
            <a:prstGeom prst="hexagon">
              <a:avLst>
                <a:gd name="adj" fmla="val 28912"/>
                <a:gd name="vf" fmla="val 115470"/>
              </a:avLst>
            </a:prstGeom>
            <a:noFill/>
            <a:ln w="22225">
              <a:solidFill>
                <a:schemeClr val="accent2"/>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endParaRPr/>
            </a:p>
          </p:txBody>
        </p:sp>
        <p:sp>
          <p:nvSpPr>
            <p:cNvPr id="16" name="文本框 15">
              <a:extLst>
                <a:ext uri="{FF2B5EF4-FFF2-40B4-BE49-F238E27FC236}">
                  <a16:creationId xmlns:a16="http://schemas.microsoft.com/office/drawing/2014/main" id="{C4EA9174-F12D-4832-881F-71FEBD7B8D89}"/>
                </a:ext>
              </a:extLst>
            </p:cNvPr>
            <p:cNvSpPr txBox="1"/>
            <p:nvPr/>
          </p:nvSpPr>
          <p:spPr>
            <a:xfrm>
              <a:off x="7484883" y="1724020"/>
              <a:ext cx="962123" cy="307777"/>
            </a:xfrm>
            <a:prstGeom prst="rect">
              <a:avLst/>
            </a:prstGeom>
            <a:noFill/>
            <a:ln>
              <a:noFill/>
            </a:ln>
          </p:spPr>
          <p:txBody>
            <a:bodyPr wrap="none" rtlCol="0" anchor="ctr">
              <a:spAutoFit/>
            </a:bodyPr>
            <a:lstStyle/>
            <a:p>
              <a:pPr algn="ctr"/>
              <a:r>
                <a:rPr lang="zh-CN" altLang="en-US" sz="1400" b="1" dirty="0"/>
                <a:t>信访</a:t>
              </a:r>
              <a:r>
                <a:rPr lang="en-US" altLang="zh-CN" sz="1400" b="1" dirty="0"/>
                <a:t>-</a:t>
              </a:r>
              <a:r>
                <a:rPr lang="zh-CN" altLang="en-US" sz="1400" b="1" dirty="0"/>
                <a:t>地方</a:t>
              </a:r>
            </a:p>
          </p:txBody>
        </p:sp>
      </p:grpSp>
      <p:grpSp>
        <p:nvGrpSpPr>
          <p:cNvPr id="25" name="组合 24">
            <a:extLst>
              <a:ext uri="{FF2B5EF4-FFF2-40B4-BE49-F238E27FC236}">
                <a16:creationId xmlns:a16="http://schemas.microsoft.com/office/drawing/2014/main" id="{B78DE396-E620-4582-918E-7375C8273314}"/>
              </a:ext>
            </a:extLst>
          </p:cNvPr>
          <p:cNvGrpSpPr/>
          <p:nvPr/>
        </p:nvGrpSpPr>
        <p:grpSpPr>
          <a:xfrm>
            <a:off x="1296376" y="1715209"/>
            <a:ext cx="1440000" cy="1241371"/>
            <a:chOff x="1940989" y="1095938"/>
            <a:chExt cx="1440000" cy="1241371"/>
          </a:xfrm>
        </p:grpSpPr>
        <p:sp>
          <p:nvSpPr>
            <p:cNvPr id="10" name="išľíḓé">
              <a:extLst>
                <a:ext uri="{FF2B5EF4-FFF2-40B4-BE49-F238E27FC236}">
                  <a16:creationId xmlns:a16="http://schemas.microsoft.com/office/drawing/2014/main" id="{B76D6D5B-FB1B-4DD9-BB10-C5A62D17C6A5}"/>
                </a:ext>
              </a:extLst>
            </p:cNvPr>
            <p:cNvSpPr>
              <a:spLocks noChangeAspect="1"/>
            </p:cNvSpPr>
            <p:nvPr/>
          </p:nvSpPr>
          <p:spPr>
            <a:xfrm rot="1800000">
              <a:off x="1940989" y="1095938"/>
              <a:ext cx="1440000" cy="1241371"/>
            </a:xfrm>
            <a:prstGeom prst="hexagon">
              <a:avLst>
                <a:gd name="adj" fmla="val 28912"/>
                <a:gd name="vf" fmla="val 115470"/>
              </a:avLst>
            </a:prstGeom>
            <a:noFill/>
            <a:ln w="22225">
              <a:solidFill>
                <a:schemeClr val="accent2"/>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endParaRPr dirty="0"/>
            </a:p>
          </p:txBody>
        </p:sp>
        <p:sp>
          <p:nvSpPr>
            <p:cNvPr id="17" name="文本框 16">
              <a:extLst>
                <a:ext uri="{FF2B5EF4-FFF2-40B4-BE49-F238E27FC236}">
                  <a16:creationId xmlns:a16="http://schemas.microsoft.com/office/drawing/2014/main" id="{FAFD4B0B-934B-4E4E-91F2-8DB8CE71D3EC}"/>
                </a:ext>
              </a:extLst>
            </p:cNvPr>
            <p:cNvSpPr txBox="1"/>
            <p:nvPr/>
          </p:nvSpPr>
          <p:spPr>
            <a:xfrm>
              <a:off x="2179928" y="1562735"/>
              <a:ext cx="962123" cy="307777"/>
            </a:xfrm>
            <a:prstGeom prst="rect">
              <a:avLst/>
            </a:prstGeom>
            <a:noFill/>
            <a:ln>
              <a:noFill/>
            </a:ln>
          </p:spPr>
          <p:txBody>
            <a:bodyPr wrap="none" rtlCol="0" anchor="ctr">
              <a:spAutoFit/>
            </a:bodyPr>
            <a:lstStyle/>
            <a:p>
              <a:pPr algn="ctr"/>
              <a:r>
                <a:rPr lang="zh-CN" altLang="en-US" sz="1400" b="1" dirty="0"/>
                <a:t>信访</a:t>
              </a:r>
              <a:r>
                <a:rPr lang="en-US" altLang="zh-CN" sz="1400" b="1" dirty="0"/>
                <a:t>-</a:t>
              </a:r>
              <a:r>
                <a:rPr lang="zh-CN" altLang="en-US" sz="1400" b="1" dirty="0"/>
                <a:t>派驻</a:t>
              </a:r>
            </a:p>
          </p:txBody>
        </p:sp>
      </p:grpSp>
      <p:grpSp>
        <p:nvGrpSpPr>
          <p:cNvPr id="28" name="组合 27">
            <a:extLst>
              <a:ext uri="{FF2B5EF4-FFF2-40B4-BE49-F238E27FC236}">
                <a16:creationId xmlns:a16="http://schemas.microsoft.com/office/drawing/2014/main" id="{77ED0B2F-3879-482D-B49A-70875E39DF63}"/>
              </a:ext>
            </a:extLst>
          </p:cNvPr>
          <p:cNvGrpSpPr/>
          <p:nvPr/>
        </p:nvGrpSpPr>
        <p:grpSpPr>
          <a:xfrm>
            <a:off x="8268300" y="1715209"/>
            <a:ext cx="1440000" cy="1241371"/>
            <a:chOff x="9191216" y="1257223"/>
            <a:chExt cx="1440000" cy="1241371"/>
          </a:xfrm>
        </p:grpSpPr>
        <p:sp>
          <p:nvSpPr>
            <p:cNvPr id="15" name="išľíḓé">
              <a:extLst>
                <a:ext uri="{FF2B5EF4-FFF2-40B4-BE49-F238E27FC236}">
                  <a16:creationId xmlns:a16="http://schemas.microsoft.com/office/drawing/2014/main" id="{ECC3CAE3-59AC-4E3B-B78A-5752A307AE92}"/>
                </a:ext>
              </a:extLst>
            </p:cNvPr>
            <p:cNvSpPr>
              <a:spLocks noChangeAspect="1"/>
            </p:cNvSpPr>
            <p:nvPr/>
          </p:nvSpPr>
          <p:spPr>
            <a:xfrm rot="1800000">
              <a:off x="9191216" y="1257223"/>
              <a:ext cx="1440000" cy="1241371"/>
            </a:xfrm>
            <a:prstGeom prst="hexagon">
              <a:avLst>
                <a:gd name="adj" fmla="val 28912"/>
                <a:gd name="vf" fmla="val 115470"/>
              </a:avLst>
            </a:prstGeom>
            <a:noFill/>
            <a:ln w="22225">
              <a:solidFill>
                <a:schemeClr val="accent2"/>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endParaRPr/>
            </a:p>
          </p:txBody>
        </p:sp>
        <p:sp>
          <p:nvSpPr>
            <p:cNvPr id="18" name="文本框 17">
              <a:extLst>
                <a:ext uri="{FF2B5EF4-FFF2-40B4-BE49-F238E27FC236}">
                  <a16:creationId xmlns:a16="http://schemas.microsoft.com/office/drawing/2014/main" id="{57175761-4754-45E3-95B1-3D24E5D4566D}"/>
                </a:ext>
              </a:extLst>
            </p:cNvPr>
            <p:cNvSpPr txBox="1"/>
            <p:nvPr/>
          </p:nvSpPr>
          <p:spPr>
            <a:xfrm>
              <a:off x="9430155" y="1616298"/>
              <a:ext cx="962123" cy="523220"/>
            </a:xfrm>
            <a:prstGeom prst="rect">
              <a:avLst/>
            </a:prstGeom>
            <a:noFill/>
            <a:ln>
              <a:noFill/>
            </a:ln>
          </p:spPr>
          <p:txBody>
            <a:bodyPr wrap="none" rtlCol="0" anchor="ctr">
              <a:spAutoFit/>
            </a:bodyPr>
            <a:lstStyle/>
            <a:p>
              <a:pPr algn="ctr"/>
              <a:r>
                <a:rPr lang="zh-CN" altLang="en-US" sz="1400" b="1" dirty="0"/>
                <a:t>来访</a:t>
              </a:r>
              <a:r>
                <a:rPr lang="en-US" altLang="zh-CN" sz="1400" b="1" dirty="0"/>
                <a:t>-</a:t>
              </a:r>
              <a:r>
                <a:rPr lang="zh-CN" altLang="en-US" sz="1400" b="1" dirty="0"/>
                <a:t>地方</a:t>
              </a:r>
              <a:endParaRPr lang="en-US" altLang="zh-CN" sz="1400" b="1" dirty="0"/>
            </a:p>
            <a:p>
              <a:pPr algn="ctr"/>
              <a:r>
                <a:rPr lang="zh-CN" altLang="en-US" sz="1400" b="1" dirty="0"/>
                <a:t>前台</a:t>
              </a:r>
            </a:p>
          </p:txBody>
        </p:sp>
      </p:grpSp>
      <p:grpSp>
        <p:nvGrpSpPr>
          <p:cNvPr id="29" name="组合 28">
            <a:extLst>
              <a:ext uri="{FF2B5EF4-FFF2-40B4-BE49-F238E27FC236}">
                <a16:creationId xmlns:a16="http://schemas.microsoft.com/office/drawing/2014/main" id="{ED934C05-2FEC-4E17-BC88-E8D94C9A2F55}"/>
              </a:ext>
            </a:extLst>
          </p:cNvPr>
          <p:cNvGrpSpPr/>
          <p:nvPr/>
        </p:nvGrpSpPr>
        <p:grpSpPr>
          <a:xfrm>
            <a:off x="9678856" y="1715209"/>
            <a:ext cx="1440000" cy="1241371"/>
            <a:chOff x="10092098" y="2730794"/>
            <a:chExt cx="1440000" cy="1241371"/>
          </a:xfrm>
        </p:grpSpPr>
        <p:sp>
          <p:nvSpPr>
            <p:cNvPr id="14" name="išľíḓé">
              <a:extLst>
                <a:ext uri="{FF2B5EF4-FFF2-40B4-BE49-F238E27FC236}">
                  <a16:creationId xmlns:a16="http://schemas.microsoft.com/office/drawing/2014/main" id="{EF62F34A-D49C-458E-8654-870DA8AE3C71}"/>
                </a:ext>
              </a:extLst>
            </p:cNvPr>
            <p:cNvSpPr>
              <a:spLocks noChangeAspect="1"/>
            </p:cNvSpPr>
            <p:nvPr/>
          </p:nvSpPr>
          <p:spPr>
            <a:xfrm rot="1800000">
              <a:off x="10092098" y="2730794"/>
              <a:ext cx="1440000" cy="1241371"/>
            </a:xfrm>
            <a:prstGeom prst="hexagon">
              <a:avLst>
                <a:gd name="adj" fmla="val 28912"/>
                <a:gd name="vf" fmla="val 115470"/>
              </a:avLst>
            </a:prstGeom>
            <a:noFill/>
            <a:ln w="22225">
              <a:solidFill>
                <a:schemeClr val="accent2"/>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endParaRPr dirty="0"/>
            </a:p>
          </p:txBody>
        </p:sp>
        <p:sp>
          <p:nvSpPr>
            <p:cNvPr id="19" name="文本框 18">
              <a:extLst>
                <a:ext uri="{FF2B5EF4-FFF2-40B4-BE49-F238E27FC236}">
                  <a16:creationId xmlns:a16="http://schemas.microsoft.com/office/drawing/2014/main" id="{AD00E9CE-1EA0-43AE-AB64-7EF00A9F8D2D}"/>
                </a:ext>
              </a:extLst>
            </p:cNvPr>
            <p:cNvSpPr txBox="1"/>
            <p:nvPr/>
          </p:nvSpPr>
          <p:spPr>
            <a:xfrm>
              <a:off x="10331037" y="3089869"/>
              <a:ext cx="962123" cy="523220"/>
            </a:xfrm>
            <a:prstGeom prst="rect">
              <a:avLst/>
            </a:prstGeom>
            <a:noFill/>
            <a:ln>
              <a:noFill/>
            </a:ln>
          </p:spPr>
          <p:txBody>
            <a:bodyPr wrap="none" rtlCol="0" anchor="ctr">
              <a:spAutoFit/>
            </a:bodyPr>
            <a:lstStyle/>
            <a:p>
              <a:pPr algn="ctr"/>
              <a:r>
                <a:rPr lang="zh-CN" altLang="en-US" sz="1400" b="1" dirty="0"/>
                <a:t>来访</a:t>
              </a:r>
              <a:r>
                <a:rPr lang="en-US" altLang="zh-CN" sz="1400" b="1" dirty="0"/>
                <a:t>-</a:t>
              </a:r>
              <a:r>
                <a:rPr lang="zh-CN" altLang="en-US" sz="1400" b="1" dirty="0"/>
                <a:t>地方</a:t>
              </a:r>
              <a:endParaRPr lang="en-US" altLang="zh-CN" sz="1400" b="1" dirty="0"/>
            </a:p>
            <a:p>
              <a:pPr algn="ctr"/>
              <a:r>
                <a:rPr lang="zh-CN" altLang="en-US" sz="1400" b="1" dirty="0"/>
                <a:t>后台</a:t>
              </a:r>
            </a:p>
          </p:txBody>
        </p:sp>
      </p:grpSp>
      <p:grpSp>
        <p:nvGrpSpPr>
          <p:cNvPr id="30" name="组合 29">
            <a:extLst>
              <a:ext uri="{FF2B5EF4-FFF2-40B4-BE49-F238E27FC236}">
                <a16:creationId xmlns:a16="http://schemas.microsoft.com/office/drawing/2014/main" id="{1DC5770C-32AF-4281-AFBC-B0A37E701BE4}"/>
              </a:ext>
            </a:extLst>
          </p:cNvPr>
          <p:cNvGrpSpPr/>
          <p:nvPr/>
        </p:nvGrpSpPr>
        <p:grpSpPr>
          <a:xfrm>
            <a:off x="8979520" y="2930254"/>
            <a:ext cx="1440000" cy="1241371"/>
            <a:chOff x="8169308" y="2725193"/>
            <a:chExt cx="1440000" cy="1241371"/>
          </a:xfrm>
        </p:grpSpPr>
        <p:sp>
          <p:nvSpPr>
            <p:cNvPr id="8" name="išľíḓé">
              <a:extLst>
                <a:ext uri="{FF2B5EF4-FFF2-40B4-BE49-F238E27FC236}">
                  <a16:creationId xmlns:a16="http://schemas.microsoft.com/office/drawing/2014/main" id="{664F50D6-A642-4D58-A713-5D67DB411186}"/>
                </a:ext>
              </a:extLst>
            </p:cNvPr>
            <p:cNvSpPr>
              <a:spLocks noChangeAspect="1"/>
            </p:cNvSpPr>
            <p:nvPr/>
          </p:nvSpPr>
          <p:spPr>
            <a:xfrm rot="1800000">
              <a:off x="8169308" y="2725193"/>
              <a:ext cx="1440000" cy="1241371"/>
            </a:xfrm>
            <a:prstGeom prst="hexagon">
              <a:avLst>
                <a:gd name="adj" fmla="val 28912"/>
                <a:gd name="vf" fmla="val 115470"/>
              </a:avLst>
            </a:prstGeom>
            <a:noFill/>
            <a:ln w="22225">
              <a:solidFill>
                <a:schemeClr val="accent6"/>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endParaRPr dirty="0"/>
            </a:p>
          </p:txBody>
        </p:sp>
        <p:sp>
          <p:nvSpPr>
            <p:cNvPr id="20" name="文本框 19">
              <a:extLst>
                <a:ext uri="{FF2B5EF4-FFF2-40B4-BE49-F238E27FC236}">
                  <a16:creationId xmlns:a16="http://schemas.microsoft.com/office/drawing/2014/main" id="{053AD4C0-BDA4-429B-8498-0CE616387BFD}"/>
                </a:ext>
              </a:extLst>
            </p:cNvPr>
            <p:cNvSpPr txBox="1"/>
            <p:nvPr/>
          </p:nvSpPr>
          <p:spPr>
            <a:xfrm>
              <a:off x="8420770" y="3084268"/>
              <a:ext cx="902811" cy="523220"/>
            </a:xfrm>
            <a:prstGeom prst="rect">
              <a:avLst/>
            </a:prstGeom>
            <a:noFill/>
          </p:spPr>
          <p:txBody>
            <a:bodyPr wrap="none" rtlCol="0" anchor="ctr">
              <a:spAutoFit/>
            </a:bodyPr>
            <a:lstStyle/>
            <a:p>
              <a:pPr algn="ctr"/>
              <a:r>
                <a:rPr lang="zh-CN" altLang="en-US" sz="1400" b="1" dirty="0"/>
                <a:t>用户身份</a:t>
              </a:r>
              <a:endParaRPr lang="en-US" altLang="zh-CN" sz="1400" b="1" dirty="0"/>
            </a:p>
            <a:p>
              <a:pPr algn="ctr"/>
              <a:r>
                <a:rPr lang="zh-CN" altLang="en-US" sz="1400" b="1" dirty="0"/>
                <a:t>管理</a:t>
              </a:r>
            </a:p>
          </p:txBody>
        </p:sp>
      </p:grpSp>
      <p:grpSp>
        <p:nvGrpSpPr>
          <p:cNvPr id="31" name="组合 30">
            <a:extLst>
              <a:ext uri="{FF2B5EF4-FFF2-40B4-BE49-F238E27FC236}">
                <a16:creationId xmlns:a16="http://schemas.microsoft.com/office/drawing/2014/main" id="{16966631-D1B1-44E1-9286-B0CB3E19EC89}"/>
              </a:ext>
            </a:extLst>
          </p:cNvPr>
          <p:cNvGrpSpPr/>
          <p:nvPr/>
        </p:nvGrpSpPr>
        <p:grpSpPr>
          <a:xfrm>
            <a:off x="7530449" y="2930254"/>
            <a:ext cx="1440000" cy="1241371"/>
            <a:chOff x="6322579" y="2768894"/>
            <a:chExt cx="1440000" cy="1241371"/>
          </a:xfrm>
        </p:grpSpPr>
        <p:sp>
          <p:nvSpPr>
            <p:cNvPr id="7" name="išľíḓé">
              <a:extLst>
                <a:ext uri="{FF2B5EF4-FFF2-40B4-BE49-F238E27FC236}">
                  <a16:creationId xmlns:a16="http://schemas.microsoft.com/office/drawing/2014/main" id="{7F96FEF7-D2DB-4491-A2B5-51B1FB9EC216}"/>
                </a:ext>
              </a:extLst>
            </p:cNvPr>
            <p:cNvSpPr>
              <a:spLocks noChangeAspect="1"/>
            </p:cNvSpPr>
            <p:nvPr/>
          </p:nvSpPr>
          <p:spPr>
            <a:xfrm rot="1800000">
              <a:off x="6322579" y="2768894"/>
              <a:ext cx="1440000" cy="1241371"/>
            </a:xfrm>
            <a:prstGeom prst="hexagon">
              <a:avLst>
                <a:gd name="adj" fmla="val 28912"/>
                <a:gd name="vf" fmla="val 115470"/>
              </a:avLst>
            </a:prstGeom>
            <a:noFill/>
            <a:ln w="22225">
              <a:solidFill>
                <a:schemeClr val="accent6"/>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endParaRPr/>
            </a:p>
          </p:txBody>
        </p:sp>
        <p:sp>
          <p:nvSpPr>
            <p:cNvPr id="21" name="文本框 20">
              <a:extLst>
                <a:ext uri="{FF2B5EF4-FFF2-40B4-BE49-F238E27FC236}">
                  <a16:creationId xmlns:a16="http://schemas.microsoft.com/office/drawing/2014/main" id="{F4DED14D-5BCB-49AC-94EC-3FAA6D838819}"/>
                </a:ext>
              </a:extLst>
            </p:cNvPr>
            <p:cNvSpPr txBox="1"/>
            <p:nvPr/>
          </p:nvSpPr>
          <p:spPr>
            <a:xfrm>
              <a:off x="6591174" y="3235691"/>
              <a:ext cx="902811" cy="307777"/>
            </a:xfrm>
            <a:prstGeom prst="rect">
              <a:avLst/>
            </a:prstGeom>
            <a:noFill/>
          </p:spPr>
          <p:txBody>
            <a:bodyPr wrap="none" rtlCol="0" anchor="ctr">
              <a:spAutoFit/>
            </a:bodyPr>
            <a:lstStyle/>
            <a:p>
              <a:pPr algn="ctr"/>
              <a:r>
                <a:rPr lang="zh-CN" altLang="en-US" sz="1400" b="1" dirty="0"/>
                <a:t>认证服务</a:t>
              </a:r>
            </a:p>
          </p:txBody>
        </p:sp>
      </p:grpSp>
      <p:grpSp>
        <p:nvGrpSpPr>
          <p:cNvPr id="32" name="组合 31">
            <a:extLst>
              <a:ext uri="{FF2B5EF4-FFF2-40B4-BE49-F238E27FC236}">
                <a16:creationId xmlns:a16="http://schemas.microsoft.com/office/drawing/2014/main" id="{3D77F9F6-4107-4513-888F-13DE999A086F}"/>
              </a:ext>
            </a:extLst>
          </p:cNvPr>
          <p:cNvGrpSpPr/>
          <p:nvPr/>
        </p:nvGrpSpPr>
        <p:grpSpPr>
          <a:xfrm>
            <a:off x="3468676" y="2930254"/>
            <a:ext cx="1440000" cy="1241371"/>
            <a:chOff x="2823282" y="2789333"/>
            <a:chExt cx="1440000" cy="1241371"/>
          </a:xfrm>
        </p:grpSpPr>
        <p:sp>
          <p:nvSpPr>
            <p:cNvPr id="12" name="išľíḓé">
              <a:extLst>
                <a:ext uri="{FF2B5EF4-FFF2-40B4-BE49-F238E27FC236}">
                  <a16:creationId xmlns:a16="http://schemas.microsoft.com/office/drawing/2014/main" id="{2A5CBAE7-8E60-4F8A-B391-462E01CD72DE}"/>
                </a:ext>
              </a:extLst>
            </p:cNvPr>
            <p:cNvSpPr>
              <a:spLocks noChangeAspect="1"/>
            </p:cNvSpPr>
            <p:nvPr/>
          </p:nvSpPr>
          <p:spPr>
            <a:xfrm rot="1800000">
              <a:off x="2823282" y="2789333"/>
              <a:ext cx="1440000" cy="1241371"/>
            </a:xfrm>
            <a:prstGeom prst="hexagon">
              <a:avLst>
                <a:gd name="adj" fmla="val 28912"/>
                <a:gd name="vf" fmla="val 115470"/>
              </a:avLst>
            </a:prstGeom>
            <a:noFill/>
            <a:ln w="22225">
              <a:solidFill>
                <a:schemeClr val="accent6"/>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endParaRPr dirty="0"/>
            </a:p>
          </p:txBody>
        </p:sp>
        <p:sp>
          <p:nvSpPr>
            <p:cNvPr id="23" name="文本框 22">
              <a:extLst>
                <a:ext uri="{FF2B5EF4-FFF2-40B4-BE49-F238E27FC236}">
                  <a16:creationId xmlns:a16="http://schemas.microsoft.com/office/drawing/2014/main" id="{673C2003-5482-4C01-9E9E-6A0388F0C5D8}"/>
                </a:ext>
              </a:extLst>
            </p:cNvPr>
            <p:cNvSpPr txBox="1"/>
            <p:nvPr/>
          </p:nvSpPr>
          <p:spPr>
            <a:xfrm>
              <a:off x="3091887" y="3148409"/>
              <a:ext cx="902811" cy="523220"/>
            </a:xfrm>
            <a:prstGeom prst="rect">
              <a:avLst/>
            </a:prstGeom>
            <a:noFill/>
          </p:spPr>
          <p:txBody>
            <a:bodyPr wrap="none" rtlCol="0" anchor="ctr">
              <a:spAutoFit/>
            </a:bodyPr>
            <a:lstStyle/>
            <a:p>
              <a:pPr algn="ctr"/>
              <a:r>
                <a:rPr lang="zh-CN" altLang="en-US" sz="1400" b="1" dirty="0"/>
                <a:t>用户身份</a:t>
              </a:r>
              <a:endParaRPr lang="en-US" altLang="zh-CN" sz="1400" b="1" dirty="0"/>
            </a:p>
            <a:p>
              <a:pPr algn="ctr"/>
              <a:r>
                <a:rPr lang="zh-CN" altLang="en-US" sz="1400" b="1" dirty="0"/>
                <a:t>管理</a:t>
              </a:r>
            </a:p>
          </p:txBody>
        </p:sp>
      </p:grpSp>
      <p:grpSp>
        <p:nvGrpSpPr>
          <p:cNvPr id="33" name="组合 32">
            <a:extLst>
              <a:ext uri="{FF2B5EF4-FFF2-40B4-BE49-F238E27FC236}">
                <a16:creationId xmlns:a16="http://schemas.microsoft.com/office/drawing/2014/main" id="{C095240A-5DE1-4FE0-823B-EE3B146C3834}"/>
              </a:ext>
            </a:extLst>
          </p:cNvPr>
          <p:cNvGrpSpPr/>
          <p:nvPr/>
        </p:nvGrpSpPr>
        <p:grpSpPr>
          <a:xfrm>
            <a:off x="2029144" y="2930254"/>
            <a:ext cx="1440000" cy="1241371"/>
            <a:chOff x="878011" y="2563908"/>
            <a:chExt cx="1440000" cy="1241371"/>
          </a:xfrm>
        </p:grpSpPr>
        <p:sp>
          <p:nvSpPr>
            <p:cNvPr id="9" name="išľíḓé">
              <a:extLst>
                <a:ext uri="{FF2B5EF4-FFF2-40B4-BE49-F238E27FC236}">
                  <a16:creationId xmlns:a16="http://schemas.microsoft.com/office/drawing/2014/main" id="{77908BF2-40FD-4373-8300-C5A16494FE23}"/>
                </a:ext>
              </a:extLst>
            </p:cNvPr>
            <p:cNvSpPr>
              <a:spLocks noChangeAspect="1"/>
            </p:cNvSpPr>
            <p:nvPr/>
          </p:nvSpPr>
          <p:spPr>
            <a:xfrm rot="1800000">
              <a:off x="878011" y="2563908"/>
              <a:ext cx="1440000" cy="1241371"/>
            </a:xfrm>
            <a:prstGeom prst="hexagon">
              <a:avLst>
                <a:gd name="adj" fmla="val 28912"/>
                <a:gd name="vf" fmla="val 115470"/>
              </a:avLst>
            </a:prstGeom>
            <a:noFill/>
            <a:ln w="22225">
              <a:solidFill>
                <a:schemeClr val="accent6"/>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endParaRPr dirty="0"/>
            </a:p>
          </p:txBody>
        </p:sp>
        <p:sp>
          <p:nvSpPr>
            <p:cNvPr id="24" name="文本框 23">
              <a:extLst>
                <a:ext uri="{FF2B5EF4-FFF2-40B4-BE49-F238E27FC236}">
                  <a16:creationId xmlns:a16="http://schemas.microsoft.com/office/drawing/2014/main" id="{C190CA24-D848-4D5E-81DF-0C8EEE9A3EDF}"/>
                </a:ext>
              </a:extLst>
            </p:cNvPr>
            <p:cNvSpPr txBox="1"/>
            <p:nvPr/>
          </p:nvSpPr>
          <p:spPr>
            <a:xfrm>
              <a:off x="1146606" y="3030705"/>
              <a:ext cx="902811" cy="307777"/>
            </a:xfrm>
            <a:prstGeom prst="rect">
              <a:avLst/>
            </a:prstGeom>
            <a:noFill/>
          </p:spPr>
          <p:txBody>
            <a:bodyPr wrap="none" rtlCol="0" anchor="ctr">
              <a:spAutoFit/>
            </a:bodyPr>
            <a:lstStyle/>
            <a:p>
              <a:pPr algn="ctr"/>
              <a:r>
                <a:rPr lang="zh-CN" altLang="en-US" sz="1400" b="1" dirty="0"/>
                <a:t>认证服务</a:t>
              </a:r>
            </a:p>
          </p:txBody>
        </p:sp>
      </p:grpSp>
      <p:cxnSp>
        <p:nvCxnSpPr>
          <p:cNvPr id="34" name="直接连接符 33">
            <a:extLst>
              <a:ext uri="{FF2B5EF4-FFF2-40B4-BE49-F238E27FC236}">
                <a16:creationId xmlns:a16="http://schemas.microsoft.com/office/drawing/2014/main" id="{437573AA-14DC-4E97-9E75-596990B3335C}"/>
              </a:ext>
            </a:extLst>
          </p:cNvPr>
          <p:cNvCxnSpPr>
            <a:cxnSpLocks/>
          </p:cNvCxnSpPr>
          <p:nvPr/>
        </p:nvCxnSpPr>
        <p:spPr>
          <a:xfrm flipV="1">
            <a:off x="6096000" y="1145296"/>
            <a:ext cx="0" cy="4991979"/>
          </a:xfrm>
          <a:prstGeom prst="line">
            <a:avLst/>
          </a:prstGeom>
          <a:noFill/>
          <a:ln>
            <a:solidFill>
              <a:schemeClr val="bg1">
                <a:lumMod val="50000"/>
              </a:schemeClr>
            </a:solidFill>
            <a:prstDash val="dash"/>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cxnSp>
      <p:sp>
        <p:nvSpPr>
          <p:cNvPr id="35" name="文本框 34">
            <a:extLst>
              <a:ext uri="{FF2B5EF4-FFF2-40B4-BE49-F238E27FC236}">
                <a16:creationId xmlns:a16="http://schemas.microsoft.com/office/drawing/2014/main" id="{5931C97A-0547-4CB6-921D-FABAC6B20664}"/>
              </a:ext>
            </a:extLst>
          </p:cNvPr>
          <p:cNvSpPr txBox="1"/>
          <p:nvPr/>
        </p:nvSpPr>
        <p:spPr>
          <a:xfrm>
            <a:off x="668664" y="1130300"/>
            <a:ext cx="1646605" cy="369332"/>
          </a:xfrm>
          <a:prstGeom prst="rect">
            <a:avLst/>
          </a:prstGeom>
          <a:noFill/>
        </p:spPr>
        <p:txBody>
          <a:bodyPr wrap="none" rtlCol="0">
            <a:spAutoFit/>
          </a:bodyPr>
          <a:lstStyle/>
          <a:p>
            <a:r>
              <a:rPr lang="zh-CN" altLang="en-US" dirty="0"/>
              <a:t>模拟</a:t>
            </a:r>
            <a:r>
              <a:rPr lang="en-US" altLang="zh-CN" dirty="0"/>
              <a:t>-</a:t>
            </a:r>
            <a:r>
              <a:rPr lang="zh-CN" altLang="en-US" dirty="0"/>
              <a:t>中央集群</a:t>
            </a:r>
          </a:p>
        </p:txBody>
      </p:sp>
      <p:sp>
        <p:nvSpPr>
          <p:cNvPr id="36" name="文本框 35">
            <a:extLst>
              <a:ext uri="{FF2B5EF4-FFF2-40B4-BE49-F238E27FC236}">
                <a16:creationId xmlns:a16="http://schemas.microsoft.com/office/drawing/2014/main" id="{07A0A09B-48B8-4113-8C45-986FB536551E}"/>
              </a:ext>
            </a:extLst>
          </p:cNvPr>
          <p:cNvSpPr txBox="1"/>
          <p:nvPr/>
        </p:nvSpPr>
        <p:spPr>
          <a:xfrm>
            <a:off x="6164267" y="1130300"/>
            <a:ext cx="1646605" cy="369332"/>
          </a:xfrm>
          <a:prstGeom prst="rect">
            <a:avLst/>
          </a:prstGeom>
          <a:noFill/>
        </p:spPr>
        <p:txBody>
          <a:bodyPr wrap="none" rtlCol="0">
            <a:spAutoFit/>
          </a:bodyPr>
          <a:lstStyle/>
          <a:p>
            <a:r>
              <a:rPr lang="zh-CN" altLang="en-US" dirty="0"/>
              <a:t>模拟</a:t>
            </a:r>
            <a:r>
              <a:rPr lang="en-US" altLang="zh-CN" dirty="0"/>
              <a:t>-</a:t>
            </a:r>
            <a:r>
              <a:rPr lang="zh-CN" altLang="en-US" dirty="0"/>
              <a:t>内蒙集群</a:t>
            </a:r>
          </a:p>
        </p:txBody>
      </p:sp>
      <p:cxnSp>
        <p:nvCxnSpPr>
          <p:cNvPr id="38" name="连接符: 肘形 37">
            <a:extLst>
              <a:ext uri="{FF2B5EF4-FFF2-40B4-BE49-F238E27FC236}">
                <a16:creationId xmlns:a16="http://schemas.microsoft.com/office/drawing/2014/main" id="{EF2F3A69-51CD-4722-9365-36D2ED1D8AC5}"/>
              </a:ext>
            </a:extLst>
          </p:cNvPr>
          <p:cNvCxnSpPr>
            <a:cxnSpLocks/>
          </p:cNvCxnSpPr>
          <p:nvPr/>
        </p:nvCxnSpPr>
        <p:spPr>
          <a:xfrm flipH="1" flipV="1">
            <a:off x="4233369" y="2351867"/>
            <a:ext cx="2634876" cy="21661"/>
          </a:xfrm>
          <a:prstGeom prst="straightConnector1">
            <a:avLst/>
          </a:prstGeom>
          <a:noFill/>
          <a:ln>
            <a:solidFill>
              <a:schemeClr val="accent1"/>
            </a:solidFill>
            <a:headEnd type="triangle"/>
            <a:tailEnd type="triangle"/>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cxnSp>
      <p:sp>
        <p:nvSpPr>
          <p:cNvPr id="22" name="文本框 21">
            <a:extLst>
              <a:ext uri="{FF2B5EF4-FFF2-40B4-BE49-F238E27FC236}">
                <a16:creationId xmlns:a16="http://schemas.microsoft.com/office/drawing/2014/main" id="{C6115893-78C9-4B11-888E-88DFEEBE03B1}"/>
              </a:ext>
            </a:extLst>
          </p:cNvPr>
          <p:cNvSpPr txBox="1"/>
          <p:nvPr/>
        </p:nvSpPr>
        <p:spPr>
          <a:xfrm>
            <a:off x="707266" y="4752353"/>
            <a:ext cx="1107996" cy="369332"/>
          </a:xfrm>
          <a:prstGeom prst="rect">
            <a:avLst/>
          </a:prstGeom>
          <a:noFill/>
        </p:spPr>
        <p:txBody>
          <a:bodyPr wrap="none" rtlCol="0">
            <a:spAutoFit/>
          </a:bodyPr>
          <a:lstStyle/>
          <a:p>
            <a:r>
              <a:rPr lang="zh-CN" altLang="en-US" dirty="0"/>
              <a:t>管理集群</a:t>
            </a:r>
            <a:endParaRPr lang="en-US" altLang="zh-CN" dirty="0"/>
          </a:p>
        </p:txBody>
      </p:sp>
      <p:grpSp>
        <p:nvGrpSpPr>
          <p:cNvPr id="39" name="组合 38">
            <a:extLst>
              <a:ext uri="{FF2B5EF4-FFF2-40B4-BE49-F238E27FC236}">
                <a16:creationId xmlns:a16="http://schemas.microsoft.com/office/drawing/2014/main" id="{FFC0A5F6-F97E-4767-B8F7-6C5AB89F0A19}"/>
              </a:ext>
            </a:extLst>
          </p:cNvPr>
          <p:cNvGrpSpPr/>
          <p:nvPr/>
        </p:nvGrpSpPr>
        <p:grpSpPr>
          <a:xfrm>
            <a:off x="1004431" y="5279016"/>
            <a:ext cx="907195" cy="782059"/>
            <a:chOff x="1940989" y="1095938"/>
            <a:chExt cx="1440000" cy="1241371"/>
          </a:xfrm>
        </p:grpSpPr>
        <p:sp>
          <p:nvSpPr>
            <p:cNvPr id="40" name="išľíḓé">
              <a:extLst>
                <a:ext uri="{FF2B5EF4-FFF2-40B4-BE49-F238E27FC236}">
                  <a16:creationId xmlns:a16="http://schemas.microsoft.com/office/drawing/2014/main" id="{D55B3BEB-13EF-47B9-85CA-6989F79884A7}"/>
                </a:ext>
              </a:extLst>
            </p:cNvPr>
            <p:cNvSpPr>
              <a:spLocks noChangeAspect="1"/>
            </p:cNvSpPr>
            <p:nvPr/>
          </p:nvSpPr>
          <p:spPr>
            <a:xfrm rot="1800000">
              <a:off x="1940989" y="1095938"/>
              <a:ext cx="1440000" cy="1241371"/>
            </a:xfrm>
            <a:prstGeom prst="hexagon">
              <a:avLst>
                <a:gd name="adj" fmla="val 28912"/>
                <a:gd name="vf" fmla="val 115470"/>
              </a:avLst>
            </a:prstGeom>
            <a:noFill/>
            <a:ln w="22225">
              <a:solidFill>
                <a:schemeClr val="accent2"/>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endParaRPr sz="1200" dirty="0"/>
            </a:p>
          </p:txBody>
        </p:sp>
        <p:sp>
          <p:nvSpPr>
            <p:cNvPr id="41" name="文本框 40">
              <a:extLst>
                <a:ext uri="{FF2B5EF4-FFF2-40B4-BE49-F238E27FC236}">
                  <a16:creationId xmlns:a16="http://schemas.microsoft.com/office/drawing/2014/main" id="{8D0D2FA8-24A4-4974-9CC4-1DA3F1449984}"/>
                </a:ext>
              </a:extLst>
            </p:cNvPr>
            <p:cNvSpPr txBox="1"/>
            <p:nvPr/>
          </p:nvSpPr>
          <p:spPr>
            <a:xfrm>
              <a:off x="2183647" y="1496782"/>
              <a:ext cx="954685" cy="439684"/>
            </a:xfrm>
            <a:prstGeom prst="rect">
              <a:avLst/>
            </a:prstGeom>
            <a:noFill/>
            <a:ln>
              <a:noFill/>
            </a:ln>
          </p:spPr>
          <p:txBody>
            <a:bodyPr wrap="none" rtlCol="0" anchor="ctr">
              <a:spAutoFit/>
            </a:bodyPr>
            <a:lstStyle/>
            <a:p>
              <a:pPr algn="ctr"/>
              <a:r>
                <a:rPr lang="en-US" altLang="zh-CN" sz="1200" b="1" dirty="0"/>
                <a:t>Kafka</a:t>
              </a:r>
              <a:endParaRPr lang="zh-CN" altLang="en-US" sz="1200" b="1" dirty="0"/>
            </a:p>
          </p:txBody>
        </p:sp>
      </p:grpSp>
      <p:grpSp>
        <p:nvGrpSpPr>
          <p:cNvPr id="42" name="组合 41">
            <a:extLst>
              <a:ext uri="{FF2B5EF4-FFF2-40B4-BE49-F238E27FC236}">
                <a16:creationId xmlns:a16="http://schemas.microsoft.com/office/drawing/2014/main" id="{4C29DB0D-DFF2-43C9-944B-BCED7599F638}"/>
              </a:ext>
            </a:extLst>
          </p:cNvPr>
          <p:cNvGrpSpPr/>
          <p:nvPr/>
        </p:nvGrpSpPr>
        <p:grpSpPr>
          <a:xfrm>
            <a:off x="1914008" y="5279016"/>
            <a:ext cx="907195" cy="782059"/>
            <a:chOff x="1940989" y="1095938"/>
            <a:chExt cx="1440000" cy="1241371"/>
          </a:xfrm>
        </p:grpSpPr>
        <p:sp>
          <p:nvSpPr>
            <p:cNvPr id="43" name="išľíḓé">
              <a:extLst>
                <a:ext uri="{FF2B5EF4-FFF2-40B4-BE49-F238E27FC236}">
                  <a16:creationId xmlns:a16="http://schemas.microsoft.com/office/drawing/2014/main" id="{2CDFB611-13C3-498F-A302-34379D468EC1}"/>
                </a:ext>
              </a:extLst>
            </p:cNvPr>
            <p:cNvSpPr>
              <a:spLocks noChangeAspect="1"/>
            </p:cNvSpPr>
            <p:nvPr/>
          </p:nvSpPr>
          <p:spPr>
            <a:xfrm rot="1800000">
              <a:off x="1940989" y="1095938"/>
              <a:ext cx="1440000" cy="1241371"/>
            </a:xfrm>
            <a:prstGeom prst="hexagon">
              <a:avLst>
                <a:gd name="adj" fmla="val 28912"/>
                <a:gd name="vf" fmla="val 115470"/>
              </a:avLst>
            </a:prstGeom>
            <a:noFill/>
            <a:ln w="22225">
              <a:solidFill>
                <a:schemeClr val="accent2"/>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endParaRPr sz="1200" dirty="0"/>
            </a:p>
          </p:txBody>
        </p:sp>
        <p:sp>
          <p:nvSpPr>
            <p:cNvPr id="44" name="文本框 43">
              <a:extLst>
                <a:ext uri="{FF2B5EF4-FFF2-40B4-BE49-F238E27FC236}">
                  <a16:creationId xmlns:a16="http://schemas.microsoft.com/office/drawing/2014/main" id="{98757762-C8D8-46EF-A46F-9269421F357D}"/>
                </a:ext>
              </a:extLst>
            </p:cNvPr>
            <p:cNvSpPr txBox="1"/>
            <p:nvPr/>
          </p:nvSpPr>
          <p:spPr>
            <a:xfrm>
              <a:off x="2121311" y="1350220"/>
              <a:ext cx="1079362" cy="732806"/>
            </a:xfrm>
            <a:prstGeom prst="rect">
              <a:avLst/>
            </a:prstGeom>
            <a:noFill/>
            <a:ln>
              <a:noFill/>
            </a:ln>
          </p:spPr>
          <p:txBody>
            <a:bodyPr wrap="none" rtlCol="0" anchor="ctr">
              <a:spAutoFit/>
            </a:bodyPr>
            <a:lstStyle/>
            <a:p>
              <a:pPr algn="ctr"/>
              <a:r>
                <a:rPr lang="en-US" altLang="zh-CN" sz="1200" b="1" dirty="0"/>
                <a:t>Elastic</a:t>
              </a:r>
            </a:p>
            <a:p>
              <a:pPr algn="ctr"/>
              <a:r>
                <a:rPr lang="en-US" altLang="zh-CN" sz="1200" b="1" dirty="0"/>
                <a:t>search</a:t>
              </a:r>
              <a:endParaRPr lang="zh-CN" altLang="en-US" sz="1200" b="1" dirty="0"/>
            </a:p>
          </p:txBody>
        </p:sp>
      </p:grpSp>
      <p:grpSp>
        <p:nvGrpSpPr>
          <p:cNvPr id="45" name="组合 44">
            <a:extLst>
              <a:ext uri="{FF2B5EF4-FFF2-40B4-BE49-F238E27FC236}">
                <a16:creationId xmlns:a16="http://schemas.microsoft.com/office/drawing/2014/main" id="{C9B86A81-3C7D-44B1-88E9-2A0FB58748A5}"/>
              </a:ext>
            </a:extLst>
          </p:cNvPr>
          <p:cNvGrpSpPr/>
          <p:nvPr/>
        </p:nvGrpSpPr>
        <p:grpSpPr>
          <a:xfrm>
            <a:off x="2823585" y="5279016"/>
            <a:ext cx="907195" cy="782059"/>
            <a:chOff x="1940989" y="1095938"/>
            <a:chExt cx="1440000" cy="1241371"/>
          </a:xfrm>
        </p:grpSpPr>
        <p:sp>
          <p:nvSpPr>
            <p:cNvPr id="46" name="išľíḓé">
              <a:extLst>
                <a:ext uri="{FF2B5EF4-FFF2-40B4-BE49-F238E27FC236}">
                  <a16:creationId xmlns:a16="http://schemas.microsoft.com/office/drawing/2014/main" id="{9D1DB68B-41A0-487C-8806-E99597AD93DE}"/>
                </a:ext>
              </a:extLst>
            </p:cNvPr>
            <p:cNvSpPr>
              <a:spLocks noChangeAspect="1"/>
            </p:cNvSpPr>
            <p:nvPr/>
          </p:nvSpPr>
          <p:spPr>
            <a:xfrm rot="1800000">
              <a:off x="1940989" y="1095938"/>
              <a:ext cx="1440000" cy="1241371"/>
            </a:xfrm>
            <a:prstGeom prst="hexagon">
              <a:avLst>
                <a:gd name="adj" fmla="val 28912"/>
                <a:gd name="vf" fmla="val 115470"/>
              </a:avLst>
            </a:prstGeom>
            <a:noFill/>
            <a:ln w="22225">
              <a:solidFill>
                <a:schemeClr val="accent2"/>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endParaRPr sz="1200" dirty="0"/>
            </a:p>
          </p:txBody>
        </p:sp>
        <p:sp>
          <p:nvSpPr>
            <p:cNvPr id="47" name="文本框 46">
              <a:extLst>
                <a:ext uri="{FF2B5EF4-FFF2-40B4-BE49-F238E27FC236}">
                  <a16:creationId xmlns:a16="http://schemas.microsoft.com/office/drawing/2014/main" id="{0E077A1C-82BD-4DA6-B8DB-F6CB53F06BEF}"/>
                </a:ext>
              </a:extLst>
            </p:cNvPr>
            <p:cNvSpPr txBox="1"/>
            <p:nvPr/>
          </p:nvSpPr>
          <p:spPr>
            <a:xfrm>
              <a:off x="2182379" y="1496782"/>
              <a:ext cx="957227" cy="439684"/>
            </a:xfrm>
            <a:prstGeom prst="rect">
              <a:avLst/>
            </a:prstGeom>
            <a:noFill/>
            <a:ln>
              <a:noFill/>
            </a:ln>
          </p:spPr>
          <p:txBody>
            <a:bodyPr wrap="none" rtlCol="0" anchor="ctr">
              <a:spAutoFit/>
            </a:bodyPr>
            <a:lstStyle/>
            <a:p>
              <a:pPr algn="ctr"/>
              <a:r>
                <a:rPr lang="en-US" altLang="zh-CN" sz="1200" b="1" dirty="0"/>
                <a:t>Redis</a:t>
              </a:r>
              <a:endParaRPr lang="zh-CN" altLang="en-US" sz="1200" b="1" dirty="0"/>
            </a:p>
          </p:txBody>
        </p:sp>
      </p:grpSp>
      <p:grpSp>
        <p:nvGrpSpPr>
          <p:cNvPr id="48" name="组合 47">
            <a:extLst>
              <a:ext uri="{FF2B5EF4-FFF2-40B4-BE49-F238E27FC236}">
                <a16:creationId xmlns:a16="http://schemas.microsoft.com/office/drawing/2014/main" id="{6585DE91-42D7-43DA-AE12-1B942CF68B07}"/>
              </a:ext>
            </a:extLst>
          </p:cNvPr>
          <p:cNvGrpSpPr/>
          <p:nvPr/>
        </p:nvGrpSpPr>
        <p:grpSpPr>
          <a:xfrm>
            <a:off x="3705699" y="5279016"/>
            <a:ext cx="962123" cy="782059"/>
            <a:chOff x="1897397" y="1095938"/>
            <a:chExt cx="1527188" cy="1241371"/>
          </a:xfrm>
        </p:grpSpPr>
        <p:sp>
          <p:nvSpPr>
            <p:cNvPr id="49" name="išľíḓé">
              <a:extLst>
                <a:ext uri="{FF2B5EF4-FFF2-40B4-BE49-F238E27FC236}">
                  <a16:creationId xmlns:a16="http://schemas.microsoft.com/office/drawing/2014/main" id="{787A3AD6-D2D9-49DB-B25D-C63D7CBDFDDE}"/>
                </a:ext>
              </a:extLst>
            </p:cNvPr>
            <p:cNvSpPr>
              <a:spLocks noChangeAspect="1"/>
            </p:cNvSpPr>
            <p:nvPr/>
          </p:nvSpPr>
          <p:spPr>
            <a:xfrm rot="1800000">
              <a:off x="1940989" y="1095938"/>
              <a:ext cx="1440000" cy="1241371"/>
            </a:xfrm>
            <a:prstGeom prst="hexagon">
              <a:avLst>
                <a:gd name="adj" fmla="val 28912"/>
                <a:gd name="vf" fmla="val 115470"/>
              </a:avLst>
            </a:prstGeom>
            <a:noFill/>
            <a:ln w="22225">
              <a:solidFill>
                <a:schemeClr val="accent2"/>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endParaRPr sz="1200" dirty="0"/>
            </a:p>
          </p:txBody>
        </p:sp>
        <p:sp>
          <p:nvSpPr>
            <p:cNvPr id="50" name="文本框 49">
              <a:extLst>
                <a:ext uri="{FF2B5EF4-FFF2-40B4-BE49-F238E27FC236}">
                  <a16:creationId xmlns:a16="http://schemas.microsoft.com/office/drawing/2014/main" id="{BACA22CE-1D3D-4A04-BFA6-F40E4948EA24}"/>
                </a:ext>
              </a:extLst>
            </p:cNvPr>
            <p:cNvSpPr txBox="1"/>
            <p:nvPr/>
          </p:nvSpPr>
          <p:spPr>
            <a:xfrm>
              <a:off x="1897397" y="1496782"/>
              <a:ext cx="1527188" cy="439684"/>
            </a:xfrm>
            <a:prstGeom prst="rect">
              <a:avLst/>
            </a:prstGeom>
            <a:noFill/>
            <a:ln>
              <a:noFill/>
            </a:ln>
          </p:spPr>
          <p:txBody>
            <a:bodyPr wrap="none" rtlCol="0" anchor="ctr">
              <a:spAutoFit/>
            </a:bodyPr>
            <a:lstStyle/>
            <a:p>
              <a:pPr algn="ctr"/>
              <a:r>
                <a:rPr lang="en-US" altLang="zh-CN" sz="1200" b="1" dirty="0"/>
                <a:t>Zookeeper</a:t>
              </a:r>
              <a:endParaRPr lang="zh-CN" altLang="en-US" sz="1200" b="1" dirty="0"/>
            </a:p>
          </p:txBody>
        </p:sp>
      </p:grpSp>
      <p:grpSp>
        <p:nvGrpSpPr>
          <p:cNvPr id="51" name="组合 50">
            <a:extLst>
              <a:ext uri="{FF2B5EF4-FFF2-40B4-BE49-F238E27FC236}">
                <a16:creationId xmlns:a16="http://schemas.microsoft.com/office/drawing/2014/main" id="{FD0B295A-FF9E-489E-A110-02E91848CC75}"/>
              </a:ext>
            </a:extLst>
          </p:cNvPr>
          <p:cNvGrpSpPr/>
          <p:nvPr/>
        </p:nvGrpSpPr>
        <p:grpSpPr>
          <a:xfrm>
            <a:off x="4642739" y="5279016"/>
            <a:ext cx="907195" cy="782059"/>
            <a:chOff x="1940989" y="1095938"/>
            <a:chExt cx="1440000" cy="1241371"/>
          </a:xfrm>
        </p:grpSpPr>
        <p:sp>
          <p:nvSpPr>
            <p:cNvPr id="52" name="išľíḓé">
              <a:extLst>
                <a:ext uri="{FF2B5EF4-FFF2-40B4-BE49-F238E27FC236}">
                  <a16:creationId xmlns:a16="http://schemas.microsoft.com/office/drawing/2014/main" id="{4695682A-F345-41DD-BEED-BBC9550B3454}"/>
                </a:ext>
              </a:extLst>
            </p:cNvPr>
            <p:cNvSpPr>
              <a:spLocks noChangeAspect="1"/>
            </p:cNvSpPr>
            <p:nvPr/>
          </p:nvSpPr>
          <p:spPr>
            <a:xfrm rot="1800000">
              <a:off x="1940989" y="1095938"/>
              <a:ext cx="1440000" cy="1241371"/>
            </a:xfrm>
            <a:prstGeom prst="hexagon">
              <a:avLst>
                <a:gd name="adj" fmla="val 28912"/>
                <a:gd name="vf" fmla="val 115470"/>
              </a:avLst>
            </a:prstGeom>
            <a:noFill/>
            <a:ln w="22225">
              <a:solidFill>
                <a:schemeClr val="accent2"/>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endParaRPr sz="1200" dirty="0"/>
            </a:p>
          </p:txBody>
        </p:sp>
        <p:sp>
          <p:nvSpPr>
            <p:cNvPr id="53" name="文本框 52">
              <a:extLst>
                <a:ext uri="{FF2B5EF4-FFF2-40B4-BE49-F238E27FC236}">
                  <a16:creationId xmlns:a16="http://schemas.microsoft.com/office/drawing/2014/main" id="{2401D0BA-F3E5-4635-846D-E487406482FB}"/>
                </a:ext>
              </a:extLst>
            </p:cNvPr>
            <p:cNvSpPr txBox="1"/>
            <p:nvPr/>
          </p:nvSpPr>
          <p:spPr>
            <a:xfrm>
              <a:off x="2025897" y="1350220"/>
              <a:ext cx="1270196" cy="732806"/>
            </a:xfrm>
            <a:prstGeom prst="rect">
              <a:avLst/>
            </a:prstGeom>
            <a:noFill/>
            <a:ln>
              <a:noFill/>
            </a:ln>
          </p:spPr>
          <p:txBody>
            <a:bodyPr wrap="none" rtlCol="0" anchor="ctr">
              <a:spAutoFit/>
            </a:bodyPr>
            <a:lstStyle/>
            <a:p>
              <a:pPr algn="ctr"/>
              <a:r>
                <a:rPr lang="zh-CN" altLang="en-US" sz="1200" b="1" dirty="0"/>
                <a:t>其他功能</a:t>
              </a:r>
              <a:endParaRPr lang="en-US" altLang="zh-CN" sz="1200" b="1" dirty="0"/>
            </a:p>
            <a:p>
              <a:pPr algn="ctr"/>
              <a:r>
                <a:rPr lang="zh-CN" altLang="en-US" sz="1200" b="1" dirty="0"/>
                <a:t>组件</a:t>
              </a:r>
            </a:p>
          </p:txBody>
        </p:sp>
      </p:grpSp>
      <p:sp>
        <p:nvSpPr>
          <p:cNvPr id="54" name="išľíḓé">
            <a:extLst>
              <a:ext uri="{FF2B5EF4-FFF2-40B4-BE49-F238E27FC236}">
                <a16:creationId xmlns:a16="http://schemas.microsoft.com/office/drawing/2014/main" id="{E293A0B3-1A63-4805-8191-A55BF60F4F6E}"/>
              </a:ext>
            </a:extLst>
          </p:cNvPr>
          <p:cNvSpPr>
            <a:spLocks noChangeAspect="1"/>
          </p:cNvSpPr>
          <p:nvPr/>
        </p:nvSpPr>
        <p:spPr>
          <a:xfrm rot="1800000">
            <a:off x="10342400" y="5720909"/>
            <a:ext cx="417603" cy="360000"/>
          </a:xfrm>
          <a:prstGeom prst="hexagon">
            <a:avLst>
              <a:gd name="adj" fmla="val 28912"/>
              <a:gd name="vf" fmla="val 115470"/>
            </a:avLst>
          </a:prstGeom>
          <a:noFill/>
          <a:ln w="22225">
            <a:solidFill>
              <a:schemeClr val="accent6"/>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fontScale="62500" lnSpcReduction="20000"/>
          </a:bodyPr>
          <a:lstStyle/>
          <a:p>
            <a:pPr algn="ctr"/>
            <a:endParaRPr dirty="0"/>
          </a:p>
        </p:txBody>
      </p:sp>
      <p:sp>
        <p:nvSpPr>
          <p:cNvPr id="56" name="išľíḓé">
            <a:extLst>
              <a:ext uri="{FF2B5EF4-FFF2-40B4-BE49-F238E27FC236}">
                <a16:creationId xmlns:a16="http://schemas.microsoft.com/office/drawing/2014/main" id="{D616635D-8F01-4ACA-90A3-6E72F98AFE1E}"/>
              </a:ext>
            </a:extLst>
          </p:cNvPr>
          <p:cNvSpPr>
            <a:spLocks noChangeAspect="1"/>
          </p:cNvSpPr>
          <p:nvPr/>
        </p:nvSpPr>
        <p:spPr>
          <a:xfrm rot="1800000">
            <a:off x="10342401" y="5239637"/>
            <a:ext cx="417602" cy="360000"/>
          </a:xfrm>
          <a:prstGeom prst="hexagon">
            <a:avLst>
              <a:gd name="adj" fmla="val 28912"/>
              <a:gd name="vf" fmla="val 115470"/>
            </a:avLst>
          </a:prstGeom>
          <a:noFill/>
          <a:ln w="22225">
            <a:solidFill>
              <a:schemeClr val="accent2"/>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fontScale="62500" lnSpcReduction="20000"/>
          </a:bodyPr>
          <a:lstStyle/>
          <a:p>
            <a:pPr algn="ctr"/>
            <a:endParaRPr dirty="0"/>
          </a:p>
        </p:txBody>
      </p:sp>
      <p:sp>
        <p:nvSpPr>
          <p:cNvPr id="37" name="矩形 36">
            <a:extLst>
              <a:ext uri="{FF2B5EF4-FFF2-40B4-BE49-F238E27FC236}">
                <a16:creationId xmlns:a16="http://schemas.microsoft.com/office/drawing/2014/main" id="{C8DDF0AF-30FF-4A65-8A95-D28BBF3DE928}"/>
              </a:ext>
            </a:extLst>
          </p:cNvPr>
          <p:cNvSpPr/>
          <p:nvPr/>
        </p:nvSpPr>
        <p:spPr>
          <a:xfrm>
            <a:off x="10738946" y="5288849"/>
            <a:ext cx="800219" cy="276999"/>
          </a:xfrm>
          <a:prstGeom prst="rect">
            <a:avLst/>
          </a:prstGeom>
        </p:spPr>
        <p:txBody>
          <a:bodyPr wrap="none">
            <a:spAutoFit/>
          </a:bodyPr>
          <a:lstStyle/>
          <a:p>
            <a:pPr algn="ctr"/>
            <a:r>
              <a:rPr lang="zh-CN" altLang="en-US" sz="1200" b="1" dirty="0"/>
              <a:t>业务服务</a:t>
            </a:r>
          </a:p>
        </p:txBody>
      </p:sp>
      <p:sp>
        <p:nvSpPr>
          <p:cNvPr id="57" name="矩形 56">
            <a:extLst>
              <a:ext uri="{FF2B5EF4-FFF2-40B4-BE49-F238E27FC236}">
                <a16:creationId xmlns:a16="http://schemas.microsoft.com/office/drawing/2014/main" id="{7FBA822D-A9D2-4DBE-AAEB-C890A0DCB6C6}"/>
              </a:ext>
            </a:extLst>
          </p:cNvPr>
          <p:cNvSpPr/>
          <p:nvPr/>
        </p:nvSpPr>
        <p:spPr>
          <a:xfrm>
            <a:off x="10745294" y="5770121"/>
            <a:ext cx="800219" cy="276999"/>
          </a:xfrm>
          <a:prstGeom prst="rect">
            <a:avLst/>
          </a:prstGeom>
        </p:spPr>
        <p:txBody>
          <a:bodyPr wrap="none">
            <a:spAutoFit/>
          </a:bodyPr>
          <a:lstStyle/>
          <a:p>
            <a:pPr algn="ctr"/>
            <a:r>
              <a:rPr lang="zh-CN" altLang="en-US" sz="1200" b="1" dirty="0"/>
              <a:t>公共服务</a:t>
            </a:r>
          </a:p>
        </p:txBody>
      </p:sp>
    </p:spTree>
    <p:extLst>
      <p:ext uri="{BB962C8B-B14F-4D97-AF65-F5344CB8AC3E}">
        <p14:creationId xmlns:p14="http://schemas.microsoft.com/office/powerpoint/2010/main" val="4212583273"/>
      </p:ext>
    </p:extLst>
  </p:cSld>
  <p:clrMapOvr>
    <a:masterClrMapping/>
  </p:clrMapOvr>
  <p:transition spd="med">
    <p:pull/>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psuz="http://schemas.microsoft.com/office/powerpoint/2016/summaryzoom" Requires="psuz">
          <p:graphicFrame>
            <p:nvGraphicFramePr>
              <p:cNvPr id="3" name="摘要缩放定位 2">
                <a:extLst>
                  <a:ext uri="{FF2B5EF4-FFF2-40B4-BE49-F238E27FC236}">
                    <a16:creationId xmlns:a16="http://schemas.microsoft.com/office/drawing/2014/main" id="{90B61681-72A1-4027-85CA-9541DDB60EF5}"/>
                  </a:ext>
                </a:extLst>
              </p:cNvPr>
              <p:cNvGraphicFramePr>
                <a:graphicFrameLocks noChangeAspect="1"/>
              </p:cNvGraphicFramePr>
              <p:nvPr>
                <p:extLst>
                  <p:ext uri="{D42A27DB-BD31-4B8C-83A1-F6EECF244321}">
                    <p14:modId xmlns:p14="http://schemas.microsoft.com/office/powerpoint/2010/main" val="1220867795"/>
                  </p:ext>
                </p:extLst>
              </p:nvPr>
            </p:nvGraphicFramePr>
            <p:xfrm>
              <a:off x="215900" y="812800"/>
              <a:ext cx="11772900" cy="5635467"/>
            </p:xfrm>
            <a:graphic>
              <a:graphicData uri="http://schemas.microsoft.com/office/powerpoint/2016/summaryzoom">
                <psuz:summaryZm>
                  <psuz:summaryZmObj sectionId="{00D27729-9CC0-4E44-BBF9-231B672DEA53}">
                    <psuz:zmPr id="{648BA766-8E81-4510-B56F-BFF999EDFF24}" transitionDur="500">
                      <p166:blipFill xmlns:p166="http://schemas.microsoft.com/office/powerpoint/2016/6/main">
                        <a:blip r:embed="rId3"/>
                        <a:stretch>
                          <a:fillRect/>
                        </a:stretch>
                      </p166:blipFill>
                      <p166:spPr xmlns:p166="http://schemas.microsoft.com/office/powerpoint/2016/6/main">
                        <a:xfrm>
                          <a:off x="456200" y="764835"/>
                          <a:ext cx="3531870" cy="1986676"/>
                        </a:xfrm>
                        <a:prstGeom prst="rect">
                          <a:avLst/>
                        </a:prstGeom>
                        <a:ln w="3175">
                          <a:solidFill>
                            <a:prstClr val="ltGray"/>
                          </a:solidFill>
                        </a:ln>
                      </p166:spPr>
                    </psuz:zmPr>
                  </psuz:summaryZmObj>
                  <psuz:summaryZmObj sectionId="{E52E4CC8-E802-4B43-A5C4-2E23B2AB4BF9}">
                    <psuz:zmPr id="{F329CF8A-CE17-44DC-87D6-8501AE86F0B5}" transitionDur="500">
                      <p166:blipFill xmlns:p166="http://schemas.microsoft.com/office/powerpoint/2016/6/main">
                        <a:blip r:embed="rId4"/>
                        <a:stretch>
                          <a:fillRect/>
                        </a:stretch>
                      </p166:blipFill>
                      <p166:spPr xmlns:p166="http://schemas.microsoft.com/office/powerpoint/2016/6/main">
                        <a:xfrm>
                          <a:off x="4120515" y="764835"/>
                          <a:ext cx="3531870" cy="1986676"/>
                        </a:xfrm>
                        <a:prstGeom prst="rect">
                          <a:avLst/>
                        </a:prstGeom>
                        <a:ln w="3175">
                          <a:solidFill>
                            <a:prstClr val="ltGray"/>
                          </a:solidFill>
                        </a:ln>
                      </p166:spPr>
                    </psuz:zmPr>
                  </psuz:summaryZmObj>
                  <psuz:summaryZmObj sectionId="{51E471FD-D5DE-4FF8-92E4-6DFE96AD9B67}">
                    <psuz:zmPr id="{A4053E6D-AD39-468A-A775-B975C6BE7434}" transitionDur="500">
                      <p166:blipFill xmlns:p166="http://schemas.microsoft.com/office/powerpoint/2016/6/main">
                        <a:blip r:embed="rId5"/>
                        <a:stretch>
                          <a:fillRect/>
                        </a:stretch>
                      </p166:blipFill>
                      <p166:spPr xmlns:p166="http://schemas.microsoft.com/office/powerpoint/2016/6/main">
                        <a:xfrm>
                          <a:off x="7784830" y="764835"/>
                          <a:ext cx="3531870" cy="1986676"/>
                        </a:xfrm>
                        <a:prstGeom prst="rect">
                          <a:avLst/>
                        </a:prstGeom>
                        <a:ln w="3175">
                          <a:solidFill>
                            <a:prstClr val="ltGray"/>
                          </a:solidFill>
                        </a:ln>
                      </p166:spPr>
                    </psuz:zmPr>
                  </psuz:summaryZmObj>
                  <psuz:summaryZmObj sectionId="{BACD8052-47CC-434B-8106-064F12A31B1E}">
                    <psuz:zmPr id="{1F50F867-CD4E-4375-AF7E-B93AB9A65ECD}" transitionDur="500">
                      <p166:blipFill xmlns:p166="http://schemas.microsoft.com/office/powerpoint/2016/6/main">
                        <a:blip r:embed="rId6"/>
                        <a:stretch>
                          <a:fillRect/>
                        </a:stretch>
                      </p166:blipFill>
                      <p166:spPr xmlns:p166="http://schemas.microsoft.com/office/powerpoint/2016/6/main">
                        <a:xfrm>
                          <a:off x="456200" y="2883956"/>
                          <a:ext cx="3531870" cy="1986676"/>
                        </a:xfrm>
                        <a:prstGeom prst="rect">
                          <a:avLst/>
                        </a:prstGeom>
                        <a:ln w="3175">
                          <a:solidFill>
                            <a:prstClr val="ltGray"/>
                          </a:solidFill>
                        </a:ln>
                      </p166:spPr>
                    </psuz:zmPr>
                  </psuz:summaryZmObj>
                  <psuz:summaryZmObj sectionId="{1EA58D50-794A-42A4-825B-E33F84143B4D}">
                    <psuz:zmPr id="{DE8F329E-6097-4707-BC6A-435E304A8878}" transitionDur="500">
                      <p166:blipFill xmlns:p166="http://schemas.microsoft.com/office/powerpoint/2016/6/main">
                        <a:blip r:embed="rId7"/>
                        <a:stretch>
                          <a:fillRect/>
                        </a:stretch>
                      </p166:blipFill>
                      <p166:spPr xmlns:p166="http://schemas.microsoft.com/office/powerpoint/2016/6/main">
                        <a:xfrm>
                          <a:off x="4120515" y="2883956"/>
                          <a:ext cx="3531870" cy="1986676"/>
                        </a:xfrm>
                        <a:prstGeom prst="rect">
                          <a:avLst/>
                        </a:prstGeom>
                        <a:ln w="3175">
                          <a:solidFill>
                            <a:prstClr val="ltGray"/>
                          </a:solidFill>
                        </a:ln>
                      </p166:spPr>
                    </psuz:zmPr>
                  </psuz:summaryZmObj>
                  <psuz:gridLayout/>
                </psuz:summaryZm>
              </a:graphicData>
            </a:graphic>
          </p:graphicFrame>
        </mc:Choice>
        <mc:Fallback>
          <p:grpSp>
            <p:nvGrpSpPr>
              <p:cNvPr id="3" name="摘要缩放定位 2">
                <a:extLst>
                  <a:ext uri="{FF2B5EF4-FFF2-40B4-BE49-F238E27FC236}">
                    <a16:creationId xmlns:a16="http://schemas.microsoft.com/office/drawing/2014/main" id="{90B61681-72A1-4027-85CA-9541DDB60EF5}"/>
                  </a:ext>
                </a:extLst>
              </p:cNvPr>
              <p:cNvGrpSpPr>
                <a:grpSpLocks noGrp="1" noUngrp="1" noRot="1" noChangeAspect="1" noMove="1" noResize="1"/>
              </p:cNvGrpSpPr>
              <p:nvPr/>
            </p:nvGrpSpPr>
            <p:grpSpPr>
              <a:xfrm>
                <a:off x="215900" y="812800"/>
                <a:ext cx="11772900" cy="5635467"/>
                <a:chOff x="215900" y="812800"/>
                <a:chExt cx="11772900" cy="5635467"/>
              </a:xfrm>
            </p:grpSpPr>
            <p:pic>
              <p:nvPicPr>
                <p:cNvPr id="2" name="图片 2">
                  <a:hlinkClick r:id="rId8" action="ppaction://hlinksldjump"/>
                </p:cNvPr>
                <p:cNvPicPr>
                  <a:picLocks noSelect="1" noRot="1" noChangeAspect="1" noMove="1" noResize="1" noEditPoints="1" noAdjustHandles="1" noChangeArrowheads="1" noChangeShapeType="1"/>
                </p:cNvPicPr>
                <p:nvPr/>
              </p:nvPicPr>
              <p:blipFill>
                <a:blip r:embed="rId3"/>
                <a:stretch>
                  <a:fillRect/>
                </a:stretch>
              </p:blipFill>
              <p:spPr>
                <a:xfrm>
                  <a:off x="672100" y="1577635"/>
                  <a:ext cx="3531870" cy="1986676"/>
                </a:xfrm>
                <a:prstGeom prst="rect">
                  <a:avLst/>
                </a:prstGeom>
                <a:ln w="3175">
                  <a:solidFill>
                    <a:prstClr val="ltGray"/>
                  </a:solidFill>
                </a:ln>
              </p:spPr>
            </p:pic>
            <p:pic>
              <p:nvPicPr>
                <p:cNvPr id="4" name="图片 4">
                  <a:hlinkClick r:id="rId9" action="ppaction://hlinksldjump"/>
                </p:cNvPr>
                <p:cNvPicPr>
                  <a:picLocks noSelect="1" noRot="1" noChangeAspect="1" noMove="1" noResize="1" noEditPoints="1" noAdjustHandles="1" noChangeArrowheads="1" noChangeShapeType="1"/>
                </p:cNvPicPr>
                <p:nvPr/>
              </p:nvPicPr>
              <p:blipFill>
                <a:blip r:embed="rId4"/>
                <a:stretch>
                  <a:fillRect/>
                </a:stretch>
              </p:blipFill>
              <p:spPr>
                <a:xfrm>
                  <a:off x="4336415" y="1577635"/>
                  <a:ext cx="3531870" cy="1986676"/>
                </a:xfrm>
                <a:prstGeom prst="rect">
                  <a:avLst/>
                </a:prstGeom>
                <a:ln w="3175">
                  <a:solidFill>
                    <a:prstClr val="ltGray"/>
                  </a:solidFill>
                </a:ln>
              </p:spPr>
            </p:pic>
            <p:pic>
              <p:nvPicPr>
                <p:cNvPr id="5" name="图片 5">
                  <a:hlinkClick r:id="rId10" action="ppaction://hlinksldjump"/>
                </p:cNvPr>
                <p:cNvPicPr>
                  <a:picLocks noSelect="1" noRot="1" noChangeAspect="1" noMove="1" noResize="1" noEditPoints="1" noAdjustHandles="1" noChangeArrowheads="1" noChangeShapeType="1"/>
                </p:cNvPicPr>
                <p:nvPr/>
              </p:nvPicPr>
              <p:blipFill>
                <a:blip r:embed="rId5"/>
                <a:stretch>
                  <a:fillRect/>
                </a:stretch>
              </p:blipFill>
              <p:spPr>
                <a:xfrm>
                  <a:off x="8000730" y="1577635"/>
                  <a:ext cx="3531870" cy="1986676"/>
                </a:xfrm>
                <a:prstGeom prst="rect">
                  <a:avLst/>
                </a:prstGeom>
                <a:ln w="3175">
                  <a:solidFill>
                    <a:prstClr val="ltGray"/>
                  </a:solidFill>
                </a:ln>
              </p:spPr>
            </p:pic>
            <p:pic>
              <p:nvPicPr>
                <p:cNvPr id="6" name="图片 6">
                  <a:hlinkClick r:id="rId11" action="ppaction://hlinksldjump"/>
                </p:cNvPr>
                <p:cNvPicPr>
                  <a:picLocks noSelect="1" noRot="1" noChangeAspect="1" noMove="1" noResize="1" noEditPoints="1" noAdjustHandles="1" noChangeArrowheads="1" noChangeShapeType="1"/>
                </p:cNvPicPr>
                <p:nvPr/>
              </p:nvPicPr>
              <p:blipFill>
                <a:blip r:embed="rId6"/>
                <a:stretch>
                  <a:fillRect/>
                </a:stretch>
              </p:blipFill>
              <p:spPr>
                <a:xfrm>
                  <a:off x="672100" y="3696756"/>
                  <a:ext cx="3531870" cy="1986676"/>
                </a:xfrm>
                <a:prstGeom prst="rect">
                  <a:avLst/>
                </a:prstGeom>
                <a:ln w="3175">
                  <a:solidFill>
                    <a:prstClr val="ltGray"/>
                  </a:solidFill>
                </a:ln>
              </p:spPr>
            </p:pic>
            <p:pic>
              <p:nvPicPr>
                <p:cNvPr id="7" name="图片 7">
                  <a:hlinkClick r:id="rId12" action="ppaction://hlinksldjump"/>
                </p:cNvPr>
                <p:cNvPicPr>
                  <a:picLocks noSelect="1" noRot="1" noChangeAspect="1" noMove="1" noResize="1" noEditPoints="1" noAdjustHandles="1" noChangeArrowheads="1" noChangeShapeType="1"/>
                </p:cNvPicPr>
                <p:nvPr/>
              </p:nvPicPr>
              <p:blipFill>
                <a:blip r:embed="rId7"/>
                <a:stretch>
                  <a:fillRect/>
                </a:stretch>
              </p:blipFill>
              <p:spPr>
                <a:xfrm>
                  <a:off x="4336415" y="3696756"/>
                  <a:ext cx="3531870" cy="1986676"/>
                </a:xfrm>
                <a:prstGeom prst="rect">
                  <a:avLst/>
                </a:prstGeom>
                <a:ln w="3175">
                  <a:solidFill>
                    <a:prstClr val="ltGray"/>
                  </a:solidFill>
                </a:ln>
              </p:spPr>
            </p:pic>
          </p:grpSp>
        </mc:Fallback>
      </mc:AlternateContent>
    </p:spTree>
    <p:extLst>
      <p:ext uri="{BB962C8B-B14F-4D97-AF65-F5344CB8AC3E}">
        <p14:creationId xmlns:p14="http://schemas.microsoft.com/office/powerpoint/2010/main" val="2091946536"/>
      </p:ext>
    </p:extLst>
  </p:cSld>
  <p:clrMapOvr>
    <a:masterClrMapping/>
  </p:clrMapOvr>
  <p:transition>
    <p:pull/>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Lorem Ipsum">
            <a:extLst>
              <a:ext uri="{FF2B5EF4-FFF2-40B4-BE49-F238E27FC236}">
                <a16:creationId xmlns:a16="http://schemas.microsoft.com/office/drawing/2014/main" id="{6BA84A84-FD26-446A-AC37-0B64CFFF9714}"/>
              </a:ext>
            </a:extLst>
          </p:cNvPr>
          <p:cNvSpPr>
            <a:spLocks/>
          </p:cNvSpPr>
          <p:nvPr/>
        </p:nvSpPr>
        <p:spPr bwMode="auto">
          <a:xfrm>
            <a:off x="2405957" y="5395444"/>
            <a:ext cx="7380086" cy="280874"/>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72000" tIns="32399" rIns="72000" bIns="32399"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spcAft>
                <a:spcPts val="600"/>
              </a:spcAft>
            </a:pPr>
            <a:r>
              <a:rPr lang="zh-CN" altLang="en-US" sz="1400" dirty="0">
                <a:solidFill>
                  <a:prstClr val="white"/>
                </a:solidFill>
                <a:cs typeface="+mn-ea"/>
                <a:sym typeface="+mn-lt"/>
              </a:rPr>
              <a:t>整体框架</a:t>
            </a:r>
            <a:r>
              <a:rPr lang="en-US" altLang="zh-CN" sz="1400" dirty="0">
                <a:solidFill>
                  <a:prstClr val="white"/>
                </a:solidFill>
                <a:cs typeface="+mn-ea"/>
                <a:sym typeface="+mn-lt"/>
              </a:rPr>
              <a:t>/</a:t>
            </a:r>
            <a:r>
              <a:rPr lang="zh-CN" altLang="en-US" sz="1400" dirty="0">
                <a:solidFill>
                  <a:prstClr val="white"/>
                </a:solidFill>
                <a:cs typeface="+mn-ea"/>
                <a:sym typeface="+mn-lt"/>
              </a:rPr>
              <a:t>部署设计</a:t>
            </a:r>
            <a:r>
              <a:rPr lang="en-US" altLang="zh-CN" sz="1400" dirty="0">
                <a:solidFill>
                  <a:prstClr val="white"/>
                </a:solidFill>
                <a:cs typeface="+mn-ea"/>
                <a:sym typeface="+mn-lt"/>
              </a:rPr>
              <a:t>/</a:t>
            </a:r>
            <a:r>
              <a:rPr lang="zh-CN" altLang="en-US" sz="1400" dirty="0">
                <a:solidFill>
                  <a:prstClr val="white"/>
                </a:solidFill>
                <a:cs typeface="+mn-ea"/>
                <a:sym typeface="+mn-lt"/>
              </a:rPr>
              <a:t>迁移设计</a:t>
            </a:r>
            <a:r>
              <a:rPr lang="en-US" altLang="zh-CN" sz="1400" dirty="0">
                <a:solidFill>
                  <a:prstClr val="white"/>
                </a:solidFill>
                <a:cs typeface="+mn-ea"/>
                <a:sym typeface="+mn-lt"/>
              </a:rPr>
              <a:t>/</a:t>
            </a:r>
            <a:r>
              <a:rPr lang="zh-CN" altLang="en-US" sz="1400" dirty="0">
                <a:solidFill>
                  <a:prstClr val="white"/>
                </a:solidFill>
                <a:cs typeface="+mn-ea"/>
                <a:sym typeface="+mn-lt"/>
              </a:rPr>
              <a:t>分保安全设计</a:t>
            </a:r>
            <a:r>
              <a:rPr lang="en-US" altLang="zh-CN" sz="1400" dirty="0">
                <a:solidFill>
                  <a:prstClr val="white"/>
                </a:solidFill>
                <a:cs typeface="+mn-ea"/>
                <a:sym typeface="+mn-lt"/>
              </a:rPr>
              <a:t>/</a:t>
            </a:r>
            <a:r>
              <a:rPr lang="zh-CN" altLang="en-US" sz="1400" dirty="0">
                <a:solidFill>
                  <a:prstClr val="white"/>
                </a:solidFill>
                <a:cs typeface="+mn-ea"/>
                <a:sym typeface="+mn-lt"/>
              </a:rPr>
              <a:t>国产化考虑</a:t>
            </a:r>
            <a:endParaRPr lang="en-US" sz="1400" dirty="0">
              <a:solidFill>
                <a:prstClr val="white"/>
              </a:solidFill>
              <a:cs typeface="+mn-ea"/>
              <a:sym typeface="+mn-lt"/>
            </a:endParaRPr>
          </a:p>
        </p:txBody>
      </p:sp>
      <p:sp>
        <p:nvSpPr>
          <p:cNvPr id="3" name="文本框 2">
            <a:extLst>
              <a:ext uri="{FF2B5EF4-FFF2-40B4-BE49-F238E27FC236}">
                <a16:creationId xmlns:a16="http://schemas.microsoft.com/office/drawing/2014/main" id="{A048D55C-3D65-4A24-B69A-A37BD5A7C5B1}"/>
              </a:ext>
            </a:extLst>
          </p:cNvPr>
          <p:cNvSpPr txBox="1"/>
          <p:nvPr/>
        </p:nvSpPr>
        <p:spPr>
          <a:xfrm>
            <a:off x="4295775" y="2279006"/>
            <a:ext cx="3698448" cy="1446550"/>
          </a:xfrm>
          <a:prstGeom prst="rect">
            <a:avLst/>
          </a:prstGeom>
          <a:noFill/>
        </p:spPr>
        <p:txBody>
          <a:bodyPr wrap="none" rtlCol="0">
            <a:spAutoFit/>
          </a:bodyPr>
          <a:lstStyle/>
          <a:p>
            <a:r>
              <a:rPr lang="en-US" altLang="zh-CN" sz="8800" dirty="0">
                <a:solidFill>
                  <a:schemeClr val="bg1"/>
                </a:solidFill>
                <a:cs typeface="+mn-ea"/>
                <a:sym typeface="+mn-lt"/>
              </a:rPr>
              <a:t>Design</a:t>
            </a:r>
            <a:endParaRPr lang="en-US" altLang="zh-CN" sz="16600" dirty="0">
              <a:solidFill>
                <a:schemeClr val="bg1"/>
              </a:solidFill>
              <a:cs typeface="+mn-ea"/>
              <a:sym typeface="+mn-lt"/>
            </a:endParaRPr>
          </a:p>
        </p:txBody>
      </p:sp>
      <p:sp>
        <p:nvSpPr>
          <p:cNvPr id="4" name="矩形 3">
            <a:extLst>
              <a:ext uri="{FF2B5EF4-FFF2-40B4-BE49-F238E27FC236}">
                <a16:creationId xmlns:a16="http://schemas.microsoft.com/office/drawing/2014/main" id="{5E86ECC8-A588-45E8-928C-C3EBF8A09E47}"/>
              </a:ext>
            </a:extLst>
          </p:cNvPr>
          <p:cNvSpPr/>
          <p:nvPr/>
        </p:nvSpPr>
        <p:spPr>
          <a:xfrm>
            <a:off x="4295775" y="3591611"/>
            <a:ext cx="4288353" cy="1323439"/>
          </a:xfrm>
          <a:prstGeom prst="rect">
            <a:avLst/>
          </a:prstGeom>
        </p:spPr>
        <p:txBody>
          <a:bodyPr wrap="none">
            <a:spAutoFit/>
          </a:bodyPr>
          <a:lstStyle/>
          <a:p>
            <a:r>
              <a:rPr lang="zh-CN" altLang="en-US" sz="8000" dirty="0">
                <a:solidFill>
                  <a:schemeClr val="bg1"/>
                </a:solidFill>
                <a:cs typeface="+mn-ea"/>
                <a:sym typeface="+mn-lt"/>
              </a:rPr>
              <a:t>平台设计</a:t>
            </a:r>
          </a:p>
        </p:txBody>
      </p:sp>
      <p:sp>
        <p:nvSpPr>
          <p:cNvPr id="5" name="等腰三角形 4">
            <a:extLst>
              <a:ext uri="{FF2B5EF4-FFF2-40B4-BE49-F238E27FC236}">
                <a16:creationId xmlns:a16="http://schemas.microsoft.com/office/drawing/2014/main" id="{B2677017-150A-434F-AAD1-0957EE8D4212}"/>
              </a:ext>
            </a:extLst>
          </p:cNvPr>
          <p:cNvSpPr/>
          <p:nvPr/>
        </p:nvSpPr>
        <p:spPr>
          <a:xfrm rot="5400000">
            <a:off x="8814644" y="3956159"/>
            <a:ext cx="748433" cy="594344"/>
          </a:xfrm>
          <a:prstGeom prst="triangle">
            <a:avLst/>
          </a:prstGeom>
          <a:noFill/>
          <a:ln>
            <a:solidFill>
              <a:schemeClr val="bg1"/>
            </a:solid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pic>
        <p:nvPicPr>
          <p:cNvPr id="8" name="图片 7">
            <a:extLst>
              <a:ext uri="{FF2B5EF4-FFF2-40B4-BE49-F238E27FC236}">
                <a16:creationId xmlns:a16="http://schemas.microsoft.com/office/drawing/2014/main" id="{C3B71C0E-5138-4D7B-9715-5DC085632DBC}"/>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36949" t="24431" r="35692" b="39920"/>
          <a:stretch/>
        </p:blipFill>
        <p:spPr>
          <a:xfrm>
            <a:off x="1300067" y="1202280"/>
            <a:ext cx="2317941" cy="3600000"/>
          </a:xfrm>
          <a:prstGeom prst="rect">
            <a:avLst/>
          </a:prstGeom>
        </p:spPr>
      </p:pic>
    </p:spTree>
    <p:extLst>
      <p:ext uri="{BB962C8B-B14F-4D97-AF65-F5344CB8AC3E}">
        <p14:creationId xmlns:p14="http://schemas.microsoft.com/office/powerpoint/2010/main" val="1190017270"/>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32E3950-23A1-477F-8FEF-B64AD5A610C9}"/>
              </a:ext>
            </a:extLst>
          </p:cNvPr>
          <p:cNvSpPr>
            <a:spLocks noGrp="1"/>
          </p:cNvSpPr>
          <p:nvPr>
            <p:ph type="title"/>
          </p:nvPr>
        </p:nvSpPr>
        <p:spPr/>
        <p:txBody>
          <a:bodyPr/>
          <a:lstStyle/>
          <a:p>
            <a:r>
              <a:rPr lang="zh-CN" altLang="en-US" dirty="0"/>
              <a:t>总体架构</a:t>
            </a:r>
          </a:p>
        </p:txBody>
      </p:sp>
      <p:sp>
        <p:nvSpPr>
          <p:cNvPr id="3" name="文本占位符 2">
            <a:extLst>
              <a:ext uri="{FF2B5EF4-FFF2-40B4-BE49-F238E27FC236}">
                <a16:creationId xmlns:a16="http://schemas.microsoft.com/office/drawing/2014/main" id="{13A6D93C-C222-4325-80EE-D8295294F0D2}"/>
              </a:ext>
            </a:extLst>
          </p:cNvPr>
          <p:cNvSpPr>
            <a:spLocks noGrp="1"/>
          </p:cNvSpPr>
          <p:nvPr>
            <p:ph type="body" sz="quarter" idx="14"/>
          </p:nvPr>
        </p:nvSpPr>
        <p:spPr/>
        <p:txBody>
          <a:bodyPr/>
          <a:lstStyle/>
          <a:p>
            <a:r>
              <a:rPr lang="en-US" altLang="zh-CN" dirty="0"/>
              <a:t>Design</a:t>
            </a:r>
          </a:p>
        </p:txBody>
      </p:sp>
      <p:sp>
        <p:nvSpPr>
          <p:cNvPr id="4" name="页脚占位符 3">
            <a:extLst>
              <a:ext uri="{FF2B5EF4-FFF2-40B4-BE49-F238E27FC236}">
                <a16:creationId xmlns:a16="http://schemas.microsoft.com/office/drawing/2014/main" id="{80C67B67-CF4E-4645-8A8D-26B7B02093BB}"/>
              </a:ext>
            </a:extLst>
          </p:cNvPr>
          <p:cNvSpPr>
            <a:spLocks noGrp="1"/>
          </p:cNvSpPr>
          <p:nvPr>
            <p:ph type="ftr" sz="quarter" idx="16"/>
          </p:nvPr>
        </p:nvSpPr>
        <p:spPr>
          <a:xfrm>
            <a:off x="669923" y="6356350"/>
            <a:ext cx="2909888" cy="365125"/>
          </a:xfrm>
        </p:spPr>
        <p:txBody>
          <a:bodyPr/>
          <a:lstStyle/>
          <a:p>
            <a:pPr algn="l"/>
            <a:r>
              <a:rPr lang="en-US" altLang="zh-CN" dirty="0"/>
              <a:t>Sinosoft</a:t>
            </a:r>
            <a:endParaRPr lang="zh-CN" altLang="en-US" dirty="0"/>
          </a:p>
        </p:txBody>
      </p:sp>
      <p:sp>
        <p:nvSpPr>
          <p:cNvPr id="5" name="灯片编号占位符 4">
            <a:extLst>
              <a:ext uri="{FF2B5EF4-FFF2-40B4-BE49-F238E27FC236}">
                <a16:creationId xmlns:a16="http://schemas.microsoft.com/office/drawing/2014/main" id="{ADE39721-3593-4CF3-B9C4-808840111653}"/>
              </a:ext>
            </a:extLst>
          </p:cNvPr>
          <p:cNvSpPr>
            <a:spLocks noGrp="1"/>
          </p:cNvSpPr>
          <p:nvPr>
            <p:ph type="sldNum" sz="quarter" idx="17"/>
          </p:nvPr>
        </p:nvSpPr>
        <p:spPr/>
        <p:txBody>
          <a:bodyPr/>
          <a:lstStyle/>
          <a:p>
            <a:fld id="{BBDC343A-A076-4A81-9DCA-503C379E2897}" type="slidenum">
              <a:rPr lang="zh-CN" altLang="en-US" smtClean="0"/>
              <a:t>21</a:t>
            </a:fld>
            <a:endParaRPr lang="zh-CN" altLang="en-US" dirty="0"/>
          </a:p>
        </p:txBody>
      </p:sp>
      <p:sp>
        <p:nvSpPr>
          <p:cNvPr id="6" name="矩形 5">
            <a:extLst>
              <a:ext uri="{FF2B5EF4-FFF2-40B4-BE49-F238E27FC236}">
                <a16:creationId xmlns:a16="http://schemas.microsoft.com/office/drawing/2014/main" id="{7AA8D4F6-23EF-4D94-9DF6-A4E74E6ED922}"/>
              </a:ext>
            </a:extLst>
          </p:cNvPr>
          <p:cNvSpPr/>
          <p:nvPr/>
        </p:nvSpPr>
        <p:spPr>
          <a:xfrm>
            <a:off x="669924" y="1130300"/>
            <a:ext cx="360000" cy="5006975"/>
          </a:xfrm>
          <a:prstGeom prst="rect">
            <a:avLst/>
          </a:prstGeom>
          <a:solidFill>
            <a:schemeClr val="bg1">
              <a:alpha val="82000"/>
            </a:schemeClr>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1000" b="1" dirty="0">
                <a:solidFill>
                  <a:prstClr val="black"/>
                </a:solidFill>
              </a:rPr>
              <a:t>标准规范与管理制度</a:t>
            </a:r>
          </a:p>
        </p:txBody>
      </p:sp>
      <p:sp>
        <p:nvSpPr>
          <p:cNvPr id="7" name="矩形 6">
            <a:extLst>
              <a:ext uri="{FF2B5EF4-FFF2-40B4-BE49-F238E27FC236}">
                <a16:creationId xmlns:a16="http://schemas.microsoft.com/office/drawing/2014/main" id="{297ABB1C-F439-4158-B15A-34244A2820DD}"/>
              </a:ext>
            </a:extLst>
          </p:cNvPr>
          <p:cNvSpPr/>
          <p:nvPr/>
        </p:nvSpPr>
        <p:spPr>
          <a:xfrm>
            <a:off x="11167174" y="1130299"/>
            <a:ext cx="360000" cy="5006975"/>
          </a:xfrm>
          <a:prstGeom prst="rect">
            <a:avLst/>
          </a:prstGeom>
          <a:solidFill>
            <a:schemeClr val="bg1">
              <a:alpha val="82000"/>
            </a:schemeClr>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900" b="1" dirty="0">
                <a:solidFill>
                  <a:prstClr val="black"/>
                </a:solidFill>
              </a:rPr>
              <a:t>安全与运维保障体系</a:t>
            </a:r>
          </a:p>
        </p:txBody>
      </p:sp>
      <p:sp>
        <p:nvSpPr>
          <p:cNvPr id="8" name="矩形 7">
            <a:extLst>
              <a:ext uri="{FF2B5EF4-FFF2-40B4-BE49-F238E27FC236}">
                <a16:creationId xmlns:a16="http://schemas.microsoft.com/office/drawing/2014/main" id="{949E549C-D7F0-4AB9-80BD-E3B48D77DC5F}"/>
              </a:ext>
            </a:extLst>
          </p:cNvPr>
          <p:cNvSpPr/>
          <p:nvPr/>
        </p:nvSpPr>
        <p:spPr>
          <a:xfrm>
            <a:off x="1508596" y="5144101"/>
            <a:ext cx="8163033" cy="627989"/>
          </a:xfrm>
          <a:prstGeom prst="rect">
            <a:avLst/>
          </a:prstGeom>
          <a:solidFill>
            <a:schemeClr val="bg1">
              <a:alpha val="82000"/>
            </a:schemeClr>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900" dirty="0">
              <a:solidFill>
                <a:prstClr val="black"/>
              </a:solidFill>
            </a:endParaRPr>
          </a:p>
        </p:txBody>
      </p:sp>
      <p:sp>
        <p:nvSpPr>
          <p:cNvPr id="9" name="文本框 8">
            <a:extLst>
              <a:ext uri="{FF2B5EF4-FFF2-40B4-BE49-F238E27FC236}">
                <a16:creationId xmlns:a16="http://schemas.microsoft.com/office/drawing/2014/main" id="{4411EBF0-C703-4925-8841-D8281ED641ED}"/>
              </a:ext>
            </a:extLst>
          </p:cNvPr>
          <p:cNvSpPr txBox="1"/>
          <p:nvPr/>
        </p:nvSpPr>
        <p:spPr>
          <a:xfrm>
            <a:off x="1535711" y="5273429"/>
            <a:ext cx="597713" cy="369332"/>
          </a:xfrm>
          <a:prstGeom prst="rect">
            <a:avLst/>
          </a:prstGeom>
          <a:noFill/>
        </p:spPr>
        <p:txBody>
          <a:bodyPr wrap="none" rtlCol="0">
            <a:spAutoFit/>
          </a:bodyPr>
          <a:lstStyle/>
          <a:p>
            <a:pPr algn="ctr"/>
            <a:r>
              <a:rPr lang="zh-CN" altLang="en-US" sz="900" b="1" dirty="0"/>
              <a:t>数据</a:t>
            </a:r>
            <a:endParaRPr lang="en-US" altLang="zh-CN" sz="900" b="1" dirty="0"/>
          </a:p>
          <a:p>
            <a:pPr algn="ctr"/>
            <a:r>
              <a:rPr lang="zh-CN" altLang="en-US" sz="900" b="1" dirty="0"/>
              <a:t>资源层</a:t>
            </a:r>
          </a:p>
        </p:txBody>
      </p:sp>
      <p:sp>
        <p:nvSpPr>
          <p:cNvPr id="12" name="矩形 11">
            <a:extLst>
              <a:ext uri="{FF2B5EF4-FFF2-40B4-BE49-F238E27FC236}">
                <a16:creationId xmlns:a16="http://schemas.microsoft.com/office/drawing/2014/main" id="{910A4F9A-1CB7-419A-9753-46D40A58F5EB}"/>
              </a:ext>
            </a:extLst>
          </p:cNvPr>
          <p:cNvSpPr/>
          <p:nvPr/>
        </p:nvSpPr>
        <p:spPr>
          <a:xfrm>
            <a:off x="1508595" y="5816403"/>
            <a:ext cx="8163033" cy="324863"/>
          </a:xfrm>
          <a:prstGeom prst="rect">
            <a:avLst/>
          </a:prstGeom>
          <a:solidFill>
            <a:schemeClr val="bg1">
              <a:alpha val="82000"/>
            </a:schemeClr>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900" dirty="0">
              <a:solidFill>
                <a:prstClr val="black"/>
              </a:solidFill>
            </a:endParaRPr>
          </a:p>
        </p:txBody>
      </p:sp>
      <p:sp>
        <p:nvSpPr>
          <p:cNvPr id="13" name="文本框 12">
            <a:extLst>
              <a:ext uri="{FF2B5EF4-FFF2-40B4-BE49-F238E27FC236}">
                <a16:creationId xmlns:a16="http://schemas.microsoft.com/office/drawing/2014/main" id="{4AF579E5-6151-4A72-8829-87A52CB31C4D}"/>
              </a:ext>
            </a:extLst>
          </p:cNvPr>
          <p:cNvSpPr txBox="1"/>
          <p:nvPr/>
        </p:nvSpPr>
        <p:spPr>
          <a:xfrm>
            <a:off x="1569110" y="5794168"/>
            <a:ext cx="530915" cy="369332"/>
          </a:xfrm>
          <a:prstGeom prst="rect">
            <a:avLst/>
          </a:prstGeom>
          <a:noFill/>
          <a:ln>
            <a:noFill/>
          </a:ln>
        </p:spPr>
        <p:txBody>
          <a:bodyPr wrap="none" rtlCol="0">
            <a:spAutoFit/>
          </a:bodyPr>
          <a:lstStyle/>
          <a:p>
            <a:pPr algn="ctr"/>
            <a:r>
              <a:rPr lang="zh-CN" altLang="en-US" sz="900" b="1" dirty="0"/>
              <a:t>基础</a:t>
            </a:r>
            <a:endParaRPr lang="en-US" altLang="zh-CN" sz="900" b="1" dirty="0"/>
          </a:p>
          <a:p>
            <a:pPr algn="ctr"/>
            <a:r>
              <a:rPr lang="zh-CN" altLang="en-US" sz="900" b="1" dirty="0"/>
              <a:t>设施层</a:t>
            </a:r>
          </a:p>
        </p:txBody>
      </p:sp>
      <p:sp>
        <p:nvSpPr>
          <p:cNvPr id="15" name="矩形 14">
            <a:extLst>
              <a:ext uri="{FF2B5EF4-FFF2-40B4-BE49-F238E27FC236}">
                <a16:creationId xmlns:a16="http://schemas.microsoft.com/office/drawing/2014/main" id="{CC0274CF-51DE-4771-B5D1-E34AF1DB0F6E}"/>
              </a:ext>
            </a:extLst>
          </p:cNvPr>
          <p:cNvSpPr/>
          <p:nvPr/>
        </p:nvSpPr>
        <p:spPr>
          <a:xfrm>
            <a:off x="1503550" y="3224480"/>
            <a:ext cx="8168079" cy="998600"/>
          </a:xfrm>
          <a:prstGeom prst="rect">
            <a:avLst/>
          </a:prstGeom>
          <a:solidFill>
            <a:schemeClr val="bg1">
              <a:alpha val="82000"/>
            </a:schemeClr>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900" dirty="0">
              <a:solidFill>
                <a:prstClr val="black"/>
              </a:solidFill>
            </a:endParaRPr>
          </a:p>
        </p:txBody>
      </p:sp>
      <p:sp>
        <p:nvSpPr>
          <p:cNvPr id="16" name="文本框 15">
            <a:extLst>
              <a:ext uri="{FF2B5EF4-FFF2-40B4-BE49-F238E27FC236}">
                <a16:creationId xmlns:a16="http://schemas.microsoft.com/office/drawing/2014/main" id="{03A7B9A1-02C4-42A7-8A6D-080B13C8B2C6}"/>
              </a:ext>
            </a:extLst>
          </p:cNvPr>
          <p:cNvSpPr txBox="1"/>
          <p:nvPr/>
        </p:nvSpPr>
        <p:spPr>
          <a:xfrm>
            <a:off x="1569110" y="3464062"/>
            <a:ext cx="530915" cy="519437"/>
          </a:xfrm>
          <a:prstGeom prst="rect">
            <a:avLst/>
          </a:prstGeom>
          <a:noFill/>
        </p:spPr>
        <p:txBody>
          <a:bodyPr wrap="none" rtlCol="0">
            <a:spAutoFit/>
          </a:bodyPr>
          <a:lstStyle/>
          <a:p>
            <a:pPr algn="ctr"/>
            <a:r>
              <a:rPr lang="zh-CN" altLang="en-US" sz="900" b="1" dirty="0"/>
              <a:t>技术</a:t>
            </a:r>
            <a:endParaRPr lang="en-US" altLang="zh-CN" sz="900" b="1" dirty="0"/>
          </a:p>
          <a:p>
            <a:pPr algn="ctr"/>
            <a:r>
              <a:rPr lang="zh-CN" altLang="en-US" sz="900" b="1" dirty="0"/>
              <a:t>支撑层</a:t>
            </a:r>
          </a:p>
        </p:txBody>
      </p:sp>
      <p:sp>
        <p:nvSpPr>
          <p:cNvPr id="18" name="矩形 17">
            <a:extLst>
              <a:ext uri="{FF2B5EF4-FFF2-40B4-BE49-F238E27FC236}">
                <a16:creationId xmlns:a16="http://schemas.microsoft.com/office/drawing/2014/main" id="{3728CE93-837B-4C83-9FAD-F79F1D786D80}"/>
              </a:ext>
            </a:extLst>
          </p:cNvPr>
          <p:cNvSpPr/>
          <p:nvPr/>
        </p:nvSpPr>
        <p:spPr>
          <a:xfrm>
            <a:off x="1497087" y="2151873"/>
            <a:ext cx="8168079" cy="974955"/>
          </a:xfrm>
          <a:prstGeom prst="rect">
            <a:avLst/>
          </a:prstGeom>
          <a:solidFill>
            <a:schemeClr val="bg1">
              <a:alpha val="82000"/>
            </a:schemeClr>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900" dirty="0">
              <a:solidFill>
                <a:prstClr val="black"/>
              </a:solidFill>
            </a:endParaRPr>
          </a:p>
        </p:txBody>
      </p:sp>
      <p:sp>
        <p:nvSpPr>
          <p:cNvPr id="19" name="文本框 18">
            <a:extLst>
              <a:ext uri="{FF2B5EF4-FFF2-40B4-BE49-F238E27FC236}">
                <a16:creationId xmlns:a16="http://schemas.microsoft.com/office/drawing/2014/main" id="{4724A637-CFB4-4F0D-979B-BF2B6C4A4FC1}"/>
              </a:ext>
            </a:extLst>
          </p:cNvPr>
          <p:cNvSpPr txBox="1"/>
          <p:nvPr/>
        </p:nvSpPr>
        <p:spPr>
          <a:xfrm>
            <a:off x="1569110" y="2454684"/>
            <a:ext cx="530915" cy="369332"/>
          </a:xfrm>
          <a:prstGeom prst="rect">
            <a:avLst/>
          </a:prstGeom>
          <a:noFill/>
        </p:spPr>
        <p:txBody>
          <a:bodyPr wrap="none" rtlCol="0">
            <a:spAutoFit/>
          </a:bodyPr>
          <a:lstStyle/>
          <a:p>
            <a:pPr algn="ctr"/>
            <a:r>
              <a:rPr lang="zh-CN" altLang="en-US" sz="900" b="1" dirty="0"/>
              <a:t>业务</a:t>
            </a:r>
            <a:endParaRPr lang="en-US" altLang="zh-CN" sz="900" b="1" dirty="0"/>
          </a:p>
          <a:p>
            <a:pPr algn="ctr"/>
            <a:r>
              <a:rPr lang="zh-CN" altLang="en-US" sz="900" b="1" dirty="0"/>
              <a:t>支撑层</a:t>
            </a:r>
          </a:p>
        </p:txBody>
      </p:sp>
      <p:sp>
        <p:nvSpPr>
          <p:cNvPr id="21" name="矩形 20">
            <a:extLst>
              <a:ext uri="{FF2B5EF4-FFF2-40B4-BE49-F238E27FC236}">
                <a16:creationId xmlns:a16="http://schemas.microsoft.com/office/drawing/2014/main" id="{E7C9A7FA-8155-4480-8AF0-B3414F4845D6}"/>
              </a:ext>
            </a:extLst>
          </p:cNvPr>
          <p:cNvSpPr/>
          <p:nvPr/>
        </p:nvSpPr>
        <p:spPr>
          <a:xfrm>
            <a:off x="1503550" y="1138240"/>
            <a:ext cx="8168079" cy="966066"/>
          </a:xfrm>
          <a:prstGeom prst="rect">
            <a:avLst/>
          </a:prstGeom>
          <a:solidFill>
            <a:schemeClr val="bg1">
              <a:alpha val="82000"/>
            </a:schemeClr>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900" dirty="0">
              <a:solidFill>
                <a:prstClr val="black"/>
              </a:solidFill>
            </a:endParaRPr>
          </a:p>
        </p:txBody>
      </p:sp>
      <p:sp>
        <p:nvSpPr>
          <p:cNvPr id="22" name="文本框 21">
            <a:extLst>
              <a:ext uri="{FF2B5EF4-FFF2-40B4-BE49-F238E27FC236}">
                <a16:creationId xmlns:a16="http://schemas.microsoft.com/office/drawing/2014/main" id="{0D47E46B-BCBB-4488-84C0-73C7015BC831}"/>
              </a:ext>
            </a:extLst>
          </p:cNvPr>
          <p:cNvSpPr txBox="1"/>
          <p:nvPr/>
        </p:nvSpPr>
        <p:spPr>
          <a:xfrm>
            <a:off x="1569110" y="1436607"/>
            <a:ext cx="530915" cy="369332"/>
          </a:xfrm>
          <a:prstGeom prst="rect">
            <a:avLst/>
          </a:prstGeom>
          <a:noFill/>
        </p:spPr>
        <p:txBody>
          <a:bodyPr wrap="none" rtlCol="0">
            <a:spAutoFit/>
          </a:bodyPr>
          <a:lstStyle/>
          <a:p>
            <a:pPr algn="ctr"/>
            <a:r>
              <a:rPr lang="zh-CN" altLang="en-US" sz="900" b="1" dirty="0"/>
              <a:t>用户及</a:t>
            </a:r>
            <a:endParaRPr lang="en-US" altLang="zh-CN" sz="900" b="1" dirty="0"/>
          </a:p>
          <a:p>
            <a:pPr algn="ctr"/>
            <a:r>
              <a:rPr lang="zh-CN" altLang="en-US" sz="900" b="1" dirty="0"/>
              <a:t>服务层</a:t>
            </a:r>
          </a:p>
        </p:txBody>
      </p:sp>
      <p:sp>
        <p:nvSpPr>
          <p:cNvPr id="23" name="矩形 22">
            <a:extLst>
              <a:ext uri="{FF2B5EF4-FFF2-40B4-BE49-F238E27FC236}">
                <a16:creationId xmlns:a16="http://schemas.microsoft.com/office/drawing/2014/main" id="{CC6FEB61-961F-4A54-9897-375FF9FF9A09}"/>
              </a:ext>
            </a:extLst>
          </p:cNvPr>
          <p:cNvSpPr/>
          <p:nvPr/>
        </p:nvSpPr>
        <p:spPr>
          <a:xfrm>
            <a:off x="2208302" y="5888480"/>
            <a:ext cx="1440000" cy="177468"/>
          </a:xfrm>
          <a:prstGeom prst="rect">
            <a:avLst/>
          </a:prstGeom>
          <a:solidFill>
            <a:schemeClr val="bg1">
              <a:alpha val="82000"/>
            </a:schemeClr>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900" dirty="0">
                <a:solidFill>
                  <a:prstClr val="black"/>
                </a:solidFill>
              </a:rPr>
              <a:t>电子政务网络</a:t>
            </a:r>
          </a:p>
        </p:txBody>
      </p:sp>
      <p:sp>
        <p:nvSpPr>
          <p:cNvPr id="24" name="矩形 23">
            <a:extLst>
              <a:ext uri="{FF2B5EF4-FFF2-40B4-BE49-F238E27FC236}">
                <a16:creationId xmlns:a16="http://schemas.microsoft.com/office/drawing/2014/main" id="{D155E6F3-066B-4F87-93E2-055AEAA611A4}"/>
              </a:ext>
            </a:extLst>
          </p:cNvPr>
          <p:cNvSpPr/>
          <p:nvPr/>
        </p:nvSpPr>
        <p:spPr>
          <a:xfrm>
            <a:off x="4180466" y="5888480"/>
            <a:ext cx="1440000" cy="177468"/>
          </a:xfrm>
          <a:prstGeom prst="rect">
            <a:avLst/>
          </a:prstGeom>
          <a:solidFill>
            <a:schemeClr val="bg1">
              <a:alpha val="82000"/>
            </a:schemeClr>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900" dirty="0">
                <a:solidFill>
                  <a:prstClr val="black"/>
                </a:solidFill>
              </a:rPr>
              <a:t>K8s</a:t>
            </a:r>
            <a:r>
              <a:rPr lang="zh-CN" altLang="en-US" sz="900" dirty="0">
                <a:solidFill>
                  <a:prstClr val="black"/>
                </a:solidFill>
              </a:rPr>
              <a:t>集群</a:t>
            </a:r>
          </a:p>
        </p:txBody>
      </p:sp>
      <p:sp>
        <p:nvSpPr>
          <p:cNvPr id="25" name="矩形 24">
            <a:extLst>
              <a:ext uri="{FF2B5EF4-FFF2-40B4-BE49-F238E27FC236}">
                <a16:creationId xmlns:a16="http://schemas.microsoft.com/office/drawing/2014/main" id="{3D58F51C-C793-4D45-B0E3-76F782E9ADC6}"/>
              </a:ext>
            </a:extLst>
          </p:cNvPr>
          <p:cNvSpPr/>
          <p:nvPr/>
        </p:nvSpPr>
        <p:spPr>
          <a:xfrm>
            <a:off x="6152630" y="5888480"/>
            <a:ext cx="1440000" cy="177468"/>
          </a:xfrm>
          <a:prstGeom prst="rect">
            <a:avLst/>
          </a:prstGeom>
          <a:solidFill>
            <a:schemeClr val="bg1">
              <a:alpha val="82000"/>
            </a:schemeClr>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900" dirty="0">
                <a:solidFill>
                  <a:prstClr val="black"/>
                </a:solidFill>
              </a:rPr>
              <a:t>私有镜像仓库</a:t>
            </a:r>
          </a:p>
        </p:txBody>
      </p:sp>
      <p:sp>
        <p:nvSpPr>
          <p:cNvPr id="26" name="矩形 25">
            <a:extLst>
              <a:ext uri="{FF2B5EF4-FFF2-40B4-BE49-F238E27FC236}">
                <a16:creationId xmlns:a16="http://schemas.microsoft.com/office/drawing/2014/main" id="{5933A6DB-8984-46A0-A80A-D914307C0E05}"/>
              </a:ext>
            </a:extLst>
          </p:cNvPr>
          <p:cNvSpPr/>
          <p:nvPr/>
        </p:nvSpPr>
        <p:spPr>
          <a:xfrm>
            <a:off x="8124793" y="5888480"/>
            <a:ext cx="1440000" cy="177468"/>
          </a:xfrm>
          <a:prstGeom prst="rect">
            <a:avLst/>
          </a:prstGeom>
          <a:solidFill>
            <a:schemeClr val="bg1">
              <a:alpha val="82000"/>
            </a:schemeClr>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900" dirty="0">
                <a:solidFill>
                  <a:prstClr val="black"/>
                </a:solidFill>
              </a:rPr>
              <a:t>容器运行环境</a:t>
            </a:r>
          </a:p>
        </p:txBody>
      </p:sp>
      <p:grpSp>
        <p:nvGrpSpPr>
          <p:cNvPr id="14" name="组合 13">
            <a:extLst>
              <a:ext uri="{FF2B5EF4-FFF2-40B4-BE49-F238E27FC236}">
                <a16:creationId xmlns:a16="http://schemas.microsoft.com/office/drawing/2014/main" id="{AF41D90A-4291-4981-AF8D-1F9A558B9B12}"/>
              </a:ext>
            </a:extLst>
          </p:cNvPr>
          <p:cNvGrpSpPr/>
          <p:nvPr/>
        </p:nvGrpSpPr>
        <p:grpSpPr>
          <a:xfrm>
            <a:off x="3900398" y="5197167"/>
            <a:ext cx="761747" cy="540968"/>
            <a:chOff x="3794271" y="5197167"/>
            <a:chExt cx="761747" cy="540968"/>
          </a:xfrm>
        </p:grpSpPr>
        <p:sp>
          <p:nvSpPr>
            <p:cNvPr id="36" name="流程图: 磁盘 35">
              <a:extLst>
                <a:ext uri="{FF2B5EF4-FFF2-40B4-BE49-F238E27FC236}">
                  <a16:creationId xmlns:a16="http://schemas.microsoft.com/office/drawing/2014/main" id="{A99C49E6-994D-4AC9-B664-579729DAF1FD}"/>
                </a:ext>
              </a:extLst>
            </p:cNvPr>
            <p:cNvSpPr/>
            <p:nvPr/>
          </p:nvSpPr>
          <p:spPr>
            <a:xfrm>
              <a:off x="3845335" y="5197167"/>
              <a:ext cx="659616" cy="540968"/>
            </a:xfrm>
            <a:prstGeom prst="flowChartMagneticDisk">
              <a:avLst/>
            </a:prstGeom>
            <a:solidFill>
              <a:schemeClr val="bg1">
                <a:alpha val="82000"/>
              </a:schemeClr>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900" dirty="0">
                <a:solidFill>
                  <a:prstClr val="black"/>
                </a:solidFill>
              </a:endParaRPr>
            </a:p>
          </p:txBody>
        </p:sp>
        <p:sp>
          <p:nvSpPr>
            <p:cNvPr id="37" name="矩形 36">
              <a:extLst>
                <a:ext uri="{FF2B5EF4-FFF2-40B4-BE49-F238E27FC236}">
                  <a16:creationId xmlns:a16="http://schemas.microsoft.com/office/drawing/2014/main" id="{70A176B7-FB16-4B07-B324-BF88B2D54539}"/>
                </a:ext>
              </a:extLst>
            </p:cNvPr>
            <p:cNvSpPr/>
            <p:nvPr/>
          </p:nvSpPr>
          <p:spPr>
            <a:xfrm>
              <a:off x="3794271" y="5434381"/>
              <a:ext cx="761747" cy="230832"/>
            </a:xfrm>
            <a:prstGeom prst="rect">
              <a:avLst/>
            </a:prstGeom>
          </p:spPr>
          <p:txBody>
            <a:bodyPr wrap="none" anchor="ctr">
              <a:spAutoFit/>
            </a:bodyPr>
            <a:lstStyle/>
            <a:p>
              <a:pPr algn="ctr"/>
              <a:r>
                <a:rPr lang="zh-CN" altLang="en-US" sz="900" dirty="0">
                  <a:solidFill>
                    <a:prstClr val="black"/>
                  </a:solidFill>
                </a:rPr>
                <a:t>反映对象库</a:t>
              </a:r>
            </a:p>
          </p:txBody>
        </p:sp>
      </p:grpSp>
      <p:grpSp>
        <p:nvGrpSpPr>
          <p:cNvPr id="10" name="组合 9">
            <a:extLst>
              <a:ext uri="{FF2B5EF4-FFF2-40B4-BE49-F238E27FC236}">
                <a16:creationId xmlns:a16="http://schemas.microsoft.com/office/drawing/2014/main" id="{6920F5B7-3580-459C-964B-70FB119142AB}"/>
              </a:ext>
            </a:extLst>
          </p:cNvPr>
          <p:cNvGrpSpPr/>
          <p:nvPr/>
        </p:nvGrpSpPr>
        <p:grpSpPr>
          <a:xfrm>
            <a:off x="2164050" y="5197167"/>
            <a:ext cx="761747" cy="540968"/>
            <a:chOff x="2164050" y="5197167"/>
            <a:chExt cx="761747" cy="540968"/>
          </a:xfrm>
        </p:grpSpPr>
        <p:sp>
          <p:nvSpPr>
            <p:cNvPr id="39" name="流程图: 磁盘 38">
              <a:extLst>
                <a:ext uri="{FF2B5EF4-FFF2-40B4-BE49-F238E27FC236}">
                  <a16:creationId xmlns:a16="http://schemas.microsoft.com/office/drawing/2014/main" id="{955BAA0A-E3AE-4771-8EFC-509E74C21D1A}"/>
                </a:ext>
              </a:extLst>
            </p:cNvPr>
            <p:cNvSpPr/>
            <p:nvPr/>
          </p:nvSpPr>
          <p:spPr>
            <a:xfrm>
              <a:off x="2215115" y="5197167"/>
              <a:ext cx="659616" cy="540968"/>
            </a:xfrm>
            <a:prstGeom prst="flowChartMagneticDisk">
              <a:avLst/>
            </a:prstGeom>
            <a:solidFill>
              <a:schemeClr val="bg1">
                <a:alpha val="82000"/>
              </a:schemeClr>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900" dirty="0">
                <a:solidFill>
                  <a:prstClr val="black"/>
                </a:solidFill>
              </a:endParaRPr>
            </a:p>
          </p:txBody>
        </p:sp>
        <p:sp>
          <p:nvSpPr>
            <p:cNvPr id="40" name="矩形 39">
              <a:extLst>
                <a:ext uri="{FF2B5EF4-FFF2-40B4-BE49-F238E27FC236}">
                  <a16:creationId xmlns:a16="http://schemas.microsoft.com/office/drawing/2014/main" id="{63CA2588-7003-4C55-80D6-D2D352AE555E}"/>
                </a:ext>
              </a:extLst>
            </p:cNvPr>
            <p:cNvSpPr/>
            <p:nvPr/>
          </p:nvSpPr>
          <p:spPr>
            <a:xfrm>
              <a:off x="2164050" y="5434381"/>
              <a:ext cx="761747" cy="230832"/>
            </a:xfrm>
            <a:prstGeom prst="rect">
              <a:avLst/>
            </a:prstGeom>
          </p:spPr>
          <p:txBody>
            <a:bodyPr wrap="none" anchor="ctr">
              <a:spAutoFit/>
            </a:bodyPr>
            <a:lstStyle/>
            <a:p>
              <a:pPr algn="ctr"/>
              <a:r>
                <a:rPr lang="zh-CN" altLang="en-US" sz="900" dirty="0">
                  <a:solidFill>
                    <a:prstClr val="black"/>
                  </a:solidFill>
                </a:rPr>
                <a:t>组织机构库</a:t>
              </a:r>
            </a:p>
          </p:txBody>
        </p:sp>
      </p:grpSp>
      <p:grpSp>
        <p:nvGrpSpPr>
          <p:cNvPr id="11" name="组合 10">
            <a:extLst>
              <a:ext uri="{FF2B5EF4-FFF2-40B4-BE49-F238E27FC236}">
                <a16:creationId xmlns:a16="http://schemas.microsoft.com/office/drawing/2014/main" id="{A925D28F-DED6-4C5A-AA80-031DB3EAC1DC}"/>
              </a:ext>
            </a:extLst>
          </p:cNvPr>
          <p:cNvGrpSpPr/>
          <p:nvPr/>
        </p:nvGrpSpPr>
        <p:grpSpPr>
          <a:xfrm>
            <a:off x="3032224" y="5197167"/>
            <a:ext cx="761747" cy="540968"/>
            <a:chOff x="2999039" y="5197167"/>
            <a:chExt cx="761747" cy="540968"/>
          </a:xfrm>
        </p:grpSpPr>
        <p:sp>
          <p:nvSpPr>
            <p:cNvPr id="42" name="流程图: 磁盘 41">
              <a:extLst>
                <a:ext uri="{FF2B5EF4-FFF2-40B4-BE49-F238E27FC236}">
                  <a16:creationId xmlns:a16="http://schemas.microsoft.com/office/drawing/2014/main" id="{1A327A02-CDBA-4D98-9904-47850572B560}"/>
                </a:ext>
              </a:extLst>
            </p:cNvPr>
            <p:cNvSpPr/>
            <p:nvPr/>
          </p:nvSpPr>
          <p:spPr>
            <a:xfrm>
              <a:off x="3050102" y="5197167"/>
              <a:ext cx="659616" cy="540968"/>
            </a:xfrm>
            <a:prstGeom prst="flowChartMagneticDisk">
              <a:avLst/>
            </a:prstGeom>
            <a:solidFill>
              <a:schemeClr val="bg1">
                <a:alpha val="82000"/>
              </a:schemeClr>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900" dirty="0">
                <a:solidFill>
                  <a:prstClr val="black"/>
                </a:solidFill>
              </a:endParaRPr>
            </a:p>
          </p:txBody>
        </p:sp>
        <p:sp>
          <p:nvSpPr>
            <p:cNvPr id="43" name="矩形 42">
              <a:extLst>
                <a:ext uri="{FF2B5EF4-FFF2-40B4-BE49-F238E27FC236}">
                  <a16:creationId xmlns:a16="http://schemas.microsoft.com/office/drawing/2014/main" id="{E4CE8301-7A7E-45F2-9238-7B78F3F37C2D}"/>
                </a:ext>
              </a:extLst>
            </p:cNvPr>
            <p:cNvSpPr/>
            <p:nvPr/>
          </p:nvSpPr>
          <p:spPr>
            <a:xfrm>
              <a:off x="2999039" y="5434381"/>
              <a:ext cx="761747" cy="230832"/>
            </a:xfrm>
            <a:prstGeom prst="rect">
              <a:avLst/>
            </a:prstGeom>
          </p:spPr>
          <p:txBody>
            <a:bodyPr wrap="none" anchor="ctr">
              <a:spAutoFit/>
            </a:bodyPr>
            <a:lstStyle/>
            <a:p>
              <a:pPr algn="ctr"/>
              <a:r>
                <a:rPr lang="zh-CN" altLang="en-US" sz="900" dirty="0">
                  <a:solidFill>
                    <a:prstClr val="black"/>
                  </a:solidFill>
                </a:rPr>
                <a:t>监督对象库</a:t>
              </a:r>
            </a:p>
          </p:txBody>
        </p:sp>
      </p:grpSp>
      <p:grpSp>
        <p:nvGrpSpPr>
          <p:cNvPr id="17" name="组合 16">
            <a:extLst>
              <a:ext uri="{FF2B5EF4-FFF2-40B4-BE49-F238E27FC236}">
                <a16:creationId xmlns:a16="http://schemas.microsoft.com/office/drawing/2014/main" id="{01F50090-2048-4169-BEBE-90AB2C854B11}"/>
              </a:ext>
            </a:extLst>
          </p:cNvPr>
          <p:cNvGrpSpPr/>
          <p:nvPr/>
        </p:nvGrpSpPr>
        <p:grpSpPr>
          <a:xfrm>
            <a:off x="4768572" y="5197167"/>
            <a:ext cx="659616" cy="540968"/>
            <a:chOff x="4691666" y="5197167"/>
            <a:chExt cx="659616" cy="540968"/>
          </a:xfrm>
        </p:grpSpPr>
        <p:sp>
          <p:nvSpPr>
            <p:cNvPr id="45" name="流程图: 磁盘 44">
              <a:extLst>
                <a:ext uri="{FF2B5EF4-FFF2-40B4-BE49-F238E27FC236}">
                  <a16:creationId xmlns:a16="http://schemas.microsoft.com/office/drawing/2014/main" id="{9077F380-15D7-4BE2-8BD1-F1E863C7B526}"/>
                </a:ext>
              </a:extLst>
            </p:cNvPr>
            <p:cNvSpPr/>
            <p:nvPr/>
          </p:nvSpPr>
          <p:spPr>
            <a:xfrm>
              <a:off x="4691666" y="5197167"/>
              <a:ext cx="659616" cy="540968"/>
            </a:xfrm>
            <a:prstGeom prst="flowChartMagneticDisk">
              <a:avLst/>
            </a:prstGeom>
            <a:solidFill>
              <a:schemeClr val="bg1">
                <a:alpha val="82000"/>
              </a:schemeClr>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900" dirty="0">
                <a:solidFill>
                  <a:prstClr val="black"/>
                </a:solidFill>
              </a:endParaRPr>
            </a:p>
          </p:txBody>
        </p:sp>
        <p:sp>
          <p:nvSpPr>
            <p:cNvPr id="46" name="矩形 45">
              <a:extLst>
                <a:ext uri="{FF2B5EF4-FFF2-40B4-BE49-F238E27FC236}">
                  <a16:creationId xmlns:a16="http://schemas.microsoft.com/office/drawing/2014/main" id="{70A9DF0F-2395-471D-8493-78548B2134D7}"/>
                </a:ext>
              </a:extLst>
            </p:cNvPr>
            <p:cNvSpPr/>
            <p:nvPr/>
          </p:nvSpPr>
          <p:spPr>
            <a:xfrm>
              <a:off x="4698311" y="5365131"/>
              <a:ext cx="646331" cy="369332"/>
            </a:xfrm>
            <a:prstGeom prst="rect">
              <a:avLst/>
            </a:prstGeom>
          </p:spPr>
          <p:txBody>
            <a:bodyPr wrap="none" anchor="ctr">
              <a:spAutoFit/>
            </a:bodyPr>
            <a:lstStyle/>
            <a:p>
              <a:pPr algn="ctr"/>
              <a:r>
                <a:rPr lang="zh-CN" altLang="en-US" sz="900" dirty="0">
                  <a:solidFill>
                    <a:prstClr val="black"/>
                  </a:solidFill>
                </a:rPr>
                <a:t>举报受理</a:t>
              </a:r>
              <a:endParaRPr lang="en-US" altLang="zh-CN" sz="900" dirty="0">
                <a:solidFill>
                  <a:prstClr val="black"/>
                </a:solidFill>
              </a:endParaRPr>
            </a:p>
            <a:p>
              <a:pPr algn="ctr"/>
              <a:r>
                <a:rPr lang="zh-CN" altLang="en-US" sz="900" dirty="0">
                  <a:solidFill>
                    <a:prstClr val="black"/>
                  </a:solidFill>
                </a:rPr>
                <a:t>信息库</a:t>
              </a:r>
              <a:endParaRPr lang="en-US" altLang="zh-CN" sz="900" dirty="0">
                <a:solidFill>
                  <a:prstClr val="black"/>
                </a:solidFill>
              </a:endParaRPr>
            </a:p>
          </p:txBody>
        </p:sp>
      </p:grpSp>
      <p:grpSp>
        <p:nvGrpSpPr>
          <p:cNvPr id="20" name="组合 19">
            <a:extLst>
              <a:ext uri="{FF2B5EF4-FFF2-40B4-BE49-F238E27FC236}">
                <a16:creationId xmlns:a16="http://schemas.microsoft.com/office/drawing/2014/main" id="{20903602-0923-4E12-BF7C-70F2E6E3B653}"/>
              </a:ext>
            </a:extLst>
          </p:cNvPr>
          <p:cNvGrpSpPr/>
          <p:nvPr/>
        </p:nvGrpSpPr>
        <p:grpSpPr>
          <a:xfrm>
            <a:off x="5534615" y="5197167"/>
            <a:ext cx="761747" cy="540968"/>
            <a:chOff x="5497767" y="5197167"/>
            <a:chExt cx="761747" cy="540968"/>
          </a:xfrm>
        </p:grpSpPr>
        <p:sp>
          <p:nvSpPr>
            <p:cNvPr id="48" name="流程图: 磁盘 47">
              <a:extLst>
                <a:ext uri="{FF2B5EF4-FFF2-40B4-BE49-F238E27FC236}">
                  <a16:creationId xmlns:a16="http://schemas.microsoft.com/office/drawing/2014/main" id="{FE62CF2B-6D0C-4E1C-8FB7-ACCE4273777E}"/>
                </a:ext>
              </a:extLst>
            </p:cNvPr>
            <p:cNvSpPr/>
            <p:nvPr/>
          </p:nvSpPr>
          <p:spPr>
            <a:xfrm>
              <a:off x="5548827" y="5197167"/>
              <a:ext cx="659616" cy="540968"/>
            </a:xfrm>
            <a:prstGeom prst="flowChartMagneticDisk">
              <a:avLst/>
            </a:prstGeom>
            <a:solidFill>
              <a:schemeClr val="bg1">
                <a:alpha val="82000"/>
              </a:schemeClr>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900" dirty="0">
                <a:solidFill>
                  <a:prstClr val="black"/>
                </a:solidFill>
              </a:endParaRPr>
            </a:p>
          </p:txBody>
        </p:sp>
        <p:sp>
          <p:nvSpPr>
            <p:cNvPr id="49" name="矩形 48">
              <a:extLst>
                <a:ext uri="{FF2B5EF4-FFF2-40B4-BE49-F238E27FC236}">
                  <a16:creationId xmlns:a16="http://schemas.microsoft.com/office/drawing/2014/main" id="{7976D47F-BB94-4470-ACC1-3F64EB986343}"/>
                </a:ext>
              </a:extLst>
            </p:cNvPr>
            <p:cNvSpPr/>
            <p:nvPr/>
          </p:nvSpPr>
          <p:spPr>
            <a:xfrm>
              <a:off x="5497767" y="5434381"/>
              <a:ext cx="761747" cy="230832"/>
            </a:xfrm>
            <a:prstGeom prst="rect">
              <a:avLst/>
            </a:prstGeom>
          </p:spPr>
          <p:txBody>
            <a:bodyPr wrap="none" anchor="ctr">
              <a:spAutoFit/>
            </a:bodyPr>
            <a:lstStyle/>
            <a:p>
              <a:pPr algn="ctr"/>
              <a:r>
                <a:rPr lang="zh-CN" altLang="en-US" sz="900" dirty="0">
                  <a:solidFill>
                    <a:prstClr val="black"/>
                  </a:solidFill>
                </a:rPr>
                <a:t>处置反馈库</a:t>
              </a:r>
            </a:p>
          </p:txBody>
        </p:sp>
      </p:grpSp>
      <p:grpSp>
        <p:nvGrpSpPr>
          <p:cNvPr id="27" name="组合 26">
            <a:extLst>
              <a:ext uri="{FF2B5EF4-FFF2-40B4-BE49-F238E27FC236}">
                <a16:creationId xmlns:a16="http://schemas.microsoft.com/office/drawing/2014/main" id="{370C6932-CD90-4B97-A79F-E9EB3D81BA4E}"/>
              </a:ext>
            </a:extLst>
          </p:cNvPr>
          <p:cNvGrpSpPr/>
          <p:nvPr/>
        </p:nvGrpSpPr>
        <p:grpSpPr>
          <a:xfrm>
            <a:off x="6402789" y="5197167"/>
            <a:ext cx="761747" cy="540968"/>
            <a:chOff x="6363296" y="5197167"/>
            <a:chExt cx="761747" cy="540968"/>
          </a:xfrm>
        </p:grpSpPr>
        <p:sp>
          <p:nvSpPr>
            <p:cNvPr id="51" name="流程图: 磁盘 50">
              <a:extLst>
                <a:ext uri="{FF2B5EF4-FFF2-40B4-BE49-F238E27FC236}">
                  <a16:creationId xmlns:a16="http://schemas.microsoft.com/office/drawing/2014/main" id="{3136587E-F4F0-4670-BC39-7D4EE7C9D454}"/>
                </a:ext>
              </a:extLst>
            </p:cNvPr>
            <p:cNvSpPr/>
            <p:nvPr/>
          </p:nvSpPr>
          <p:spPr>
            <a:xfrm>
              <a:off x="6414361" y="5197167"/>
              <a:ext cx="659616" cy="540968"/>
            </a:xfrm>
            <a:prstGeom prst="flowChartMagneticDisk">
              <a:avLst/>
            </a:prstGeom>
            <a:solidFill>
              <a:schemeClr val="bg1">
                <a:alpha val="82000"/>
              </a:schemeClr>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900" dirty="0">
                <a:solidFill>
                  <a:prstClr val="black"/>
                </a:solidFill>
              </a:endParaRPr>
            </a:p>
          </p:txBody>
        </p:sp>
        <p:sp>
          <p:nvSpPr>
            <p:cNvPr id="52" name="矩形 51">
              <a:extLst>
                <a:ext uri="{FF2B5EF4-FFF2-40B4-BE49-F238E27FC236}">
                  <a16:creationId xmlns:a16="http://schemas.microsoft.com/office/drawing/2014/main" id="{631450B2-0B0D-4925-98AE-B43F8C97E901}"/>
                </a:ext>
              </a:extLst>
            </p:cNvPr>
            <p:cNvSpPr/>
            <p:nvPr/>
          </p:nvSpPr>
          <p:spPr>
            <a:xfrm>
              <a:off x="6363296" y="5434381"/>
              <a:ext cx="761747" cy="230832"/>
            </a:xfrm>
            <a:prstGeom prst="rect">
              <a:avLst/>
            </a:prstGeom>
          </p:spPr>
          <p:txBody>
            <a:bodyPr wrap="none" anchor="ctr">
              <a:spAutoFit/>
            </a:bodyPr>
            <a:lstStyle/>
            <a:p>
              <a:pPr algn="ctr"/>
              <a:r>
                <a:rPr lang="zh-CN" altLang="en-US" sz="900" dirty="0">
                  <a:solidFill>
                    <a:prstClr val="black"/>
                  </a:solidFill>
                </a:rPr>
                <a:t>督办跟踪库</a:t>
              </a:r>
            </a:p>
          </p:txBody>
        </p:sp>
      </p:grpSp>
      <p:grpSp>
        <p:nvGrpSpPr>
          <p:cNvPr id="28" name="组合 27">
            <a:extLst>
              <a:ext uri="{FF2B5EF4-FFF2-40B4-BE49-F238E27FC236}">
                <a16:creationId xmlns:a16="http://schemas.microsoft.com/office/drawing/2014/main" id="{30096143-A2A2-49FD-A236-6E4EA4D73AD2}"/>
              </a:ext>
            </a:extLst>
          </p:cNvPr>
          <p:cNvGrpSpPr/>
          <p:nvPr/>
        </p:nvGrpSpPr>
        <p:grpSpPr>
          <a:xfrm>
            <a:off x="7270963" y="5197167"/>
            <a:ext cx="659616" cy="540968"/>
            <a:chOff x="7258169" y="5197167"/>
            <a:chExt cx="659616" cy="540968"/>
          </a:xfrm>
        </p:grpSpPr>
        <p:sp>
          <p:nvSpPr>
            <p:cNvPr id="54" name="流程图: 磁盘 53">
              <a:extLst>
                <a:ext uri="{FF2B5EF4-FFF2-40B4-BE49-F238E27FC236}">
                  <a16:creationId xmlns:a16="http://schemas.microsoft.com/office/drawing/2014/main" id="{890AB575-5E8C-4756-9D64-02BAE454FBA2}"/>
                </a:ext>
              </a:extLst>
            </p:cNvPr>
            <p:cNvSpPr/>
            <p:nvPr/>
          </p:nvSpPr>
          <p:spPr>
            <a:xfrm>
              <a:off x="7258169" y="5197167"/>
              <a:ext cx="659616" cy="540968"/>
            </a:xfrm>
            <a:prstGeom prst="flowChartMagneticDisk">
              <a:avLst/>
            </a:prstGeom>
            <a:solidFill>
              <a:schemeClr val="bg1">
                <a:alpha val="82000"/>
              </a:schemeClr>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900" dirty="0">
                <a:solidFill>
                  <a:prstClr val="black"/>
                </a:solidFill>
              </a:endParaRPr>
            </a:p>
          </p:txBody>
        </p:sp>
        <p:sp>
          <p:nvSpPr>
            <p:cNvPr id="55" name="矩形 54">
              <a:extLst>
                <a:ext uri="{FF2B5EF4-FFF2-40B4-BE49-F238E27FC236}">
                  <a16:creationId xmlns:a16="http://schemas.microsoft.com/office/drawing/2014/main" id="{6AD415FA-61A0-4093-BFBB-FD8D09F3D711}"/>
                </a:ext>
              </a:extLst>
            </p:cNvPr>
            <p:cNvSpPr/>
            <p:nvPr/>
          </p:nvSpPr>
          <p:spPr>
            <a:xfrm>
              <a:off x="7264816" y="5365131"/>
              <a:ext cx="646331" cy="369332"/>
            </a:xfrm>
            <a:prstGeom prst="rect">
              <a:avLst/>
            </a:prstGeom>
          </p:spPr>
          <p:txBody>
            <a:bodyPr wrap="none" anchor="ctr">
              <a:spAutoFit/>
            </a:bodyPr>
            <a:lstStyle/>
            <a:p>
              <a:pPr algn="ctr"/>
              <a:r>
                <a:rPr lang="zh-CN" altLang="en-US" sz="900" dirty="0">
                  <a:solidFill>
                    <a:prstClr val="black"/>
                  </a:solidFill>
                </a:rPr>
                <a:t>领导批示</a:t>
              </a:r>
              <a:endParaRPr lang="en-US" altLang="zh-CN" sz="900" dirty="0">
                <a:solidFill>
                  <a:prstClr val="black"/>
                </a:solidFill>
              </a:endParaRPr>
            </a:p>
            <a:p>
              <a:pPr algn="ctr"/>
              <a:r>
                <a:rPr lang="zh-CN" altLang="en-US" sz="900" dirty="0">
                  <a:solidFill>
                    <a:prstClr val="black"/>
                  </a:solidFill>
                </a:rPr>
                <a:t>信息库</a:t>
              </a:r>
            </a:p>
          </p:txBody>
        </p:sp>
      </p:grpSp>
      <p:grpSp>
        <p:nvGrpSpPr>
          <p:cNvPr id="35" name="组合 34">
            <a:extLst>
              <a:ext uri="{FF2B5EF4-FFF2-40B4-BE49-F238E27FC236}">
                <a16:creationId xmlns:a16="http://schemas.microsoft.com/office/drawing/2014/main" id="{DEDAE1F3-AC41-4DF4-8E33-BEA3C42EFF05}"/>
              </a:ext>
            </a:extLst>
          </p:cNvPr>
          <p:cNvGrpSpPr/>
          <p:nvPr/>
        </p:nvGrpSpPr>
        <p:grpSpPr>
          <a:xfrm>
            <a:off x="8905177" y="5197167"/>
            <a:ext cx="659616" cy="540968"/>
            <a:chOff x="8905177" y="5197167"/>
            <a:chExt cx="659616" cy="540968"/>
          </a:xfrm>
        </p:grpSpPr>
        <p:sp>
          <p:nvSpPr>
            <p:cNvPr id="57" name="流程图: 磁盘 56">
              <a:extLst>
                <a:ext uri="{FF2B5EF4-FFF2-40B4-BE49-F238E27FC236}">
                  <a16:creationId xmlns:a16="http://schemas.microsoft.com/office/drawing/2014/main" id="{3764B591-2226-460D-B9B9-8A48D1B8F74E}"/>
                </a:ext>
              </a:extLst>
            </p:cNvPr>
            <p:cNvSpPr/>
            <p:nvPr/>
          </p:nvSpPr>
          <p:spPr>
            <a:xfrm>
              <a:off x="8905177" y="5197167"/>
              <a:ext cx="659616" cy="540968"/>
            </a:xfrm>
            <a:prstGeom prst="flowChartMagneticDisk">
              <a:avLst/>
            </a:prstGeom>
            <a:solidFill>
              <a:schemeClr val="bg1">
                <a:alpha val="82000"/>
              </a:schemeClr>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900" dirty="0">
                <a:solidFill>
                  <a:prstClr val="black"/>
                </a:solidFill>
              </a:endParaRPr>
            </a:p>
          </p:txBody>
        </p:sp>
        <p:sp>
          <p:nvSpPr>
            <p:cNvPr id="58" name="矩形 57">
              <a:extLst>
                <a:ext uri="{FF2B5EF4-FFF2-40B4-BE49-F238E27FC236}">
                  <a16:creationId xmlns:a16="http://schemas.microsoft.com/office/drawing/2014/main" id="{8F711808-1258-4672-B994-5B4B6EECA8DC}"/>
                </a:ext>
              </a:extLst>
            </p:cNvPr>
            <p:cNvSpPr/>
            <p:nvPr/>
          </p:nvSpPr>
          <p:spPr>
            <a:xfrm>
              <a:off x="8999253" y="5434381"/>
              <a:ext cx="530915" cy="230832"/>
            </a:xfrm>
            <a:prstGeom prst="rect">
              <a:avLst/>
            </a:prstGeom>
          </p:spPr>
          <p:txBody>
            <a:bodyPr wrap="none" anchor="ctr">
              <a:spAutoFit/>
            </a:bodyPr>
            <a:lstStyle/>
            <a:p>
              <a:pPr algn="ctr"/>
              <a:r>
                <a:rPr lang="zh-CN" altLang="en-US" sz="900" dirty="0">
                  <a:solidFill>
                    <a:prstClr val="black"/>
                  </a:solidFill>
                </a:rPr>
                <a:t>公文库</a:t>
              </a:r>
            </a:p>
          </p:txBody>
        </p:sp>
      </p:grpSp>
      <p:sp>
        <p:nvSpPr>
          <p:cNvPr id="59" name="矩形 58">
            <a:extLst>
              <a:ext uri="{FF2B5EF4-FFF2-40B4-BE49-F238E27FC236}">
                <a16:creationId xmlns:a16="http://schemas.microsoft.com/office/drawing/2014/main" id="{F1F3873B-2F95-49E3-A353-83ABCC5D2E6B}"/>
              </a:ext>
            </a:extLst>
          </p:cNvPr>
          <p:cNvSpPr/>
          <p:nvPr/>
        </p:nvSpPr>
        <p:spPr>
          <a:xfrm>
            <a:off x="2208301" y="3992901"/>
            <a:ext cx="7356491" cy="190984"/>
          </a:xfrm>
          <a:prstGeom prst="rect">
            <a:avLst/>
          </a:prstGeom>
          <a:solidFill>
            <a:schemeClr val="bg1">
              <a:alpha val="82000"/>
            </a:schemeClr>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900" b="1" dirty="0">
                <a:solidFill>
                  <a:prstClr val="black"/>
                </a:solidFill>
              </a:rPr>
              <a:t>数据共享交换平台</a:t>
            </a:r>
          </a:p>
        </p:txBody>
      </p:sp>
      <p:sp>
        <p:nvSpPr>
          <p:cNvPr id="60" name="矩形 59">
            <a:extLst>
              <a:ext uri="{FF2B5EF4-FFF2-40B4-BE49-F238E27FC236}">
                <a16:creationId xmlns:a16="http://schemas.microsoft.com/office/drawing/2014/main" id="{642B0AF7-AB92-4F0E-8058-64F4AFF38240}"/>
              </a:ext>
            </a:extLst>
          </p:cNvPr>
          <p:cNvSpPr/>
          <p:nvPr/>
        </p:nvSpPr>
        <p:spPr>
          <a:xfrm>
            <a:off x="5148489" y="3633851"/>
            <a:ext cx="1204607" cy="292183"/>
          </a:xfrm>
          <a:prstGeom prst="rect">
            <a:avLst/>
          </a:prstGeom>
          <a:solidFill>
            <a:schemeClr val="bg1">
              <a:alpha val="82000"/>
            </a:schemeClr>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900" dirty="0">
                <a:solidFill>
                  <a:prstClr val="black"/>
                </a:solidFill>
              </a:rPr>
              <a:t>CA</a:t>
            </a:r>
            <a:r>
              <a:rPr lang="zh-CN" altLang="en-US" sz="900" dirty="0">
                <a:solidFill>
                  <a:prstClr val="black"/>
                </a:solidFill>
              </a:rPr>
              <a:t>和电子签章</a:t>
            </a:r>
          </a:p>
        </p:txBody>
      </p:sp>
      <p:sp>
        <p:nvSpPr>
          <p:cNvPr id="61" name="矩形 60">
            <a:extLst>
              <a:ext uri="{FF2B5EF4-FFF2-40B4-BE49-F238E27FC236}">
                <a16:creationId xmlns:a16="http://schemas.microsoft.com/office/drawing/2014/main" id="{6D86B90B-CAC2-41CF-AA9F-D8F10737EC00}"/>
              </a:ext>
            </a:extLst>
          </p:cNvPr>
          <p:cNvSpPr/>
          <p:nvPr/>
        </p:nvSpPr>
        <p:spPr>
          <a:xfrm>
            <a:off x="6437306" y="3633851"/>
            <a:ext cx="718286" cy="292183"/>
          </a:xfrm>
          <a:prstGeom prst="rect">
            <a:avLst/>
          </a:prstGeom>
          <a:solidFill>
            <a:schemeClr val="bg1">
              <a:alpha val="82000"/>
            </a:schemeClr>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900" dirty="0">
                <a:solidFill>
                  <a:prstClr val="black"/>
                </a:solidFill>
              </a:rPr>
              <a:t>文书模板</a:t>
            </a:r>
          </a:p>
        </p:txBody>
      </p:sp>
      <p:sp>
        <p:nvSpPr>
          <p:cNvPr id="62" name="矩形 61">
            <a:extLst>
              <a:ext uri="{FF2B5EF4-FFF2-40B4-BE49-F238E27FC236}">
                <a16:creationId xmlns:a16="http://schemas.microsoft.com/office/drawing/2014/main" id="{10548BE7-1B66-4EE0-ADB5-A14EFD9E724F}"/>
              </a:ext>
            </a:extLst>
          </p:cNvPr>
          <p:cNvSpPr/>
          <p:nvPr/>
        </p:nvSpPr>
        <p:spPr>
          <a:xfrm>
            <a:off x="2208302" y="3633851"/>
            <a:ext cx="824123" cy="292183"/>
          </a:xfrm>
          <a:prstGeom prst="rect">
            <a:avLst/>
          </a:prstGeom>
          <a:solidFill>
            <a:schemeClr val="bg1">
              <a:alpha val="82000"/>
            </a:schemeClr>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900" dirty="0">
                <a:solidFill>
                  <a:prstClr val="black"/>
                </a:solidFill>
              </a:rPr>
              <a:t>安全审计</a:t>
            </a:r>
          </a:p>
        </p:txBody>
      </p:sp>
      <p:sp>
        <p:nvSpPr>
          <p:cNvPr id="63" name="矩形 62">
            <a:extLst>
              <a:ext uri="{FF2B5EF4-FFF2-40B4-BE49-F238E27FC236}">
                <a16:creationId xmlns:a16="http://schemas.microsoft.com/office/drawing/2014/main" id="{F494F9BF-E97D-4D44-A396-CE771CE3AE09}"/>
              </a:ext>
            </a:extLst>
          </p:cNvPr>
          <p:cNvSpPr/>
          <p:nvPr/>
        </p:nvSpPr>
        <p:spPr>
          <a:xfrm>
            <a:off x="3105305" y="3633851"/>
            <a:ext cx="1715686" cy="292183"/>
          </a:xfrm>
          <a:prstGeom prst="rect">
            <a:avLst/>
          </a:prstGeom>
          <a:solidFill>
            <a:schemeClr val="bg1">
              <a:alpha val="82000"/>
            </a:schemeClr>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900" dirty="0">
                <a:solidFill>
                  <a:prstClr val="black"/>
                </a:solidFill>
              </a:rPr>
              <a:t>单点及统一认证鉴权</a:t>
            </a:r>
          </a:p>
        </p:txBody>
      </p:sp>
      <p:sp>
        <p:nvSpPr>
          <p:cNvPr id="64" name="矩形 63">
            <a:extLst>
              <a:ext uri="{FF2B5EF4-FFF2-40B4-BE49-F238E27FC236}">
                <a16:creationId xmlns:a16="http://schemas.microsoft.com/office/drawing/2014/main" id="{1B307AAE-A96B-4F80-BB98-D62E86B7E364}"/>
              </a:ext>
            </a:extLst>
          </p:cNvPr>
          <p:cNvSpPr/>
          <p:nvPr/>
        </p:nvSpPr>
        <p:spPr>
          <a:xfrm>
            <a:off x="5152489" y="3281458"/>
            <a:ext cx="727954" cy="292183"/>
          </a:xfrm>
          <a:prstGeom prst="rect">
            <a:avLst/>
          </a:prstGeom>
          <a:solidFill>
            <a:schemeClr val="bg1">
              <a:alpha val="82000"/>
            </a:schemeClr>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900" dirty="0">
                <a:solidFill>
                  <a:prstClr val="black"/>
                </a:solidFill>
              </a:rPr>
              <a:t>语音识别</a:t>
            </a:r>
          </a:p>
        </p:txBody>
      </p:sp>
      <p:sp>
        <p:nvSpPr>
          <p:cNvPr id="65" name="矩形 64">
            <a:extLst>
              <a:ext uri="{FF2B5EF4-FFF2-40B4-BE49-F238E27FC236}">
                <a16:creationId xmlns:a16="http://schemas.microsoft.com/office/drawing/2014/main" id="{C5561AD6-7498-4AC6-8CEB-189136F46957}"/>
              </a:ext>
            </a:extLst>
          </p:cNvPr>
          <p:cNvSpPr/>
          <p:nvPr/>
        </p:nvSpPr>
        <p:spPr>
          <a:xfrm>
            <a:off x="6082816" y="3281458"/>
            <a:ext cx="718286" cy="292183"/>
          </a:xfrm>
          <a:prstGeom prst="rect">
            <a:avLst/>
          </a:prstGeom>
          <a:solidFill>
            <a:schemeClr val="bg1">
              <a:alpha val="82000"/>
            </a:schemeClr>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900" dirty="0">
                <a:solidFill>
                  <a:prstClr val="black"/>
                </a:solidFill>
              </a:rPr>
              <a:t>OCR</a:t>
            </a:r>
            <a:r>
              <a:rPr lang="zh-CN" altLang="en-US" sz="900" dirty="0">
                <a:solidFill>
                  <a:prstClr val="black"/>
                </a:solidFill>
              </a:rPr>
              <a:t>识别</a:t>
            </a:r>
          </a:p>
        </p:txBody>
      </p:sp>
      <p:sp>
        <p:nvSpPr>
          <p:cNvPr id="66" name="矩形 65">
            <a:extLst>
              <a:ext uri="{FF2B5EF4-FFF2-40B4-BE49-F238E27FC236}">
                <a16:creationId xmlns:a16="http://schemas.microsoft.com/office/drawing/2014/main" id="{392D42D9-F7B1-4CCF-A48F-55B156D2513E}"/>
              </a:ext>
            </a:extLst>
          </p:cNvPr>
          <p:cNvSpPr/>
          <p:nvPr/>
        </p:nvSpPr>
        <p:spPr>
          <a:xfrm>
            <a:off x="4002307" y="3281458"/>
            <a:ext cx="816122" cy="292183"/>
          </a:xfrm>
          <a:prstGeom prst="rect">
            <a:avLst/>
          </a:prstGeom>
          <a:solidFill>
            <a:schemeClr val="bg1">
              <a:alpha val="82000"/>
            </a:schemeClr>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900" dirty="0">
                <a:solidFill>
                  <a:prstClr val="black"/>
                </a:solidFill>
              </a:rPr>
              <a:t>组织机构</a:t>
            </a:r>
          </a:p>
        </p:txBody>
      </p:sp>
      <p:sp>
        <p:nvSpPr>
          <p:cNvPr id="69" name="矩形 68">
            <a:extLst>
              <a:ext uri="{FF2B5EF4-FFF2-40B4-BE49-F238E27FC236}">
                <a16:creationId xmlns:a16="http://schemas.microsoft.com/office/drawing/2014/main" id="{0B4BE850-1A40-4C8F-865A-9AA52EC67566}"/>
              </a:ext>
            </a:extLst>
          </p:cNvPr>
          <p:cNvSpPr/>
          <p:nvPr/>
        </p:nvSpPr>
        <p:spPr>
          <a:xfrm>
            <a:off x="2208302" y="2186972"/>
            <a:ext cx="3944328" cy="897389"/>
          </a:xfrm>
          <a:prstGeom prst="rect">
            <a:avLst/>
          </a:prstGeom>
          <a:solidFill>
            <a:schemeClr val="bg1">
              <a:alpha val="82000"/>
            </a:schemeClr>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900" dirty="0">
              <a:solidFill>
                <a:prstClr val="black"/>
              </a:solidFill>
            </a:endParaRPr>
          </a:p>
        </p:txBody>
      </p:sp>
      <p:sp>
        <p:nvSpPr>
          <p:cNvPr id="70" name="文本框 69">
            <a:extLst>
              <a:ext uri="{FF2B5EF4-FFF2-40B4-BE49-F238E27FC236}">
                <a16:creationId xmlns:a16="http://schemas.microsoft.com/office/drawing/2014/main" id="{9E9CDD10-CFC9-4E11-A6C4-D45EC512F4F4}"/>
              </a:ext>
            </a:extLst>
          </p:cNvPr>
          <p:cNvSpPr txBox="1"/>
          <p:nvPr/>
        </p:nvSpPr>
        <p:spPr>
          <a:xfrm>
            <a:off x="2208302" y="2230201"/>
            <a:ext cx="249448" cy="646331"/>
          </a:xfrm>
          <a:prstGeom prst="rect">
            <a:avLst/>
          </a:prstGeom>
          <a:noFill/>
        </p:spPr>
        <p:txBody>
          <a:bodyPr wrap="square" rtlCol="0">
            <a:spAutoFit/>
          </a:bodyPr>
          <a:lstStyle/>
          <a:p>
            <a:pPr algn="ctr"/>
            <a:r>
              <a:rPr lang="zh-CN" altLang="en-US" sz="900" b="1" dirty="0"/>
              <a:t>信访举报</a:t>
            </a:r>
          </a:p>
        </p:txBody>
      </p:sp>
      <p:sp>
        <p:nvSpPr>
          <p:cNvPr id="71" name="矩形 70">
            <a:extLst>
              <a:ext uri="{FF2B5EF4-FFF2-40B4-BE49-F238E27FC236}">
                <a16:creationId xmlns:a16="http://schemas.microsoft.com/office/drawing/2014/main" id="{70F7D9E9-E704-4558-A019-59DD75E8E84E}"/>
              </a:ext>
            </a:extLst>
          </p:cNvPr>
          <p:cNvSpPr/>
          <p:nvPr/>
        </p:nvSpPr>
        <p:spPr>
          <a:xfrm>
            <a:off x="2510597" y="2211156"/>
            <a:ext cx="795600" cy="247638"/>
          </a:xfrm>
          <a:prstGeom prst="rect">
            <a:avLst/>
          </a:prstGeom>
          <a:solidFill>
            <a:schemeClr val="bg1">
              <a:alpha val="82000"/>
            </a:schemeClr>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900" dirty="0">
                <a:solidFill>
                  <a:prstClr val="black"/>
                </a:solidFill>
              </a:rPr>
              <a:t>举报受理</a:t>
            </a:r>
          </a:p>
        </p:txBody>
      </p:sp>
      <p:sp>
        <p:nvSpPr>
          <p:cNvPr id="72" name="矩形 71">
            <a:extLst>
              <a:ext uri="{FF2B5EF4-FFF2-40B4-BE49-F238E27FC236}">
                <a16:creationId xmlns:a16="http://schemas.microsoft.com/office/drawing/2014/main" id="{4E916118-D63B-4299-AB6A-A64071E81AF7}"/>
              </a:ext>
            </a:extLst>
          </p:cNvPr>
          <p:cNvSpPr/>
          <p:nvPr/>
        </p:nvSpPr>
        <p:spPr>
          <a:xfrm>
            <a:off x="3420024" y="2211156"/>
            <a:ext cx="488537" cy="247638"/>
          </a:xfrm>
          <a:prstGeom prst="rect">
            <a:avLst/>
          </a:prstGeom>
          <a:solidFill>
            <a:schemeClr val="bg1">
              <a:alpha val="82000"/>
            </a:schemeClr>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900" dirty="0">
                <a:solidFill>
                  <a:prstClr val="black"/>
                </a:solidFill>
              </a:rPr>
              <a:t>交办</a:t>
            </a:r>
          </a:p>
        </p:txBody>
      </p:sp>
      <p:sp>
        <p:nvSpPr>
          <p:cNvPr id="73" name="矩形 72">
            <a:extLst>
              <a:ext uri="{FF2B5EF4-FFF2-40B4-BE49-F238E27FC236}">
                <a16:creationId xmlns:a16="http://schemas.microsoft.com/office/drawing/2014/main" id="{A7477735-87C9-4C3D-A1C2-960AACF1FC32}"/>
              </a:ext>
            </a:extLst>
          </p:cNvPr>
          <p:cNvSpPr/>
          <p:nvPr/>
        </p:nvSpPr>
        <p:spPr>
          <a:xfrm>
            <a:off x="3420024" y="2504962"/>
            <a:ext cx="488537" cy="247638"/>
          </a:xfrm>
          <a:prstGeom prst="rect">
            <a:avLst/>
          </a:prstGeom>
          <a:solidFill>
            <a:schemeClr val="bg1">
              <a:alpha val="82000"/>
            </a:schemeClr>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900" dirty="0">
                <a:solidFill>
                  <a:prstClr val="black"/>
                </a:solidFill>
              </a:rPr>
              <a:t>移送</a:t>
            </a:r>
          </a:p>
        </p:txBody>
      </p:sp>
      <p:sp>
        <p:nvSpPr>
          <p:cNvPr id="74" name="矩形 73">
            <a:extLst>
              <a:ext uri="{FF2B5EF4-FFF2-40B4-BE49-F238E27FC236}">
                <a16:creationId xmlns:a16="http://schemas.microsoft.com/office/drawing/2014/main" id="{E1D260D5-8B50-4303-8C9D-16213495EC8B}"/>
              </a:ext>
            </a:extLst>
          </p:cNvPr>
          <p:cNvSpPr/>
          <p:nvPr/>
        </p:nvSpPr>
        <p:spPr>
          <a:xfrm>
            <a:off x="4022388" y="2504962"/>
            <a:ext cx="795600" cy="247638"/>
          </a:xfrm>
          <a:prstGeom prst="rect">
            <a:avLst/>
          </a:prstGeom>
          <a:solidFill>
            <a:schemeClr val="bg1">
              <a:alpha val="82000"/>
            </a:schemeClr>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900" dirty="0">
                <a:solidFill>
                  <a:prstClr val="black"/>
                </a:solidFill>
              </a:rPr>
              <a:t>督办跟踪</a:t>
            </a:r>
          </a:p>
        </p:txBody>
      </p:sp>
      <p:grpSp>
        <p:nvGrpSpPr>
          <p:cNvPr id="180" name="组合 179">
            <a:extLst>
              <a:ext uri="{FF2B5EF4-FFF2-40B4-BE49-F238E27FC236}">
                <a16:creationId xmlns:a16="http://schemas.microsoft.com/office/drawing/2014/main" id="{A1E03738-C30F-4576-A686-9E15A65856E0}"/>
              </a:ext>
            </a:extLst>
          </p:cNvPr>
          <p:cNvGrpSpPr/>
          <p:nvPr/>
        </p:nvGrpSpPr>
        <p:grpSpPr>
          <a:xfrm>
            <a:off x="6566615" y="2183408"/>
            <a:ext cx="338990" cy="923330"/>
            <a:chOff x="5918281" y="2183408"/>
            <a:chExt cx="338990" cy="923330"/>
          </a:xfrm>
        </p:grpSpPr>
        <p:sp>
          <p:nvSpPr>
            <p:cNvPr id="78" name="矩形 77">
              <a:extLst>
                <a:ext uri="{FF2B5EF4-FFF2-40B4-BE49-F238E27FC236}">
                  <a16:creationId xmlns:a16="http://schemas.microsoft.com/office/drawing/2014/main" id="{3FD0909F-BA07-49E3-B534-8940092C4EAB}"/>
                </a:ext>
              </a:extLst>
            </p:cNvPr>
            <p:cNvSpPr/>
            <p:nvPr/>
          </p:nvSpPr>
          <p:spPr>
            <a:xfrm>
              <a:off x="5918281" y="2206585"/>
              <a:ext cx="338990" cy="876976"/>
            </a:xfrm>
            <a:prstGeom prst="rect">
              <a:avLst/>
            </a:prstGeom>
            <a:solidFill>
              <a:schemeClr val="bg1">
                <a:alpha val="82000"/>
              </a:schemeClr>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900" dirty="0">
                <a:solidFill>
                  <a:prstClr val="black"/>
                </a:solidFill>
              </a:endParaRPr>
            </a:p>
          </p:txBody>
        </p:sp>
        <p:sp>
          <p:nvSpPr>
            <p:cNvPr id="79" name="文本框 78">
              <a:extLst>
                <a:ext uri="{FF2B5EF4-FFF2-40B4-BE49-F238E27FC236}">
                  <a16:creationId xmlns:a16="http://schemas.microsoft.com/office/drawing/2014/main" id="{CD28AA36-2934-418C-90FF-7620EBA23D0B}"/>
                </a:ext>
              </a:extLst>
            </p:cNvPr>
            <p:cNvSpPr txBox="1"/>
            <p:nvPr/>
          </p:nvSpPr>
          <p:spPr>
            <a:xfrm>
              <a:off x="5924361" y="2183408"/>
              <a:ext cx="326830" cy="923330"/>
            </a:xfrm>
            <a:prstGeom prst="rect">
              <a:avLst/>
            </a:prstGeom>
            <a:noFill/>
          </p:spPr>
          <p:txBody>
            <a:bodyPr wrap="square" rtlCol="0">
              <a:spAutoFit/>
            </a:bodyPr>
            <a:lstStyle/>
            <a:p>
              <a:pPr algn="ctr"/>
              <a:r>
                <a:rPr lang="zh-CN" altLang="en-US" sz="900" b="1" dirty="0"/>
                <a:t>党风政风监督</a:t>
              </a:r>
            </a:p>
          </p:txBody>
        </p:sp>
      </p:grpSp>
      <p:sp>
        <p:nvSpPr>
          <p:cNvPr id="80" name="矩形 79">
            <a:extLst>
              <a:ext uri="{FF2B5EF4-FFF2-40B4-BE49-F238E27FC236}">
                <a16:creationId xmlns:a16="http://schemas.microsoft.com/office/drawing/2014/main" id="{8315B681-223D-4F39-9CB7-523BF0995DEC}"/>
              </a:ext>
            </a:extLst>
          </p:cNvPr>
          <p:cNvSpPr/>
          <p:nvPr/>
        </p:nvSpPr>
        <p:spPr>
          <a:xfrm>
            <a:off x="2208302" y="1725625"/>
            <a:ext cx="824804" cy="308178"/>
          </a:xfrm>
          <a:prstGeom prst="rect">
            <a:avLst/>
          </a:prstGeom>
          <a:solidFill>
            <a:schemeClr val="bg1">
              <a:alpha val="82000"/>
            </a:schemeClr>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900" dirty="0">
                <a:solidFill>
                  <a:prstClr val="black"/>
                </a:solidFill>
              </a:rPr>
              <a:t>信访举报</a:t>
            </a:r>
          </a:p>
        </p:txBody>
      </p:sp>
      <p:sp>
        <p:nvSpPr>
          <p:cNvPr id="81" name="矩形 80">
            <a:extLst>
              <a:ext uri="{FF2B5EF4-FFF2-40B4-BE49-F238E27FC236}">
                <a16:creationId xmlns:a16="http://schemas.microsoft.com/office/drawing/2014/main" id="{F8D3D6CA-8457-4848-B8D0-652C458E1F65}"/>
              </a:ext>
            </a:extLst>
          </p:cNvPr>
          <p:cNvSpPr/>
          <p:nvPr/>
        </p:nvSpPr>
        <p:spPr>
          <a:xfrm>
            <a:off x="3141400" y="1725625"/>
            <a:ext cx="824804" cy="308178"/>
          </a:xfrm>
          <a:prstGeom prst="rect">
            <a:avLst/>
          </a:prstGeom>
          <a:solidFill>
            <a:schemeClr val="bg1">
              <a:alpha val="82000"/>
            </a:schemeClr>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900" dirty="0">
                <a:solidFill>
                  <a:prstClr val="black"/>
                </a:solidFill>
              </a:rPr>
              <a:t>党风政风</a:t>
            </a:r>
            <a:endParaRPr lang="en-US" altLang="zh-CN" sz="900" dirty="0">
              <a:solidFill>
                <a:prstClr val="black"/>
              </a:solidFill>
            </a:endParaRPr>
          </a:p>
          <a:p>
            <a:pPr algn="ctr"/>
            <a:r>
              <a:rPr lang="zh-CN" altLang="en-US" sz="900" dirty="0">
                <a:solidFill>
                  <a:prstClr val="black"/>
                </a:solidFill>
              </a:rPr>
              <a:t>监督</a:t>
            </a:r>
          </a:p>
        </p:txBody>
      </p:sp>
      <p:sp>
        <p:nvSpPr>
          <p:cNvPr id="82" name="矩形 81">
            <a:extLst>
              <a:ext uri="{FF2B5EF4-FFF2-40B4-BE49-F238E27FC236}">
                <a16:creationId xmlns:a16="http://schemas.microsoft.com/office/drawing/2014/main" id="{2E913115-271E-4D54-A19C-DEC5B112200D}"/>
              </a:ext>
            </a:extLst>
          </p:cNvPr>
          <p:cNvSpPr/>
          <p:nvPr/>
        </p:nvSpPr>
        <p:spPr>
          <a:xfrm>
            <a:off x="4074498" y="1725625"/>
            <a:ext cx="824804" cy="308178"/>
          </a:xfrm>
          <a:prstGeom prst="rect">
            <a:avLst/>
          </a:prstGeom>
          <a:solidFill>
            <a:schemeClr val="bg1">
              <a:alpha val="82000"/>
            </a:schemeClr>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900" dirty="0">
                <a:solidFill>
                  <a:prstClr val="black"/>
                </a:solidFill>
              </a:rPr>
              <a:t>案件监督</a:t>
            </a:r>
            <a:endParaRPr lang="en-US" altLang="zh-CN" sz="900" dirty="0">
              <a:solidFill>
                <a:prstClr val="black"/>
              </a:solidFill>
            </a:endParaRPr>
          </a:p>
          <a:p>
            <a:pPr algn="ctr"/>
            <a:r>
              <a:rPr lang="zh-CN" altLang="en-US" sz="900" dirty="0">
                <a:solidFill>
                  <a:prstClr val="black"/>
                </a:solidFill>
              </a:rPr>
              <a:t>管理</a:t>
            </a:r>
          </a:p>
        </p:txBody>
      </p:sp>
      <p:sp>
        <p:nvSpPr>
          <p:cNvPr id="83" name="矩形 82">
            <a:extLst>
              <a:ext uri="{FF2B5EF4-FFF2-40B4-BE49-F238E27FC236}">
                <a16:creationId xmlns:a16="http://schemas.microsoft.com/office/drawing/2014/main" id="{33221C0D-3EC0-45AF-AE78-4BE942D3FAB4}"/>
              </a:ext>
            </a:extLst>
          </p:cNvPr>
          <p:cNvSpPr/>
          <p:nvPr/>
        </p:nvSpPr>
        <p:spPr>
          <a:xfrm>
            <a:off x="6873792" y="1725625"/>
            <a:ext cx="824804" cy="308178"/>
          </a:xfrm>
          <a:prstGeom prst="rect">
            <a:avLst/>
          </a:prstGeom>
          <a:solidFill>
            <a:schemeClr val="bg1">
              <a:alpha val="82000"/>
            </a:schemeClr>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900" dirty="0">
                <a:solidFill>
                  <a:prstClr val="black"/>
                </a:solidFill>
              </a:rPr>
              <a:t>涉案财物</a:t>
            </a:r>
          </a:p>
        </p:txBody>
      </p:sp>
      <p:sp>
        <p:nvSpPr>
          <p:cNvPr id="84" name="矩形 83">
            <a:extLst>
              <a:ext uri="{FF2B5EF4-FFF2-40B4-BE49-F238E27FC236}">
                <a16:creationId xmlns:a16="http://schemas.microsoft.com/office/drawing/2014/main" id="{572C7890-1C6A-442C-9EC1-5D80DA6D567A}"/>
              </a:ext>
            </a:extLst>
          </p:cNvPr>
          <p:cNvSpPr/>
          <p:nvPr/>
        </p:nvSpPr>
        <p:spPr>
          <a:xfrm>
            <a:off x="5007596" y="1725625"/>
            <a:ext cx="824804" cy="308178"/>
          </a:xfrm>
          <a:prstGeom prst="rect">
            <a:avLst/>
          </a:prstGeom>
          <a:solidFill>
            <a:schemeClr val="bg1">
              <a:alpha val="82000"/>
            </a:schemeClr>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900" dirty="0">
                <a:solidFill>
                  <a:prstClr val="black"/>
                </a:solidFill>
              </a:rPr>
              <a:t>日常监督</a:t>
            </a:r>
          </a:p>
        </p:txBody>
      </p:sp>
      <p:sp>
        <p:nvSpPr>
          <p:cNvPr id="85" name="矩形 84">
            <a:extLst>
              <a:ext uri="{FF2B5EF4-FFF2-40B4-BE49-F238E27FC236}">
                <a16:creationId xmlns:a16="http://schemas.microsoft.com/office/drawing/2014/main" id="{B6A2A4E3-3352-4FF8-B6C5-AB5F4ACB618C}"/>
              </a:ext>
            </a:extLst>
          </p:cNvPr>
          <p:cNvSpPr/>
          <p:nvPr/>
        </p:nvSpPr>
        <p:spPr>
          <a:xfrm>
            <a:off x="5940694" y="1725625"/>
            <a:ext cx="824804" cy="308178"/>
          </a:xfrm>
          <a:prstGeom prst="rect">
            <a:avLst/>
          </a:prstGeom>
          <a:solidFill>
            <a:schemeClr val="bg1">
              <a:alpha val="82000"/>
            </a:schemeClr>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900" dirty="0">
                <a:solidFill>
                  <a:prstClr val="black"/>
                </a:solidFill>
              </a:rPr>
              <a:t>审查调查</a:t>
            </a:r>
            <a:endParaRPr lang="en-US" altLang="zh-CN" sz="900" dirty="0">
              <a:solidFill>
                <a:prstClr val="black"/>
              </a:solidFill>
            </a:endParaRPr>
          </a:p>
        </p:txBody>
      </p:sp>
      <p:sp>
        <p:nvSpPr>
          <p:cNvPr id="86" name="矩形 85">
            <a:extLst>
              <a:ext uri="{FF2B5EF4-FFF2-40B4-BE49-F238E27FC236}">
                <a16:creationId xmlns:a16="http://schemas.microsoft.com/office/drawing/2014/main" id="{10E90EB3-FE5D-4FE4-AFC0-06C5D942C5F6}"/>
              </a:ext>
            </a:extLst>
          </p:cNvPr>
          <p:cNvSpPr/>
          <p:nvPr/>
        </p:nvSpPr>
        <p:spPr>
          <a:xfrm>
            <a:off x="2208302" y="1196665"/>
            <a:ext cx="3600000" cy="172148"/>
          </a:xfrm>
          <a:prstGeom prst="rect">
            <a:avLst/>
          </a:prstGeom>
          <a:solidFill>
            <a:schemeClr val="bg1">
              <a:alpha val="82000"/>
            </a:schemeClr>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900" dirty="0">
                <a:solidFill>
                  <a:prstClr val="black"/>
                </a:solidFill>
              </a:rPr>
              <a:t>PC</a:t>
            </a:r>
            <a:r>
              <a:rPr lang="zh-CN" altLang="en-US" sz="900" dirty="0">
                <a:solidFill>
                  <a:prstClr val="black"/>
                </a:solidFill>
              </a:rPr>
              <a:t>端</a:t>
            </a:r>
          </a:p>
        </p:txBody>
      </p:sp>
      <p:sp>
        <p:nvSpPr>
          <p:cNvPr id="87" name="矩形 86">
            <a:extLst>
              <a:ext uri="{FF2B5EF4-FFF2-40B4-BE49-F238E27FC236}">
                <a16:creationId xmlns:a16="http://schemas.microsoft.com/office/drawing/2014/main" id="{95CFD8F9-4BAD-4160-B98A-FA6296F35A0F}"/>
              </a:ext>
            </a:extLst>
          </p:cNvPr>
          <p:cNvSpPr/>
          <p:nvPr/>
        </p:nvSpPr>
        <p:spPr>
          <a:xfrm>
            <a:off x="5964793" y="1196665"/>
            <a:ext cx="3600000" cy="172148"/>
          </a:xfrm>
          <a:prstGeom prst="rect">
            <a:avLst/>
          </a:prstGeom>
          <a:solidFill>
            <a:schemeClr val="bg1">
              <a:alpha val="82000"/>
            </a:schemeClr>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900" dirty="0">
                <a:solidFill>
                  <a:prstClr val="black"/>
                </a:solidFill>
              </a:rPr>
              <a:t>移动端</a:t>
            </a:r>
          </a:p>
        </p:txBody>
      </p:sp>
      <p:sp>
        <p:nvSpPr>
          <p:cNvPr id="92" name="矩形 91">
            <a:extLst>
              <a:ext uri="{FF2B5EF4-FFF2-40B4-BE49-F238E27FC236}">
                <a16:creationId xmlns:a16="http://schemas.microsoft.com/office/drawing/2014/main" id="{50FA1A16-F13B-49D3-809A-A2E5BCC5B74A}"/>
              </a:ext>
            </a:extLst>
          </p:cNvPr>
          <p:cNvSpPr/>
          <p:nvPr/>
        </p:nvSpPr>
        <p:spPr>
          <a:xfrm>
            <a:off x="2208302" y="1444237"/>
            <a:ext cx="7356491" cy="212890"/>
          </a:xfrm>
          <a:prstGeom prst="rect">
            <a:avLst/>
          </a:prstGeom>
          <a:solidFill>
            <a:schemeClr val="bg1">
              <a:alpha val="82000"/>
            </a:schemeClr>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lvl="1" algn="ctr"/>
            <a:r>
              <a:rPr lang="zh-CN" altLang="en-US" sz="900" dirty="0">
                <a:solidFill>
                  <a:prstClr val="black"/>
                </a:solidFill>
              </a:rPr>
              <a:t>统一门户</a:t>
            </a:r>
          </a:p>
        </p:txBody>
      </p:sp>
      <p:sp>
        <p:nvSpPr>
          <p:cNvPr id="108" name="矩形 107">
            <a:extLst>
              <a:ext uri="{FF2B5EF4-FFF2-40B4-BE49-F238E27FC236}">
                <a16:creationId xmlns:a16="http://schemas.microsoft.com/office/drawing/2014/main" id="{F995454C-BF96-481D-A4B3-EE71D940ED71}"/>
              </a:ext>
            </a:extLst>
          </p:cNvPr>
          <p:cNvSpPr/>
          <p:nvPr/>
        </p:nvSpPr>
        <p:spPr>
          <a:xfrm>
            <a:off x="7806890" y="1725625"/>
            <a:ext cx="824804" cy="308178"/>
          </a:xfrm>
          <a:prstGeom prst="rect">
            <a:avLst/>
          </a:prstGeom>
          <a:solidFill>
            <a:schemeClr val="bg1">
              <a:alpha val="82000"/>
            </a:schemeClr>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900" dirty="0">
                <a:solidFill>
                  <a:prstClr val="black"/>
                </a:solidFill>
              </a:rPr>
              <a:t>案件审理</a:t>
            </a:r>
          </a:p>
        </p:txBody>
      </p:sp>
      <p:sp>
        <p:nvSpPr>
          <p:cNvPr id="115" name="矩形 114">
            <a:extLst>
              <a:ext uri="{FF2B5EF4-FFF2-40B4-BE49-F238E27FC236}">
                <a16:creationId xmlns:a16="http://schemas.microsoft.com/office/drawing/2014/main" id="{94BFAFA0-8FB4-4D47-8CA8-C54FEABF5748}"/>
              </a:ext>
            </a:extLst>
          </p:cNvPr>
          <p:cNvSpPr/>
          <p:nvPr/>
        </p:nvSpPr>
        <p:spPr>
          <a:xfrm>
            <a:off x="2208302" y="3281458"/>
            <a:ext cx="816122" cy="292183"/>
          </a:xfrm>
          <a:prstGeom prst="rect">
            <a:avLst/>
          </a:prstGeom>
          <a:solidFill>
            <a:schemeClr val="bg1">
              <a:alpha val="82000"/>
            </a:schemeClr>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900" dirty="0">
                <a:solidFill>
                  <a:prstClr val="black"/>
                </a:solidFill>
              </a:rPr>
              <a:t>用户角色</a:t>
            </a:r>
          </a:p>
        </p:txBody>
      </p:sp>
      <p:sp>
        <p:nvSpPr>
          <p:cNvPr id="116" name="矩形 115">
            <a:extLst>
              <a:ext uri="{FF2B5EF4-FFF2-40B4-BE49-F238E27FC236}">
                <a16:creationId xmlns:a16="http://schemas.microsoft.com/office/drawing/2014/main" id="{88CDBB23-6140-412A-B73B-9C2A8727339E}"/>
              </a:ext>
            </a:extLst>
          </p:cNvPr>
          <p:cNvSpPr/>
          <p:nvPr/>
        </p:nvSpPr>
        <p:spPr>
          <a:xfrm>
            <a:off x="3105304" y="3281458"/>
            <a:ext cx="816122" cy="292183"/>
          </a:xfrm>
          <a:prstGeom prst="rect">
            <a:avLst/>
          </a:prstGeom>
          <a:solidFill>
            <a:schemeClr val="bg1">
              <a:alpha val="82000"/>
            </a:schemeClr>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900" dirty="0">
                <a:solidFill>
                  <a:prstClr val="black"/>
                </a:solidFill>
              </a:rPr>
              <a:t>资源权限</a:t>
            </a:r>
          </a:p>
        </p:txBody>
      </p:sp>
      <p:sp>
        <p:nvSpPr>
          <p:cNvPr id="117" name="矩形 116">
            <a:extLst>
              <a:ext uri="{FF2B5EF4-FFF2-40B4-BE49-F238E27FC236}">
                <a16:creationId xmlns:a16="http://schemas.microsoft.com/office/drawing/2014/main" id="{1DC1CA5E-D1AE-4D95-A500-557228A1FB04}"/>
              </a:ext>
            </a:extLst>
          </p:cNvPr>
          <p:cNvSpPr/>
          <p:nvPr/>
        </p:nvSpPr>
        <p:spPr>
          <a:xfrm>
            <a:off x="8844793" y="3633851"/>
            <a:ext cx="718286" cy="292183"/>
          </a:xfrm>
          <a:prstGeom prst="rect">
            <a:avLst/>
          </a:prstGeom>
          <a:solidFill>
            <a:schemeClr val="bg1">
              <a:alpha val="82000"/>
            </a:schemeClr>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900" dirty="0">
                <a:solidFill>
                  <a:prstClr val="black"/>
                </a:solidFill>
              </a:rPr>
              <a:t>WPS</a:t>
            </a:r>
            <a:r>
              <a:rPr lang="zh-CN" altLang="en-US" sz="900" dirty="0">
                <a:solidFill>
                  <a:prstClr val="black"/>
                </a:solidFill>
              </a:rPr>
              <a:t>控件</a:t>
            </a:r>
          </a:p>
        </p:txBody>
      </p:sp>
      <p:sp>
        <p:nvSpPr>
          <p:cNvPr id="118" name="矩形 117">
            <a:extLst>
              <a:ext uri="{FF2B5EF4-FFF2-40B4-BE49-F238E27FC236}">
                <a16:creationId xmlns:a16="http://schemas.microsoft.com/office/drawing/2014/main" id="{FD5C7B79-8C91-4320-B6DC-91D354C5CD95}"/>
              </a:ext>
            </a:extLst>
          </p:cNvPr>
          <p:cNvSpPr/>
          <p:nvPr/>
        </p:nvSpPr>
        <p:spPr>
          <a:xfrm>
            <a:off x="7003475" y="3281458"/>
            <a:ext cx="718286" cy="292183"/>
          </a:xfrm>
          <a:prstGeom prst="rect">
            <a:avLst/>
          </a:prstGeom>
          <a:solidFill>
            <a:schemeClr val="bg1">
              <a:alpha val="82000"/>
            </a:schemeClr>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900" dirty="0">
                <a:solidFill>
                  <a:prstClr val="black"/>
                </a:solidFill>
              </a:rPr>
              <a:t>原件扫描</a:t>
            </a:r>
          </a:p>
        </p:txBody>
      </p:sp>
      <p:sp>
        <p:nvSpPr>
          <p:cNvPr id="119" name="矩形 118">
            <a:extLst>
              <a:ext uri="{FF2B5EF4-FFF2-40B4-BE49-F238E27FC236}">
                <a16:creationId xmlns:a16="http://schemas.microsoft.com/office/drawing/2014/main" id="{98340A3B-072B-4870-8499-4690BFD8E5A7}"/>
              </a:ext>
            </a:extLst>
          </p:cNvPr>
          <p:cNvSpPr/>
          <p:nvPr/>
        </p:nvSpPr>
        <p:spPr>
          <a:xfrm>
            <a:off x="8844793" y="3281458"/>
            <a:ext cx="718286" cy="292183"/>
          </a:xfrm>
          <a:prstGeom prst="rect">
            <a:avLst/>
          </a:prstGeom>
          <a:solidFill>
            <a:schemeClr val="bg1">
              <a:alpha val="82000"/>
            </a:schemeClr>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900" dirty="0">
                <a:solidFill>
                  <a:prstClr val="black"/>
                </a:solidFill>
              </a:rPr>
              <a:t>消息服务</a:t>
            </a:r>
          </a:p>
        </p:txBody>
      </p:sp>
      <p:sp>
        <p:nvSpPr>
          <p:cNvPr id="120" name="矩形 119">
            <a:extLst>
              <a:ext uri="{FF2B5EF4-FFF2-40B4-BE49-F238E27FC236}">
                <a16:creationId xmlns:a16="http://schemas.microsoft.com/office/drawing/2014/main" id="{FE2C6193-0CC9-4A1F-8764-7F80FBF2B19B}"/>
              </a:ext>
            </a:extLst>
          </p:cNvPr>
          <p:cNvSpPr/>
          <p:nvPr/>
        </p:nvSpPr>
        <p:spPr>
          <a:xfrm>
            <a:off x="7239802" y="3633851"/>
            <a:ext cx="718286" cy="292183"/>
          </a:xfrm>
          <a:prstGeom prst="rect">
            <a:avLst/>
          </a:prstGeom>
          <a:solidFill>
            <a:schemeClr val="bg1">
              <a:alpha val="82000"/>
            </a:schemeClr>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900" dirty="0">
                <a:solidFill>
                  <a:prstClr val="black"/>
                </a:solidFill>
              </a:rPr>
              <a:t>要素提取</a:t>
            </a:r>
          </a:p>
        </p:txBody>
      </p:sp>
      <p:sp>
        <p:nvSpPr>
          <p:cNvPr id="121" name="矩形 120">
            <a:extLst>
              <a:ext uri="{FF2B5EF4-FFF2-40B4-BE49-F238E27FC236}">
                <a16:creationId xmlns:a16="http://schemas.microsoft.com/office/drawing/2014/main" id="{603F2EC5-F37F-4CAE-B59F-09C1B88C73AE}"/>
              </a:ext>
            </a:extLst>
          </p:cNvPr>
          <p:cNvSpPr/>
          <p:nvPr/>
        </p:nvSpPr>
        <p:spPr>
          <a:xfrm>
            <a:off x="8739989" y="1725625"/>
            <a:ext cx="824804" cy="308178"/>
          </a:xfrm>
          <a:prstGeom prst="rect">
            <a:avLst/>
          </a:prstGeom>
          <a:solidFill>
            <a:schemeClr val="bg1">
              <a:alpha val="82000"/>
            </a:schemeClr>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900" dirty="0">
                <a:solidFill>
                  <a:prstClr val="black"/>
                </a:solidFill>
              </a:rPr>
              <a:t>廉政档案</a:t>
            </a:r>
          </a:p>
        </p:txBody>
      </p:sp>
      <p:sp>
        <p:nvSpPr>
          <p:cNvPr id="122" name="矩形 121">
            <a:extLst>
              <a:ext uri="{FF2B5EF4-FFF2-40B4-BE49-F238E27FC236}">
                <a16:creationId xmlns:a16="http://schemas.microsoft.com/office/drawing/2014/main" id="{96BF3DB8-94F1-4F06-9D67-92F59705939D}"/>
              </a:ext>
            </a:extLst>
          </p:cNvPr>
          <p:cNvSpPr/>
          <p:nvPr/>
        </p:nvSpPr>
        <p:spPr>
          <a:xfrm>
            <a:off x="3417644" y="2798768"/>
            <a:ext cx="495676" cy="247638"/>
          </a:xfrm>
          <a:prstGeom prst="rect">
            <a:avLst/>
          </a:prstGeom>
          <a:solidFill>
            <a:schemeClr val="bg1">
              <a:alpha val="82000"/>
            </a:schemeClr>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900" dirty="0">
                <a:solidFill>
                  <a:prstClr val="black"/>
                </a:solidFill>
              </a:rPr>
              <a:t>审批</a:t>
            </a:r>
          </a:p>
        </p:txBody>
      </p:sp>
      <p:sp>
        <p:nvSpPr>
          <p:cNvPr id="123" name="矩形 122">
            <a:extLst>
              <a:ext uri="{FF2B5EF4-FFF2-40B4-BE49-F238E27FC236}">
                <a16:creationId xmlns:a16="http://schemas.microsoft.com/office/drawing/2014/main" id="{E4210376-ADAA-4F95-96A1-EFD6D9197691}"/>
              </a:ext>
            </a:extLst>
          </p:cNvPr>
          <p:cNvSpPr/>
          <p:nvPr/>
        </p:nvSpPr>
        <p:spPr>
          <a:xfrm>
            <a:off x="2510597" y="2504962"/>
            <a:ext cx="795600" cy="247638"/>
          </a:xfrm>
          <a:prstGeom prst="rect">
            <a:avLst/>
          </a:prstGeom>
          <a:solidFill>
            <a:schemeClr val="bg1">
              <a:alpha val="82000"/>
            </a:schemeClr>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900" dirty="0">
                <a:solidFill>
                  <a:prstClr val="black"/>
                </a:solidFill>
              </a:rPr>
              <a:t>信访办理</a:t>
            </a:r>
          </a:p>
        </p:txBody>
      </p:sp>
      <p:sp>
        <p:nvSpPr>
          <p:cNvPr id="124" name="矩形 123">
            <a:extLst>
              <a:ext uri="{FF2B5EF4-FFF2-40B4-BE49-F238E27FC236}">
                <a16:creationId xmlns:a16="http://schemas.microsoft.com/office/drawing/2014/main" id="{41682C96-4CE7-4AE4-9014-BC5054A76623}"/>
              </a:ext>
            </a:extLst>
          </p:cNvPr>
          <p:cNvSpPr/>
          <p:nvPr/>
        </p:nvSpPr>
        <p:spPr>
          <a:xfrm>
            <a:off x="2510597" y="2798768"/>
            <a:ext cx="795600" cy="247638"/>
          </a:xfrm>
          <a:prstGeom prst="rect">
            <a:avLst/>
          </a:prstGeom>
          <a:solidFill>
            <a:schemeClr val="bg1">
              <a:alpha val="82000"/>
            </a:schemeClr>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900" dirty="0">
                <a:solidFill>
                  <a:prstClr val="black"/>
                </a:solidFill>
              </a:rPr>
              <a:t>领导呈批</a:t>
            </a:r>
          </a:p>
        </p:txBody>
      </p:sp>
      <p:sp>
        <p:nvSpPr>
          <p:cNvPr id="125" name="矩形 124">
            <a:extLst>
              <a:ext uri="{FF2B5EF4-FFF2-40B4-BE49-F238E27FC236}">
                <a16:creationId xmlns:a16="http://schemas.microsoft.com/office/drawing/2014/main" id="{5DF6AA99-97B5-462A-B350-9DEFC3A9B51E}"/>
              </a:ext>
            </a:extLst>
          </p:cNvPr>
          <p:cNvSpPr/>
          <p:nvPr/>
        </p:nvSpPr>
        <p:spPr>
          <a:xfrm>
            <a:off x="4022388" y="2211156"/>
            <a:ext cx="795600" cy="247638"/>
          </a:xfrm>
          <a:prstGeom prst="rect">
            <a:avLst/>
          </a:prstGeom>
          <a:solidFill>
            <a:schemeClr val="bg1">
              <a:alpha val="82000"/>
            </a:schemeClr>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900" dirty="0">
                <a:solidFill>
                  <a:prstClr val="black"/>
                </a:solidFill>
              </a:rPr>
              <a:t>处置反馈</a:t>
            </a:r>
          </a:p>
        </p:txBody>
      </p:sp>
      <p:sp>
        <p:nvSpPr>
          <p:cNvPr id="126" name="矩形 125">
            <a:extLst>
              <a:ext uri="{FF2B5EF4-FFF2-40B4-BE49-F238E27FC236}">
                <a16:creationId xmlns:a16="http://schemas.microsoft.com/office/drawing/2014/main" id="{9368D54E-EC65-4C5F-A07A-448A89BE80AE}"/>
              </a:ext>
            </a:extLst>
          </p:cNvPr>
          <p:cNvSpPr/>
          <p:nvPr/>
        </p:nvSpPr>
        <p:spPr>
          <a:xfrm>
            <a:off x="4024767" y="2798768"/>
            <a:ext cx="795600" cy="247638"/>
          </a:xfrm>
          <a:prstGeom prst="rect">
            <a:avLst/>
          </a:prstGeom>
          <a:solidFill>
            <a:schemeClr val="bg1">
              <a:alpha val="82000"/>
            </a:schemeClr>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900" dirty="0">
                <a:solidFill>
                  <a:prstClr val="black"/>
                </a:solidFill>
              </a:rPr>
              <a:t>查询统计</a:t>
            </a:r>
          </a:p>
        </p:txBody>
      </p:sp>
      <p:grpSp>
        <p:nvGrpSpPr>
          <p:cNvPr id="32" name="组合 31">
            <a:extLst>
              <a:ext uri="{FF2B5EF4-FFF2-40B4-BE49-F238E27FC236}">
                <a16:creationId xmlns:a16="http://schemas.microsoft.com/office/drawing/2014/main" id="{110774CA-FBCE-4F98-A5A0-92D8E8754033}"/>
              </a:ext>
            </a:extLst>
          </p:cNvPr>
          <p:cNvGrpSpPr/>
          <p:nvPr/>
        </p:nvGrpSpPr>
        <p:grpSpPr>
          <a:xfrm>
            <a:off x="6967912" y="2187977"/>
            <a:ext cx="338990" cy="923330"/>
            <a:chOff x="7006409" y="2231762"/>
            <a:chExt cx="338990" cy="923330"/>
          </a:xfrm>
        </p:grpSpPr>
        <p:sp>
          <p:nvSpPr>
            <p:cNvPr id="128" name="矩形 127">
              <a:extLst>
                <a:ext uri="{FF2B5EF4-FFF2-40B4-BE49-F238E27FC236}">
                  <a16:creationId xmlns:a16="http://schemas.microsoft.com/office/drawing/2014/main" id="{06DE4EF1-3D55-44AA-92E8-BE492C6D401E}"/>
                </a:ext>
              </a:extLst>
            </p:cNvPr>
            <p:cNvSpPr/>
            <p:nvPr/>
          </p:nvSpPr>
          <p:spPr>
            <a:xfrm>
              <a:off x="7006409" y="2254939"/>
              <a:ext cx="338990" cy="876976"/>
            </a:xfrm>
            <a:prstGeom prst="rect">
              <a:avLst/>
            </a:prstGeom>
            <a:solidFill>
              <a:schemeClr val="bg1">
                <a:alpha val="82000"/>
              </a:schemeClr>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900" dirty="0">
                <a:solidFill>
                  <a:prstClr val="black"/>
                </a:solidFill>
              </a:endParaRPr>
            </a:p>
          </p:txBody>
        </p:sp>
        <p:sp>
          <p:nvSpPr>
            <p:cNvPr id="129" name="文本框 128">
              <a:extLst>
                <a:ext uri="{FF2B5EF4-FFF2-40B4-BE49-F238E27FC236}">
                  <a16:creationId xmlns:a16="http://schemas.microsoft.com/office/drawing/2014/main" id="{ABD40BF0-FE69-4059-87D7-CD63E9E70E69}"/>
                </a:ext>
              </a:extLst>
            </p:cNvPr>
            <p:cNvSpPr txBox="1"/>
            <p:nvPr/>
          </p:nvSpPr>
          <p:spPr>
            <a:xfrm>
              <a:off x="7012489" y="2231762"/>
              <a:ext cx="326830" cy="923330"/>
            </a:xfrm>
            <a:prstGeom prst="rect">
              <a:avLst/>
            </a:prstGeom>
            <a:noFill/>
          </p:spPr>
          <p:txBody>
            <a:bodyPr wrap="square" rtlCol="0">
              <a:spAutoFit/>
            </a:bodyPr>
            <a:lstStyle/>
            <a:p>
              <a:pPr algn="ctr"/>
              <a:r>
                <a:rPr lang="zh-CN" altLang="en-US" sz="900" b="1" dirty="0"/>
                <a:t>案件监督管理</a:t>
              </a:r>
            </a:p>
          </p:txBody>
        </p:sp>
      </p:grpSp>
      <p:grpSp>
        <p:nvGrpSpPr>
          <p:cNvPr id="33" name="组合 32">
            <a:extLst>
              <a:ext uri="{FF2B5EF4-FFF2-40B4-BE49-F238E27FC236}">
                <a16:creationId xmlns:a16="http://schemas.microsoft.com/office/drawing/2014/main" id="{5CE2070B-FA81-407D-9C2D-9C5612C8B809}"/>
              </a:ext>
            </a:extLst>
          </p:cNvPr>
          <p:cNvGrpSpPr/>
          <p:nvPr/>
        </p:nvGrpSpPr>
        <p:grpSpPr>
          <a:xfrm>
            <a:off x="7369209" y="2211155"/>
            <a:ext cx="338990" cy="876975"/>
            <a:chOff x="7453934" y="2240133"/>
            <a:chExt cx="338990" cy="876975"/>
          </a:xfrm>
        </p:grpSpPr>
        <p:sp>
          <p:nvSpPr>
            <p:cNvPr id="131" name="矩形 130">
              <a:extLst>
                <a:ext uri="{FF2B5EF4-FFF2-40B4-BE49-F238E27FC236}">
                  <a16:creationId xmlns:a16="http://schemas.microsoft.com/office/drawing/2014/main" id="{E4A685B5-9114-48FD-A2FE-5AF350C75B06}"/>
                </a:ext>
              </a:extLst>
            </p:cNvPr>
            <p:cNvSpPr/>
            <p:nvPr/>
          </p:nvSpPr>
          <p:spPr>
            <a:xfrm>
              <a:off x="7453934" y="2240133"/>
              <a:ext cx="338990" cy="876975"/>
            </a:xfrm>
            <a:prstGeom prst="rect">
              <a:avLst/>
            </a:prstGeom>
            <a:solidFill>
              <a:schemeClr val="bg1">
                <a:alpha val="82000"/>
              </a:schemeClr>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900" dirty="0">
                <a:solidFill>
                  <a:prstClr val="black"/>
                </a:solidFill>
              </a:endParaRPr>
            </a:p>
          </p:txBody>
        </p:sp>
        <p:sp>
          <p:nvSpPr>
            <p:cNvPr id="132" name="文本框 131">
              <a:extLst>
                <a:ext uri="{FF2B5EF4-FFF2-40B4-BE49-F238E27FC236}">
                  <a16:creationId xmlns:a16="http://schemas.microsoft.com/office/drawing/2014/main" id="{DD17763A-0485-4B1C-A648-C6DF8B2EFB08}"/>
                </a:ext>
              </a:extLst>
            </p:cNvPr>
            <p:cNvSpPr txBox="1"/>
            <p:nvPr/>
          </p:nvSpPr>
          <p:spPr>
            <a:xfrm>
              <a:off x="7460014" y="2240133"/>
              <a:ext cx="326830" cy="646331"/>
            </a:xfrm>
            <a:prstGeom prst="rect">
              <a:avLst/>
            </a:prstGeom>
            <a:noFill/>
          </p:spPr>
          <p:txBody>
            <a:bodyPr wrap="square" rtlCol="0">
              <a:spAutoFit/>
            </a:bodyPr>
            <a:lstStyle/>
            <a:p>
              <a:pPr algn="ctr"/>
              <a:r>
                <a:rPr lang="zh-CN" altLang="en-US" sz="900" b="1" dirty="0"/>
                <a:t>日常监督</a:t>
              </a:r>
            </a:p>
          </p:txBody>
        </p:sp>
      </p:grpSp>
      <p:sp>
        <p:nvSpPr>
          <p:cNvPr id="29" name="矩形 28">
            <a:extLst>
              <a:ext uri="{FF2B5EF4-FFF2-40B4-BE49-F238E27FC236}">
                <a16:creationId xmlns:a16="http://schemas.microsoft.com/office/drawing/2014/main" id="{D6BF25E1-5BB3-4F58-824F-C38B71D31A51}"/>
              </a:ext>
            </a:extLst>
          </p:cNvPr>
          <p:cNvSpPr/>
          <p:nvPr/>
        </p:nvSpPr>
        <p:spPr>
          <a:xfrm>
            <a:off x="9365084" y="2534226"/>
            <a:ext cx="300082" cy="230832"/>
          </a:xfrm>
          <a:prstGeom prst="rect">
            <a:avLst/>
          </a:prstGeom>
        </p:spPr>
        <p:txBody>
          <a:bodyPr wrap="none">
            <a:spAutoFit/>
          </a:bodyPr>
          <a:lstStyle/>
          <a:p>
            <a:r>
              <a:rPr lang="en-US" altLang="zh-CN" sz="900" b="1" dirty="0"/>
              <a:t>…</a:t>
            </a:r>
            <a:endParaRPr lang="zh-CN" altLang="en-US" sz="900" dirty="0"/>
          </a:p>
        </p:txBody>
      </p:sp>
      <p:sp>
        <p:nvSpPr>
          <p:cNvPr id="133" name="矩形 132">
            <a:extLst>
              <a:ext uri="{FF2B5EF4-FFF2-40B4-BE49-F238E27FC236}">
                <a16:creationId xmlns:a16="http://schemas.microsoft.com/office/drawing/2014/main" id="{2993359B-61D9-4F23-BD34-F99BA1F533E1}"/>
              </a:ext>
            </a:extLst>
          </p:cNvPr>
          <p:cNvSpPr/>
          <p:nvPr/>
        </p:nvSpPr>
        <p:spPr>
          <a:xfrm>
            <a:off x="4931815" y="2504962"/>
            <a:ext cx="795600" cy="247638"/>
          </a:xfrm>
          <a:prstGeom prst="rect">
            <a:avLst/>
          </a:prstGeom>
          <a:solidFill>
            <a:schemeClr val="bg1">
              <a:alpha val="82000"/>
            </a:schemeClr>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900" dirty="0">
                <a:solidFill>
                  <a:prstClr val="black"/>
                </a:solidFill>
              </a:rPr>
              <a:t>反映人</a:t>
            </a:r>
          </a:p>
        </p:txBody>
      </p:sp>
      <p:sp>
        <p:nvSpPr>
          <p:cNvPr id="134" name="矩形 133">
            <a:extLst>
              <a:ext uri="{FF2B5EF4-FFF2-40B4-BE49-F238E27FC236}">
                <a16:creationId xmlns:a16="http://schemas.microsoft.com/office/drawing/2014/main" id="{D84A7748-7C8B-4E8B-A717-09A4BEA9AA23}"/>
              </a:ext>
            </a:extLst>
          </p:cNvPr>
          <p:cNvSpPr/>
          <p:nvPr/>
        </p:nvSpPr>
        <p:spPr>
          <a:xfrm>
            <a:off x="4931815" y="2211156"/>
            <a:ext cx="495676" cy="247638"/>
          </a:xfrm>
          <a:prstGeom prst="rect">
            <a:avLst/>
          </a:prstGeom>
          <a:solidFill>
            <a:schemeClr val="bg1">
              <a:alpha val="82000"/>
            </a:schemeClr>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900" dirty="0">
                <a:solidFill>
                  <a:prstClr val="black"/>
                </a:solidFill>
              </a:rPr>
              <a:t>判重</a:t>
            </a:r>
          </a:p>
        </p:txBody>
      </p:sp>
      <p:sp>
        <p:nvSpPr>
          <p:cNvPr id="135" name="矩形 134">
            <a:extLst>
              <a:ext uri="{FF2B5EF4-FFF2-40B4-BE49-F238E27FC236}">
                <a16:creationId xmlns:a16="http://schemas.microsoft.com/office/drawing/2014/main" id="{E01CD637-438C-4B30-AA0D-2C44DE200435}"/>
              </a:ext>
            </a:extLst>
          </p:cNvPr>
          <p:cNvSpPr/>
          <p:nvPr/>
        </p:nvSpPr>
        <p:spPr>
          <a:xfrm>
            <a:off x="4931815" y="2798768"/>
            <a:ext cx="795600" cy="247638"/>
          </a:xfrm>
          <a:prstGeom prst="rect">
            <a:avLst/>
          </a:prstGeom>
          <a:solidFill>
            <a:schemeClr val="bg1">
              <a:alpha val="82000"/>
            </a:schemeClr>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900" dirty="0">
                <a:solidFill>
                  <a:prstClr val="black"/>
                </a:solidFill>
              </a:rPr>
              <a:t>信访文书</a:t>
            </a:r>
          </a:p>
        </p:txBody>
      </p:sp>
      <p:sp>
        <p:nvSpPr>
          <p:cNvPr id="137" name="矩形 136">
            <a:extLst>
              <a:ext uri="{FF2B5EF4-FFF2-40B4-BE49-F238E27FC236}">
                <a16:creationId xmlns:a16="http://schemas.microsoft.com/office/drawing/2014/main" id="{37D9551C-8F32-47A8-AAC1-2F51E9BEC1D7}"/>
              </a:ext>
            </a:extLst>
          </p:cNvPr>
          <p:cNvSpPr/>
          <p:nvPr/>
        </p:nvSpPr>
        <p:spPr>
          <a:xfrm>
            <a:off x="1503550" y="4746109"/>
            <a:ext cx="8168079" cy="361945"/>
          </a:xfrm>
          <a:prstGeom prst="rect">
            <a:avLst/>
          </a:prstGeom>
          <a:solidFill>
            <a:schemeClr val="bg1">
              <a:alpha val="82000"/>
            </a:schemeClr>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900" dirty="0">
              <a:solidFill>
                <a:prstClr val="black"/>
              </a:solidFill>
            </a:endParaRPr>
          </a:p>
        </p:txBody>
      </p:sp>
      <p:sp>
        <p:nvSpPr>
          <p:cNvPr id="138" name="文本框 137">
            <a:extLst>
              <a:ext uri="{FF2B5EF4-FFF2-40B4-BE49-F238E27FC236}">
                <a16:creationId xmlns:a16="http://schemas.microsoft.com/office/drawing/2014/main" id="{0DC7547B-882B-466A-A8FB-FD0CD228930A}"/>
              </a:ext>
            </a:extLst>
          </p:cNvPr>
          <p:cNvSpPr txBox="1"/>
          <p:nvPr/>
        </p:nvSpPr>
        <p:spPr>
          <a:xfrm>
            <a:off x="1569110" y="4772671"/>
            <a:ext cx="530915" cy="308820"/>
          </a:xfrm>
          <a:prstGeom prst="rect">
            <a:avLst/>
          </a:prstGeom>
          <a:noFill/>
        </p:spPr>
        <p:txBody>
          <a:bodyPr wrap="none" rtlCol="0">
            <a:spAutoFit/>
          </a:bodyPr>
          <a:lstStyle/>
          <a:p>
            <a:pPr algn="ctr"/>
            <a:r>
              <a:rPr lang="zh-CN" altLang="en-US" sz="900" b="1" dirty="0"/>
              <a:t>容器云</a:t>
            </a:r>
            <a:endParaRPr lang="en-US" altLang="zh-CN" sz="900" b="1" dirty="0"/>
          </a:p>
          <a:p>
            <a:pPr algn="ctr"/>
            <a:r>
              <a:rPr lang="zh-CN" altLang="en-US" sz="900" b="1" dirty="0"/>
              <a:t>平台</a:t>
            </a:r>
          </a:p>
        </p:txBody>
      </p:sp>
      <p:sp>
        <p:nvSpPr>
          <p:cNvPr id="140" name="矩形 139">
            <a:extLst>
              <a:ext uri="{FF2B5EF4-FFF2-40B4-BE49-F238E27FC236}">
                <a16:creationId xmlns:a16="http://schemas.microsoft.com/office/drawing/2014/main" id="{488399A6-7B5D-4101-83A2-73609D120A1D}"/>
              </a:ext>
            </a:extLst>
          </p:cNvPr>
          <p:cNvSpPr/>
          <p:nvPr/>
        </p:nvSpPr>
        <p:spPr>
          <a:xfrm>
            <a:off x="1503550" y="4281537"/>
            <a:ext cx="8168079" cy="362302"/>
          </a:xfrm>
          <a:prstGeom prst="rect">
            <a:avLst/>
          </a:prstGeom>
          <a:solidFill>
            <a:schemeClr val="bg1">
              <a:alpha val="82000"/>
            </a:schemeClr>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900" dirty="0">
              <a:solidFill>
                <a:prstClr val="black"/>
              </a:solidFill>
            </a:endParaRPr>
          </a:p>
        </p:txBody>
      </p:sp>
      <p:sp>
        <p:nvSpPr>
          <p:cNvPr id="141" name="文本框 140">
            <a:extLst>
              <a:ext uri="{FF2B5EF4-FFF2-40B4-BE49-F238E27FC236}">
                <a16:creationId xmlns:a16="http://schemas.microsoft.com/office/drawing/2014/main" id="{C4B2EC0A-A203-478C-BE87-82A1CEDCBAB8}"/>
              </a:ext>
            </a:extLst>
          </p:cNvPr>
          <p:cNvSpPr txBox="1"/>
          <p:nvPr/>
        </p:nvSpPr>
        <p:spPr>
          <a:xfrm>
            <a:off x="1511402" y="4308126"/>
            <a:ext cx="646331" cy="309125"/>
          </a:xfrm>
          <a:prstGeom prst="rect">
            <a:avLst/>
          </a:prstGeom>
          <a:noFill/>
        </p:spPr>
        <p:txBody>
          <a:bodyPr wrap="none" rtlCol="0">
            <a:spAutoFit/>
          </a:bodyPr>
          <a:lstStyle/>
          <a:p>
            <a:pPr algn="ctr"/>
            <a:r>
              <a:rPr lang="zh-CN" altLang="en-US" sz="900" b="1" dirty="0"/>
              <a:t>微服务</a:t>
            </a:r>
            <a:endParaRPr lang="en-US" altLang="zh-CN" sz="900" b="1" dirty="0"/>
          </a:p>
          <a:p>
            <a:pPr algn="ctr"/>
            <a:r>
              <a:rPr lang="zh-CN" altLang="en-US" sz="900" b="1" dirty="0"/>
              <a:t>治理平台</a:t>
            </a:r>
          </a:p>
        </p:txBody>
      </p:sp>
      <p:sp>
        <p:nvSpPr>
          <p:cNvPr id="142" name="矩形 141">
            <a:extLst>
              <a:ext uri="{FF2B5EF4-FFF2-40B4-BE49-F238E27FC236}">
                <a16:creationId xmlns:a16="http://schemas.microsoft.com/office/drawing/2014/main" id="{54AEAF49-E369-4FD8-9691-00F6C648B1D5}"/>
              </a:ext>
            </a:extLst>
          </p:cNvPr>
          <p:cNvSpPr/>
          <p:nvPr/>
        </p:nvSpPr>
        <p:spPr>
          <a:xfrm>
            <a:off x="1131432" y="1138110"/>
            <a:ext cx="267804" cy="3084970"/>
          </a:xfrm>
          <a:prstGeom prst="rect">
            <a:avLst/>
          </a:prstGeom>
          <a:solidFill>
            <a:schemeClr val="bg1">
              <a:alpha val="82000"/>
            </a:schemeClr>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900" b="1" dirty="0">
                <a:solidFill>
                  <a:prstClr val="black"/>
                </a:solidFill>
              </a:rPr>
              <a:t>业务中台</a:t>
            </a:r>
          </a:p>
        </p:txBody>
      </p:sp>
      <p:sp>
        <p:nvSpPr>
          <p:cNvPr id="144" name="矩形 143">
            <a:extLst>
              <a:ext uri="{FF2B5EF4-FFF2-40B4-BE49-F238E27FC236}">
                <a16:creationId xmlns:a16="http://schemas.microsoft.com/office/drawing/2014/main" id="{67EFC624-C6AD-4299-8F50-5F14C37DD058}"/>
              </a:ext>
            </a:extLst>
          </p:cNvPr>
          <p:cNvSpPr/>
          <p:nvPr/>
        </p:nvSpPr>
        <p:spPr>
          <a:xfrm>
            <a:off x="1131432" y="4281358"/>
            <a:ext cx="267804" cy="1855915"/>
          </a:xfrm>
          <a:prstGeom prst="rect">
            <a:avLst/>
          </a:prstGeom>
          <a:solidFill>
            <a:schemeClr val="bg1">
              <a:alpha val="82000"/>
            </a:schemeClr>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900" b="1" dirty="0">
                <a:solidFill>
                  <a:prstClr val="black"/>
                </a:solidFill>
              </a:rPr>
              <a:t>技术中台</a:t>
            </a:r>
          </a:p>
        </p:txBody>
      </p:sp>
      <p:grpSp>
        <p:nvGrpSpPr>
          <p:cNvPr id="34" name="组合 33">
            <a:extLst>
              <a:ext uri="{FF2B5EF4-FFF2-40B4-BE49-F238E27FC236}">
                <a16:creationId xmlns:a16="http://schemas.microsoft.com/office/drawing/2014/main" id="{C817D06D-69B1-47F4-A2BE-3A8667902A7C}"/>
              </a:ext>
            </a:extLst>
          </p:cNvPr>
          <p:cNvGrpSpPr/>
          <p:nvPr/>
        </p:nvGrpSpPr>
        <p:grpSpPr>
          <a:xfrm>
            <a:off x="7770506" y="2211155"/>
            <a:ext cx="338990" cy="876975"/>
            <a:chOff x="7764525" y="2245815"/>
            <a:chExt cx="338990" cy="876975"/>
          </a:xfrm>
        </p:grpSpPr>
        <p:sp>
          <p:nvSpPr>
            <p:cNvPr id="146" name="矩形 145">
              <a:extLst>
                <a:ext uri="{FF2B5EF4-FFF2-40B4-BE49-F238E27FC236}">
                  <a16:creationId xmlns:a16="http://schemas.microsoft.com/office/drawing/2014/main" id="{E54B2D53-2438-4A0D-A0C1-58B7DEBC224D}"/>
                </a:ext>
              </a:extLst>
            </p:cNvPr>
            <p:cNvSpPr/>
            <p:nvPr/>
          </p:nvSpPr>
          <p:spPr>
            <a:xfrm>
              <a:off x="7764525" y="2245815"/>
              <a:ext cx="338990" cy="876975"/>
            </a:xfrm>
            <a:prstGeom prst="rect">
              <a:avLst/>
            </a:prstGeom>
            <a:solidFill>
              <a:schemeClr val="bg1">
                <a:alpha val="82000"/>
              </a:schemeClr>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900" dirty="0">
                <a:solidFill>
                  <a:prstClr val="black"/>
                </a:solidFill>
              </a:endParaRPr>
            </a:p>
          </p:txBody>
        </p:sp>
        <p:sp>
          <p:nvSpPr>
            <p:cNvPr id="147" name="文本框 146">
              <a:extLst>
                <a:ext uri="{FF2B5EF4-FFF2-40B4-BE49-F238E27FC236}">
                  <a16:creationId xmlns:a16="http://schemas.microsoft.com/office/drawing/2014/main" id="{987603FB-2BA5-4E88-BB32-BECCD5B57A0B}"/>
                </a:ext>
              </a:extLst>
            </p:cNvPr>
            <p:cNvSpPr txBox="1"/>
            <p:nvPr/>
          </p:nvSpPr>
          <p:spPr>
            <a:xfrm>
              <a:off x="7770605" y="2245815"/>
              <a:ext cx="326830" cy="646331"/>
            </a:xfrm>
            <a:prstGeom prst="rect">
              <a:avLst/>
            </a:prstGeom>
            <a:noFill/>
          </p:spPr>
          <p:txBody>
            <a:bodyPr wrap="square" rtlCol="0">
              <a:spAutoFit/>
            </a:bodyPr>
            <a:lstStyle/>
            <a:p>
              <a:pPr algn="ctr"/>
              <a:r>
                <a:rPr lang="zh-CN" altLang="en-US" sz="900" b="1" dirty="0"/>
                <a:t>审查调查</a:t>
              </a:r>
            </a:p>
          </p:txBody>
        </p:sp>
      </p:grpSp>
      <p:grpSp>
        <p:nvGrpSpPr>
          <p:cNvPr id="67" name="组合 66">
            <a:extLst>
              <a:ext uri="{FF2B5EF4-FFF2-40B4-BE49-F238E27FC236}">
                <a16:creationId xmlns:a16="http://schemas.microsoft.com/office/drawing/2014/main" id="{B6732DB7-BF38-4FD8-8F43-7AEDA5376CAA}"/>
              </a:ext>
            </a:extLst>
          </p:cNvPr>
          <p:cNvGrpSpPr/>
          <p:nvPr/>
        </p:nvGrpSpPr>
        <p:grpSpPr>
          <a:xfrm>
            <a:off x="8171803" y="2211155"/>
            <a:ext cx="338990" cy="876975"/>
            <a:chOff x="8098536" y="2257546"/>
            <a:chExt cx="338990" cy="876975"/>
          </a:xfrm>
        </p:grpSpPr>
        <p:sp>
          <p:nvSpPr>
            <p:cNvPr id="149" name="矩形 148">
              <a:extLst>
                <a:ext uri="{FF2B5EF4-FFF2-40B4-BE49-F238E27FC236}">
                  <a16:creationId xmlns:a16="http://schemas.microsoft.com/office/drawing/2014/main" id="{8045893B-DFDA-4653-B815-E69AD5D28438}"/>
                </a:ext>
              </a:extLst>
            </p:cNvPr>
            <p:cNvSpPr/>
            <p:nvPr/>
          </p:nvSpPr>
          <p:spPr>
            <a:xfrm>
              <a:off x="8098536" y="2257546"/>
              <a:ext cx="338990" cy="876975"/>
            </a:xfrm>
            <a:prstGeom prst="rect">
              <a:avLst/>
            </a:prstGeom>
            <a:solidFill>
              <a:schemeClr val="bg1">
                <a:alpha val="82000"/>
              </a:schemeClr>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900" dirty="0">
                <a:solidFill>
                  <a:prstClr val="black"/>
                </a:solidFill>
              </a:endParaRPr>
            </a:p>
          </p:txBody>
        </p:sp>
        <p:sp>
          <p:nvSpPr>
            <p:cNvPr id="150" name="文本框 149">
              <a:extLst>
                <a:ext uri="{FF2B5EF4-FFF2-40B4-BE49-F238E27FC236}">
                  <a16:creationId xmlns:a16="http://schemas.microsoft.com/office/drawing/2014/main" id="{5A3BA8BC-60BA-4088-AFAF-2A22C4F8B17E}"/>
                </a:ext>
              </a:extLst>
            </p:cNvPr>
            <p:cNvSpPr txBox="1"/>
            <p:nvPr/>
          </p:nvSpPr>
          <p:spPr>
            <a:xfrm>
              <a:off x="8104616" y="2257546"/>
              <a:ext cx="326830" cy="646331"/>
            </a:xfrm>
            <a:prstGeom prst="rect">
              <a:avLst/>
            </a:prstGeom>
            <a:noFill/>
          </p:spPr>
          <p:txBody>
            <a:bodyPr wrap="square" rtlCol="0">
              <a:spAutoFit/>
            </a:bodyPr>
            <a:lstStyle/>
            <a:p>
              <a:pPr algn="ctr"/>
              <a:r>
                <a:rPr lang="zh-CN" altLang="en-US" sz="900" b="1" dirty="0"/>
                <a:t>涉案财物</a:t>
              </a:r>
            </a:p>
          </p:txBody>
        </p:sp>
      </p:grpSp>
      <p:grpSp>
        <p:nvGrpSpPr>
          <p:cNvPr id="68" name="组合 67">
            <a:extLst>
              <a:ext uri="{FF2B5EF4-FFF2-40B4-BE49-F238E27FC236}">
                <a16:creationId xmlns:a16="http://schemas.microsoft.com/office/drawing/2014/main" id="{384CFF60-9916-4F77-A243-94C140A68C83}"/>
              </a:ext>
            </a:extLst>
          </p:cNvPr>
          <p:cNvGrpSpPr/>
          <p:nvPr/>
        </p:nvGrpSpPr>
        <p:grpSpPr>
          <a:xfrm>
            <a:off x="8573100" y="2211155"/>
            <a:ext cx="338990" cy="876975"/>
            <a:chOff x="8472230" y="2240133"/>
            <a:chExt cx="338990" cy="876975"/>
          </a:xfrm>
        </p:grpSpPr>
        <p:sp>
          <p:nvSpPr>
            <p:cNvPr id="152" name="矩形 151">
              <a:extLst>
                <a:ext uri="{FF2B5EF4-FFF2-40B4-BE49-F238E27FC236}">
                  <a16:creationId xmlns:a16="http://schemas.microsoft.com/office/drawing/2014/main" id="{BFF069FC-C9C2-4A58-AB3F-2958B9671FF7}"/>
                </a:ext>
              </a:extLst>
            </p:cNvPr>
            <p:cNvSpPr/>
            <p:nvPr/>
          </p:nvSpPr>
          <p:spPr>
            <a:xfrm>
              <a:off x="8472230" y="2240133"/>
              <a:ext cx="338990" cy="876975"/>
            </a:xfrm>
            <a:prstGeom prst="rect">
              <a:avLst/>
            </a:prstGeom>
            <a:solidFill>
              <a:schemeClr val="bg1">
                <a:alpha val="82000"/>
              </a:schemeClr>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900" dirty="0">
                <a:solidFill>
                  <a:prstClr val="black"/>
                </a:solidFill>
              </a:endParaRPr>
            </a:p>
          </p:txBody>
        </p:sp>
        <p:sp>
          <p:nvSpPr>
            <p:cNvPr id="153" name="文本框 152">
              <a:extLst>
                <a:ext uri="{FF2B5EF4-FFF2-40B4-BE49-F238E27FC236}">
                  <a16:creationId xmlns:a16="http://schemas.microsoft.com/office/drawing/2014/main" id="{C99A6391-4C73-48F4-8F54-0D7558006DF4}"/>
                </a:ext>
              </a:extLst>
            </p:cNvPr>
            <p:cNvSpPr txBox="1"/>
            <p:nvPr/>
          </p:nvSpPr>
          <p:spPr>
            <a:xfrm>
              <a:off x="8478310" y="2240133"/>
              <a:ext cx="326830" cy="646331"/>
            </a:xfrm>
            <a:prstGeom prst="rect">
              <a:avLst/>
            </a:prstGeom>
            <a:noFill/>
          </p:spPr>
          <p:txBody>
            <a:bodyPr wrap="square" rtlCol="0">
              <a:spAutoFit/>
            </a:bodyPr>
            <a:lstStyle/>
            <a:p>
              <a:pPr algn="ctr"/>
              <a:r>
                <a:rPr lang="zh-CN" altLang="en-US" sz="900" b="1" dirty="0"/>
                <a:t>案件审理</a:t>
              </a:r>
            </a:p>
          </p:txBody>
        </p:sp>
      </p:grpSp>
      <p:grpSp>
        <p:nvGrpSpPr>
          <p:cNvPr id="75" name="组合 74">
            <a:extLst>
              <a:ext uri="{FF2B5EF4-FFF2-40B4-BE49-F238E27FC236}">
                <a16:creationId xmlns:a16="http://schemas.microsoft.com/office/drawing/2014/main" id="{C2C4236D-BA3F-4AE9-AF8E-1C605491F9E9}"/>
              </a:ext>
            </a:extLst>
          </p:cNvPr>
          <p:cNvGrpSpPr/>
          <p:nvPr/>
        </p:nvGrpSpPr>
        <p:grpSpPr>
          <a:xfrm>
            <a:off x="8974398" y="2211155"/>
            <a:ext cx="338990" cy="876975"/>
            <a:chOff x="8865902" y="2247826"/>
            <a:chExt cx="338990" cy="876975"/>
          </a:xfrm>
        </p:grpSpPr>
        <p:sp>
          <p:nvSpPr>
            <p:cNvPr id="155" name="矩形 154">
              <a:extLst>
                <a:ext uri="{FF2B5EF4-FFF2-40B4-BE49-F238E27FC236}">
                  <a16:creationId xmlns:a16="http://schemas.microsoft.com/office/drawing/2014/main" id="{B495CC6C-E96B-4B2F-A26A-773CB88CE943}"/>
                </a:ext>
              </a:extLst>
            </p:cNvPr>
            <p:cNvSpPr/>
            <p:nvPr/>
          </p:nvSpPr>
          <p:spPr>
            <a:xfrm>
              <a:off x="8865902" y="2247826"/>
              <a:ext cx="338990" cy="876975"/>
            </a:xfrm>
            <a:prstGeom prst="rect">
              <a:avLst/>
            </a:prstGeom>
            <a:solidFill>
              <a:schemeClr val="bg1">
                <a:alpha val="82000"/>
              </a:schemeClr>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900" dirty="0">
                <a:solidFill>
                  <a:prstClr val="black"/>
                </a:solidFill>
              </a:endParaRPr>
            </a:p>
          </p:txBody>
        </p:sp>
        <p:sp>
          <p:nvSpPr>
            <p:cNvPr id="156" name="文本框 155">
              <a:extLst>
                <a:ext uri="{FF2B5EF4-FFF2-40B4-BE49-F238E27FC236}">
                  <a16:creationId xmlns:a16="http://schemas.microsoft.com/office/drawing/2014/main" id="{762899A1-C728-4DC7-94BF-832200BC0B56}"/>
                </a:ext>
              </a:extLst>
            </p:cNvPr>
            <p:cNvSpPr txBox="1"/>
            <p:nvPr/>
          </p:nvSpPr>
          <p:spPr>
            <a:xfrm>
              <a:off x="8871982" y="2247826"/>
              <a:ext cx="326830" cy="646331"/>
            </a:xfrm>
            <a:prstGeom prst="rect">
              <a:avLst/>
            </a:prstGeom>
            <a:noFill/>
          </p:spPr>
          <p:txBody>
            <a:bodyPr wrap="square" rtlCol="0">
              <a:spAutoFit/>
            </a:bodyPr>
            <a:lstStyle/>
            <a:p>
              <a:pPr algn="ctr"/>
              <a:r>
                <a:rPr lang="zh-CN" altLang="en-US" sz="900" b="1" dirty="0"/>
                <a:t>廉政档案</a:t>
              </a:r>
            </a:p>
          </p:txBody>
        </p:sp>
      </p:grpSp>
      <p:sp>
        <p:nvSpPr>
          <p:cNvPr id="110" name="矩形 109">
            <a:extLst>
              <a:ext uri="{FF2B5EF4-FFF2-40B4-BE49-F238E27FC236}">
                <a16:creationId xmlns:a16="http://schemas.microsoft.com/office/drawing/2014/main" id="{83B81A10-0A34-4C5D-82C9-175A5E7149CF}"/>
              </a:ext>
            </a:extLst>
          </p:cNvPr>
          <p:cNvSpPr/>
          <p:nvPr/>
        </p:nvSpPr>
        <p:spPr>
          <a:xfrm>
            <a:off x="2208302" y="4319415"/>
            <a:ext cx="1053058" cy="283730"/>
          </a:xfrm>
          <a:prstGeom prst="rect">
            <a:avLst/>
          </a:prstGeom>
          <a:solidFill>
            <a:schemeClr val="bg1">
              <a:alpha val="82000"/>
            </a:schemeClr>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900" dirty="0">
                <a:solidFill>
                  <a:prstClr val="black"/>
                </a:solidFill>
              </a:rPr>
              <a:t>调用链追踪</a:t>
            </a:r>
          </a:p>
        </p:txBody>
      </p:sp>
      <p:sp>
        <p:nvSpPr>
          <p:cNvPr id="111" name="矩形 110">
            <a:extLst>
              <a:ext uri="{FF2B5EF4-FFF2-40B4-BE49-F238E27FC236}">
                <a16:creationId xmlns:a16="http://schemas.microsoft.com/office/drawing/2014/main" id="{B4605340-CDC9-4A53-A64A-937E365F795A}"/>
              </a:ext>
            </a:extLst>
          </p:cNvPr>
          <p:cNvSpPr/>
          <p:nvPr/>
        </p:nvSpPr>
        <p:spPr>
          <a:xfrm>
            <a:off x="3469157" y="4319415"/>
            <a:ext cx="1053058" cy="283730"/>
          </a:xfrm>
          <a:prstGeom prst="rect">
            <a:avLst/>
          </a:prstGeom>
          <a:solidFill>
            <a:schemeClr val="bg1">
              <a:alpha val="82000"/>
            </a:schemeClr>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900" dirty="0">
                <a:solidFill>
                  <a:prstClr val="black"/>
                </a:solidFill>
              </a:rPr>
              <a:t>服务拓扑</a:t>
            </a:r>
          </a:p>
        </p:txBody>
      </p:sp>
      <p:sp>
        <p:nvSpPr>
          <p:cNvPr id="113" name="矩形 112">
            <a:extLst>
              <a:ext uri="{FF2B5EF4-FFF2-40B4-BE49-F238E27FC236}">
                <a16:creationId xmlns:a16="http://schemas.microsoft.com/office/drawing/2014/main" id="{821484F1-0A14-4E65-8228-6DBD7C19D8F5}"/>
              </a:ext>
            </a:extLst>
          </p:cNvPr>
          <p:cNvSpPr/>
          <p:nvPr/>
        </p:nvSpPr>
        <p:spPr>
          <a:xfrm>
            <a:off x="4730012" y="4319415"/>
            <a:ext cx="1053058" cy="283730"/>
          </a:xfrm>
          <a:prstGeom prst="rect">
            <a:avLst/>
          </a:prstGeom>
          <a:solidFill>
            <a:schemeClr val="bg1">
              <a:alpha val="82000"/>
            </a:schemeClr>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900" dirty="0">
                <a:solidFill>
                  <a:prstClr val="black"/>
                </a:solidFill>
              </a:rPr>
              <a:t>路由管理</a:t>
            </a:r>
          </a:p>
        </p:txBody>
      </p:sp>
      <p:sp>
        <p:nvSpPr>
          <p:cNvPr id="163" name="矩形 162">
            <a:extLst>
              <a:ext uri="{FF2B5EF4-FFF2-40B4-BE49-F238E27FC236}">
                <a16:creationId xmlns:a16="http://schemas.microsoft.com/office/drawing/2014/main" id="{6F55F6C1-D69D-4092-9C91-A730A728A44D}"/>
              </a:ext>
            </a:extLst>
          </p:cNvPr>
          <p:cNvSpPr/>
          <p:nvPr/>
        </p:nvSpPr>
        <p:spPr>
          <a:xfrm>
            <a:off x="5990867" y="4319415"/>
            <a:ext cx="1053058" cy="283730"/>
          </a:xfrm>
          <a:prstGeom prst="rect">
            <a:avLst/>
          </a:prstGeom>
          <a:solidFill>
            <a:schemeClr val="bg1">
              <a:alpha val="82000"/>
            </a:schemeClr>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900" dirty="0">
                <a:solidFill>
                  <a:prstClr val="black"/>
                </a:solidFill>
              </a:rPr>
              <a:t>智能网关</a:t>
            </a:r>
          </a:p>
        </p:txBody>
      </p:sp>
      <p:sp>
        <p:nvSpPr>
          <p:cNvPr id="164" name="矩形 163">
            <a:extLst>
              <a:ext uri="{FF2B5EF4-FFF2-40B4-BE49-F238E27FC236}">
                <a16:creationId xmlns:a16="http://schemas.microsoft.com/office/drawing/2014/main" id="{80D05AF5-886E-4D69-8F72-40621B074043}"/>
              </a:ext>
            </a:extLst>
          </p:cNvPr>
          <p:cNvSpPr/>
          <p:nvPr/>
        </p:nvSpPr>
        <p:spPr>
          <a:xfrm>
            <a:off x="7251722" y="4319415"/>
            <a:ext cx="1053058" cy="283730"/>
          </a:xfrm>
          <a:prstGeom prst="rect">
            <a:avLst/>
          </a:prstGeom>
          <a:solidFill>
            <a:schemeClr val="bg1">
              <a:alpha val="82000"/>
            </a:schemeClr>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900" dirty="0">
                <a:solidFill>
                  <a:prstClr val="black"/>
                </a:solidFill>
              </a:rPr>
              <a:t>安全策略</a:t>
            </a:r>
          </a:p>
        </p:txBody>
      </p:sp>
      <p:sp>
        <p:nvSpPr>
          <p:cNvPr id="165" name="矩形 164">
            <a:extLst>
              <a:ext uri="{FF2B5EF4-FFF2-40B4-BE49-F238E27FC236}">
                <a16:creationId xmlns:a16="http://schemas.microsoft.com/office/drawing/2014/main" id="{B8548122-13B3-4BC6-B57A-B586B2ABADF7}"/>
              </a:ext>
            </a:extLst>
          </p:cNvPr>
          <p:cNvSpPr/>
          <p:nvPr/>
        </p:nvSpPr>
        <p:spPr>
          <a:xfrm>
            <a:off x="8512576" y="4319415"/>
            <a:ext cx="1053058" cy="283730"/>
          </a:xfrm>
          <a:prstGeom prst="rect">
            <a:avLst/>
          </a:prstGeom>
          <a:solidFill>
            <a:schemeClr val="bg1">
              <a:alpha val="82000"/>
            </a:schemeClr>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900" dirty="0">
                <a:solidFill>
                  <a:prstClr val="black"/>
                </a:solidFill>
              </a:rPr>
              <a:t>流量策略</a:t>
            </a:r>
          </a:p>
        </p:txBody>
      </p:sp>
      <p:sp>
        <p:nvSpPr>
          <p:cNvPr id="166" name="矩形 165">
            <a:extLst>
              <a:ext uri="{FF2B5EF4-FFF2-40B4-BE49-F238E27FC236}">
                <a16:creationId xmlns:a16="http://schemas.microsoft.com/office/drawing/2014/main" id="{F43F6209-F16A-447E-88FE-CBAA440852D2}"/>
              </a:ext>
            </a:extLst>
          </p:cNvPr>
          <p:cNvSpPr/>
          <p:nvPr/>
        </p:nvSpPr>
        <p:spPr>
          <a:xfrm>
            <a:off x="2208302" y="4800129"/>
            <a:ext cx="1129954" cy="258327"/>
          </a:xfrm>
          <a:prstGeom prst="rect">
            <a:avLst/>
          </a:prstGeom>
          <a:solidFill>
            <a:schemeClr val="bg1">
              <a:alpha val="82000"/>
            </a:schemeClr>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900" dirty="0">
                <a:solidFill>
                  <a:prstClr val="black"/>
                </a:solidFill>
              </a:rPr>
              <a:t>集群管理</a:t>
            </a:r>
          </a:p>
        </p:txBody>
      </p:sp>
      <p:sp>
        <p:nvSpPr>
          <p:cNvPr id="167" name="矩形 166">
            <a:extLst>
              <a:ext uri="{FF2B5EF4-FFF2-40B4-BE49-F238E27FC236}">
                <a16:creationId xmlns:a16="http://schemas.microsoft.com/office/drawing/2014/main" id="{16EDADA7-E3B5-49DD-BD3D-A4A8EB628AB9}"/>
              </a:ext>
            </a:extLst>
          </p:cNvPr>
          <p:cNvSpPr/>
          <p:nvPr/>
        </p:nvSpPr>
        <p:spPr>
          <a:xfrm>
            <a:off x="3453267" y="4800129"/>
            <a:ext cx="1129954" cy="258327"/>
          </a:xfrm>
          <a:prstGeom prst="rect">
            <a:avLst/>
          </a:prstGeom>
          <a:solidFill>
            <a:schemeClr val="bg1">
              <a:alpha val="82000"/>
            </a:schemeClr>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900" dirty="0">
                <a:solidFill>
                  <a:prstClr val="black"/>
                </a:solidFill>
              </a:rPr>
              <a:t>应用管理</a:t>
            </a:r>
          </a:p>
        </p:txBody>
      </p:sp>
      <p:sp>
        <p:nvSpPr>
          <p:cNvPr id="168" name="矩形 167">
            <a:extLst>
              <a:ext uri="{FF2B5EF4-FFF2-40B4-BE49-F238E27FC236}">
                <a16:creationId xmlns:a16="http://schemas.microsoft.com/office/drawing/2014/main" id="{73549082-7044-458F-9EAD-238B8B617072}"/>
              </a:ext>
            </a:extLst>
          </p:cNvPr>
          <p:cNvSpPr/>
          <p:nvPr/>
        </p:nvSpPr>
        <p:spPr>
          <a:xfrm>
            <a:off x="4698232" y="4800129"/>
            <a:ext cx="1129954" cy="258327"/>
          </a:xfrm>
          <a:prstGeom prst="rect">
            <a:avLst/>
          </a:prstGeom>
          <a:solidFill>
            <a:schemeClr val="bg1">
              <a:alpha val="82000"/>
            </a:schemeClr>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900" dirty="0">
                <a:solidFill>
                  <a:prstClr val="black"/>
                </a:solidFill>
              </a:rPr>
              <a:t>任务管理</a:t>
            </a:r>
          </a:p>
        </p:txBody>
      </p:sp>
      <p:sp>
        <p:nvSpPr>
          <p:cNvPr id="169" name="矩形 168">
            <a:extLst>
              <a:ext uri="{FF2B5EF4-FFF2-40B4-BE49-F238E27FC236}">
                <a16:creationId xmlns:a16="http://schemas.microsoft.com/office/drawing/2014/main" id="{CBDB737F-9BEE-4DC0-A648-BDCF6BCFA502}"/>
              </a:ext>
            </a:extLst>
          </p:cNvPr>
          <p:cNvSpPr/>
          <p:nvPr/>
        </p:nvSpPr>
        <p:spPr>
          <a:xfrm>
            <a:off x="5943197" y="4800129"/>
            <a:ext cx="1129954" cy="258327"/>
          </a:xfrm>
          <a:prstGeom prst="rect">
            <a:avLst/>
          </a:prstGeom>
          <a:solidFill>
            <a:schemeClr val="bg1">
              <a:alpha val="82000"/>
            </a:schemeClr>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900" dirty="0">
                <a:solidFill>
                  <a:prstClr val="black"/>
                </a:solidFill>
              </a:rPr>
              <a:t>配置管理</a:t>
            </a:r>
          </a:p>
        </p:txBody>
      </p:sp>
      <p:sp>
        <p:nvSpPr>
          <p:cNvPr id="170" name="矩形 169">
            <a:extLst>
              <a:ext uri="{FF2B5EF4-FFF2-40B4-BE49-F238E27FC236}">
                <a16:creationId xmlns:a16="http://schemas.microsoft.com/office/drawing/2014/main" id="{CABE160D-A88A-4989-8E88-6AF80BFFDD9C}"/>
              </a:ext>
            </a:extLst>
          </p:cNvPr>
          <p:cNvSpPr/>
          <p:nvPr/>
        </p:nvSpPr>
        <p:spPr>
          <a:xfrm>
            <a:off x="7188162" y="4800129"/>
            <a:ext cx="1129954" cy="258327"/>
          </a:xfrm>
          <a:prstGeom prst="rect">
            <a:avLst/>
          </a:prstGeom>
          <a:solidFill>
            <a:schemeClr val="bg1">
              <a:alpha val="82000"/>
            </a:schemeClr>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900" dirty="0">
                <a:solidFill>
                  <a:prstClr val="black"/>
                </a:solidFill>
              </a:rPr>
              <a:t>存储管理</a:t>
            </a:r>
          </a:p>
        </p:txBody>
      </p:sp>
      <p:sp>
        <p:nvSpPr>
          <p:cNvPr id="171" name="矩形 170">
            <a:extLst>
              <a:ext uri="{FF2B5EF4-FFF2-40B4-BE49-F238E27FC236}">
                <a16:creationId xmlns:a16="http://schemas.microsoft.com/office/drawing/2014/main" id="{12A38A93-E552-4970-93D5-FAD049599A14}"/>
              </a:ext>
            </a:extLst>
          </p:cNvPr>
          <p:cNvSpPr/>
          <p:nvPr/>
        </p:nvSpPr>
        <p:spPr>
          <a:xfrm>
            <a:off x="8433125" y="4800129"/>
            <a:ext cx="1129954" cy="258327"/>
          </a:xfrm>
          <a:prstGeom prst="rect">
            <a:avLst/>
          </a:prstGeom>
          <a:solidFill>
            <a:schemeClr val="bg1">
              <a:alpha val="82000"/>
            </a:schemeClr>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900" dirty="0">
                <a:solidFill>
                  <a:prstClr val="black"/>
                </a:solidFill>
              </a:rPr>
              <a:t>网络管理</a:t>
            </a:r>
          </a:p>
        </p:txBody>
      </p:sp>
      <p:grpSp>
        <p:nvGrpSpPr>
          <p:cNvPr id="30" name="组合 29">
            <a:extLst>
              <a:ext uri="{FF2B5EF4-FFF2-40B4-BE49-F238E27FC236}">
                <a16:creationId xmlns:a16="http://schemas.microsoft.com/office/drawing/2014/main" id="{DA84C862-0AA8-4326-8DEC-871BF1103ED0}"/>
              </a:ext>
            </a:extLst>
          </p:cNvPr>
          <p:cNvGrpSpPr/>
          <p:nvPr/>
        </p:nvGrpSpPr>
        <p:grpSpPr>
          <a:xfrm>
            <a:off x="9786878" y="1138110"/>
            <a:ext cx="1272642" cy="4962610"/>
            <a:chOff x="9745036" y="1138110"/>
            <a:chExt cx="1272642" cy="4962610"/>
          </a:xfrm>
        </p:grpSpPr>
        <p:sp>
          <p:nvSpPr>
            <p:cNvPr id="96" name="矩形 95">
              <a:extLst>
                <a:ext uri="{FF2B5EF4-FFF2-40B4-BE49-F238E27FC236}">
                  <a16:creationId xmlns:a16="http://schemas.microsoft.com/office/drawing/2014/main" id="{500FF088-D53B-45BD-AF5E-053C9B449871}"/>
                </a:ext>
              </a:extLst>
            </p:cNvPr>
            <p:cNvSpPr/>
            <p:nvPr/>
          </p:nvSpPr>
          <p:spPr>
            <a:xfrm>
              <a:off x="9745036" y="1138239"/>
              <a:ext cx="1272642" cy="4962481"/>
            </a:xfrm>
            <a:prstGeom prst="rect">
              <a:avLst/>
            </a:prstGeom>
            <a:solidFill>
              <a:schemeClr val="bg1">
                <a:alpha val="82000"/>
              </a:schemeClr>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900" dirty="0">
                <a:solidFill>
                  <a:prstClr val="black"/>
                </a:solidFill>
              </a:endParaRPr>
            </a:p>
          </p:txBody>
        </p:sp>
        <p:sp>
          <p:nvSpPr>
            <p:cNvPr id="97" name="文本框 96">
              <a:extLst>
                <a:ext uri="{FF2B5EF4-FFF2-40B4-BE49-F238E27FC236}">
                  <a16:creationId xmlns:a16="http://schemas.microsoft.com/office/drawing/2014/main" id="{260419CA-4F98-4DD8-AAE9-EFEB762B6623}"/>
                </a:ext>
              </a:extLst>
            </p:cNvPr>
            <p:cNvSpPr txBox="1"/>
            <p:nvPr/>
          </p:nvSpPr>
          <p:spPr>
            <a:xfrm>
              <a:off x="10000484" y="1138110"/>
              <a:ext cx="761747" cy="369332"/>
            </a:xfrm>
            <a:prstGeom prst="rect">
              <a:avLst/>
            </a:prstGeom>
            <a:noFill/>
          </p:spPr>
          <p:txBody>
            <a:bodyPr wrap="none" rtlCol="0">
              <a:spAutoFit/>
            </a:bodyPr>
            <a:lstStyle/>
            <a:p>
              <a:pPr algn="ctr"/>
              <a:r>
                <a:rPr lang="zh-CN" altLang="en-US" sz="900" b="1" dirty="0"/>
                <a:t>开发运维</a:t>
              </a:r>
              <a:endParaRPr lang="en-US" altLang="zh-CN" sz="900" b="1" dirty="0"/>
            </a:p>
            <a:p>
              <a:pPr algn="ctr"/>
              <a:r>
                <a:rPr lang="zh-CN" altLang="en-US" sz="900" b="1" dirty="0"/>
                <a:t>一体化平台</a:t>
              </a:r>
            </a:p>
          </p:txBody>
        </p:sp>
        <p:sp>
          <p:nvSpPr>
            <p:cNvPr id="98" name="矩形 97">
              <a:extLst>
                <a:ext uri="{FF2B5EF4-FFF2-40B4-BE49-F238E27FC236}">
                  <a16:creationId xmlns:a16="http://schemas.microsoft.com/office/drawing/2014/main" id="{D1ACB024-D7EA-402A-BDD3-EA8D215DD651}"/>
                </a:ext>
              </a:extLst>
            </p:cNvPr>
            <p:cNvSpPr/>
            <p:nvPr/>
          </p:nvSpPr>
          <p:spPr>
            <a:xfrm>
              <a:off x="9865854" y="1584982"/>
              <a:ext cx="1031006" cy="307532"/>
            </a:xfrm>
            <a:prstGeom prst="rect">
              <a:avLst/>
            </a:prstGeom>
            <a:solidFill>
              <a:schemeClr val="bg1">
                <a:alpha val="82000"/>
              </a:schemeClr>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900" dirty="0">
                  <a:solidFill>
                    <a:prstClr val="black"/>
                  </a:solidFill>
                </a:rPr>
                <a:t>版本控制</a:t>
              </a:r>
              <a:endParaRPr lang="en-US" altLang="zh-CN" sz="900" dirty="0">
                <a:solidFill>
                  <a:prstClr val="black"/>
                </a:solidFill>
              </a:endParaRPr>
            </a:p>
            <a:p>
              <a:pPr algn="ctr"/>
              <a:r>
                <a:rPr lang="en-US" altLang="zh-CN" sz="900" dirty="0">
                  <a:solidFill>
                    <a:prstClr val="black"/>
                  </a:solidFill>
                </a:rPr>
                <a:t>Git</a:t>
              </a:r>
            </a:p>
          </p:txBody>
        </p:sp>
        <p:sp>
          <p:nvSpPr>
            <p:cNvPr id="100" name="矩形 99">
              <a:extLst>
                <a:ext uri="{FF2B5EF4-FFF2-40B4-BE49-F238E27FC236}">
                  <a16:creationId xmlns:a16="http://schemas.microsoft.com/office/drawing/2014/main" id="{B411E69F-89C0-42D3-A250-2FCDBD9C859F}"/>
                </a:ext>
              </a:extLst>
            </p:cNvPr>
            <p:cNvSpPr/>
            <p:nvPr/>
          </p:nvSpPr>
          <p:spPr>
            <a:xfrm>
              <a:off x="9865854" y="2101829"/>
              <a:ext cx="1031006" cy="307532"/>
            </a:xfrm>
            <a:prstGeom prst="rect">
              <a:avLst/>
            </a:prstGeom>
            <a:solidFill>
              <a:schemeClr val="bg1">
                <a:alpha val="82000"/>
              </a:schemeClr>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900" dirty="0">
                  <a:solidFill>
                    <a:prstClr val="black"/>
                  </a:solidFill>
                </a:rPr>
                <a:t>代码仓库</a:t>
              </a:r>
              <a:endParaRPr lang="en-US" altLang="zh-CN" sz="900" dirty="0">
                <a:solidFill>
                  <a:prstClr val="black"/>
                </a:solidFill>
              </a:endParaRPr>
            </a:p>
            <a:p>
              <a:pPr algn="ctr"/>
              <a:r>
                <a:rPr lang="en-US" altLang="zh-CN" sz="900" dirty="0" err="1">
                  <a:solidFill>
                    <a:prstClr val="black"/>
                  </a:solidFill>
                </a:rPr>
                <a:t>Gitlib</a:t>
              </a:r>
              <a:endParaRPr lang="en-US" altLang="zh-CN" sz="900" dirty="0">
                <a:solidFill>
                  <a:prstClr val="black"/>
                </a:solidFill>
              </a:endParaRPr>
            </a:p>
          </p:txBody>
        </p:sp>
        <p:sp>
          <p:nvSpPr>
            <p:cNvPr id="101" name="矩形 100">
              <a:extLst>
                <a:ext uri="{FF2B5EF4-FFF2-40B4-BE49-F238E27FC236}">
                  <a16:creationId xmlns:a16="http://schemas.microsoft.com/office/drawing/2014/main" id="{266C2F92-2560-4A9E-8991-2A637B785B69}"/>
                </a:ext>
              </a:extLst>
            </p:cNvPr>
            <p:cNvSpPr/>
            <p:nvPr/>
          </p:nvSpPr>
          <p:spPr>
            <a:xfrm>
              <a:off x="9865854" y="2618676"/>
              <a:ext cx="1031006" cy="307532"/>
            </a:xfrm>
            <a:prstGeom prst="rect">
              <a:avLst/>
            </a:prstGeom>
            <a:solidFill>
              <a:schemeClr val="bg1">
                <a:alpha val="82000"/>
              </a:schemeClr>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900" dirty="0">
                  <a:solidFill>
                    <a:prstClr val="black"/>
                  </a:solidFill>
                </a:rPr>
                <a:t>持续集成</a:t>
              </a:r>
              <a:endParaRPr lang="en-US" altLang="zh-CN" sz="900" dirty="0">
                <a:solidFill>
                  <a:prstClr val="black"/>
                </a:solidFill>
              </a:endParaRPr>
            </a:p>
            <a:p>
              <a:pPr algn="ctr"/>
              <a:r>
                <a:rPr lang="en-US" altLang="zh-CN" sz="900" dirty="0">
                  <a:solidFill>
                    <a:prstClr val="black"/>
                  </a:solidFill>
                </a:rPr>
                <a:t>Jenkins</a:t>
              </a:r>
            </a:p>
          </p:txBody>
        </p:sp>
        <p:sp>
          <p:nvSpPr>
            <p:cNvPr id="102" name="矩形 101">
              <a:extLst>
                <a:ext uri="{FF2B5EF4-FFF2-40B4-BE49-F238E27FC236}">
                  <a16:creationId xmlns:a16="http://schemas.microsoft.com/office/drawing/2014/main" id="{16BCA100-DD18-4AAB-9F5F-32365FC9515C}"/>
                </a:ext>
              </a:extLst>
            </p:cNvPr>
            <p:cNvSpPr/>
            <p:nvPr/>
          </p:nvSpPr>
          <p:spPr>
            <a:xfrm>
              <a:off x="9865854" y="3135523"/>
              <a:ext cx="1031006" cy="307532"/>
            </a:xfrm>
            <a:prstGeom prst="rect">
              <a:avLst/>
            </a:prstGeom>
            <a:solidFill>
              <a:schemeClr val="bg1">
                <a:alpha val="82000"/>
              </a:schemeClr>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900" dirty="0">
                  <a:solidFill>
                    <a:prstClr val="black"/>
                  </a:solidFill>
                </a:rPr>
                <a:t>镜像扫描</a:t>
              </a:r>
              <a:endParaRPr lang="en-US" altLang="zh-CN" sz="900" dirty="0">
                <a:solidFill>
                  <a:prstClr val="black"/>
                </a:solidFill>
              </a:endParaRPr>
            </a:p>
            <a:p>
              <a:pPr algn="ctr"/>
              <a:r>
                <a:rPr lang="en-US" altLang="zh-CN" sz="900" dirty="0">
                  <a:solidFill>
                    <a:prstClr val="black"/>
                  </a:solidFill>
                </a:rPr>
                <a:t>Clair</a:t>
              </a:r>
            </a:p>
          </p:txBody>
        </p:sp>
        <p:sp>
          <p:nvSpPr>
            <p:cNvPr id="103" name="矩形 102">
              <a:extLst>
                <a:ext uri="{FF2B5EF4-FFF2-40B4-BE49-F238E27FC236}">
                  <a16:creationId xmlns:a16="http://schemas.microsoft.com/office/drawing/2014/main" id="{8FF49684-D61A-4CB7-881C-F6C412520988}"/>
                </a:ext>
              </a:extLst>
            </p:cNvPr>
            <p:cNvSpPr/>
            <p:nvPr/>
          </p:nvSpPr>
          <p:spPr>
            <a:xfrm>
              <a:off x="9865854" y="3652370"/>
              <a:ext cx="1031006" cy="307532"/>
            </a:xfrm>
            <a:prstGeom prst="rect">
              <a:avLst/>
            </a:prstGeom>
            <a:solidFill>
              <a:schemeClr val="bg1">
                <a:alpha val="82000"/>
              </a:schemeClr>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900" dirty="0">
                  <a:solidFill>
                    <a:prstClr val="black"/>
                  </a:solidFill>
                </a:rPr>
                <a:t>质量管理</a:t>
              </a:r>
              <a:endParaRPr lang="en-US" altLang="zh-CN" sz="900" dirty="0">
                <a:solidFill>
                  <a:prstClr val="black"/>
                </a:solidFill>
              </a:endParaRPr>
            </a:p>
            <a:p>
              <a:pPr algn="ctr"/>
              <a:r>
                <a:rPr lang="en-US" altLang="zh-CN" sz="900" dirty="0" err="1">
                  <a:solidFill>
                    <a:prstClr val="black"/>
                  </a:solidFill>
                </a:rPr>
                <a:t>SonarQub</a:t>
              </a:r>
              <a:endParaRPr lang="en-US" altLang="zh-CN" sz="900" dirty="0">
                <a:solidFill>
                  <a:prstClr val="black"/>
                </a:solidFill>
              </a:endParaRPr>
            </a:p>
          </p:txBody>
        </p:sp>
        <p:sp>
          <p:nvSpPr>
            <p:cNvPr id="104" name="矩形 103">
              <a:extLst>
                <a:ext uri="{FF2B5EF4-FFF2-40B4-BE49-F238E27FC236}">
                  <a16:creationId xmlns:a16="http://schemas.microsoft.com/office/drawing/2014/main" id="{323B09D0-5AB2-4928-90CA-FDA1DDAB5F82}"/>
                </a:ext>
              </a:extLst>
            </p:cNvPr>
            <p:cNvSpPr/>
            <p:nvPr/>
          </p:nvSpPr>
          <p:spPr>
            <a:xfrm>
              <a:off x="9865854" y="4169217"/>
              <a:ext cx="1031006" cy="307532"/>
            </a:xfrm>
            <a:prstGeom prst="rect">
              <a:avLst/>
            </a:prstGeom>
            <a:solidFill>
              <a:schemeClr val="bg1">
                <a:alpha val="82000"/>
              </a:schemeClr>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900" dirty="0">
                  <a:solidFill>
                    <a:prstClr val="black"/>
                  </a:solidFill>
                </a:rPr>
                <a:t>日志集成</a:t>
              </a:r>
              <a:endParaRPr lang="en-US" altLang="zh-CN" sz="900" dirty="0">
                <a:solidFill>
                  <a:prstClr val="black"/>
                </a:solidFill>
              </a:endParaRPr>
            </a:p>
            <a:p>
              <a:pPr algn="ctr"/>
              <a:r>
                <a:rPr lang="en-US" altLang="zh-CN" sz="900" dirty="0">
                  <a:solidFill>
                    <a:prstClr val="black"/>
                  </a:solidFill>
                </a:rPr>
                <a:t>Logstash</a:t>
              </a:r>
            </a:p>
          </p:txBody>
        </p:sp>
        <p:sp>
          <p:nvSpPr>
            <p:cNvPr id="105" name="矩形 104">
              <a:extLst>
                <a:ext uri="{FF2B5EF4-FFF2-40B4-BE49-F238E27FC236}">
                  <a16:creationId xmlns:a16="http://schemas.microsoft.com/office/drawing/2014/main" id="{A571C476-73F5-4451-B8B9-FA82833138B1}"/>
                </a:ext>
              </a:extLst>
            </p:cNvPr>
            <p:cNvSpPr/>
            <p:nvPr/>
          </p:nvSpPr>
          <p:spPr>
            <a:xfrm>
              <a:off x="9865854" y="4686064"/>
              <a:ext cx="1031006" cy="307532"/>
            </a:xfrm>
            <a:prstGeom prst="rect">
              <a:avLst/>
            </a:prstGeom>
            <a:solidFill>
              <a:schemeClr val="bg1">
                <a:alpha val="82000"/>
              </a:schemeClr>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900" dirty="0">
                  <a:solidFill>
                    <a:prstClr val="black"/>
                  </a:solidFill>
                </a:rPr>
                <a:t>分布式监控</a:t>
              </a:r>
              <a:r>
                <a:rPr lang="en-US" altLang="zh-CN" sz="900" dirty="0">
                  <a:solidFill>
                    <a:prstClr val="black"/>
                  </a:solidFill>
                </a:rPr>
                <a:t>Prometheus</a:t>
              </a:r>
            </a:p>
          </p:txBody>
        </p:sp>
        <p:sp>
          <p:nvSpPr>
            <p:cNvPr id="112" name="矩形 111">
              <a:extLst>
                <a:ext uri="{FF2B5EF4-FFF2-40B4-BE49-F238E27FC236}">
                  <a16:creationId xmlns:a16="http://schemas.microsoft.com/office/drawing/2014/main" id="{4B70FDC0-2F67-4DF9-A9FD-F856D6481284}"/>
                </a:ext>
              </a:extLst>
            </p:cNvPr>
            <p:cNvSpPr/>
            <p:nvPr/>
          </p:nvSpPr>
          <p:spPr>
            <a:xfrm>
              <a:off x="9865854" y="5202911"/>
              <a:ext cx="1031006" cy="307532"/>
            </a:xfrm>
            <a:prstGeom prst="rect">
              <a:avLst/>
            </a:prstGeom>
            <a:solidFill>
              <a:schemeClr val="bg1">
                <a:alpha val="82000"/>
              </a:schemeClr>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900" dirty="0">
                  <a:solidFill>
                    <a:prstClr val="black"/>
                  </a:solidFill>
                </a:rPr>
                <a:t>自动化</a:t>
              </a:r>
              <a:endParaRPr lang="en-US" altLang="zh-CN" sz="900" dirty="0">
                <a:solidFill>
                  <a:prstClr val="black"/>
                </a:solidFill>
              </a:endParaRPr>
            </a:p>
            <a:p>
              <a:pPr algn="ctr"/>
              <a:r>
                <a:rPr lang="zh-CN" altLang="en-US" sz="900" dirty="0">
                  <a:solidFill>
                    <a:prstClr val="black"/>
                  </a:solidFill>
                </a:rPr>
                <a:t>部署</a:t>
              </a:r>
              <a:endParaRPr lang="en-US" altLang="zh-CN" sz="900" dirty="0">
                <a:solidFill>
                  <a:prstClr val="black"/>
                </a:solidFill>
              </a:endParaRPr>
            </a:p>
          </p:txBody>
        </p:sp>
        <p:sp>
          <p:nvSpPr>
            <p:cNvPr id="178" name="矩形 177">
              <a:extLst>
                <a:ext uri="{FF2B5EF4-FFF2-40B4-BE49-F238E27FC236}">
                  <a16:creationId xmlns:a16="http://schemas.microsoft.com/office/drawing/2014/main" id="{318747D9-804C-450F-B437-F5607C674262}"/>
                </a:ext>
              </a:extLst>
            </p:cNvPr>
            <p:cNvSpPr/>
            <p:nvPr/>
          </p:nvSpPr>
          <p:spPr>
            <a:xfrm>
              <a:off x="9865854" y="5719761"/>
              <a:ext cx="1031006" cy="307532"/>
            </a:xfrm>
            <a:prstGeom prst="rect">
              <a:avLst/>
            </a:prstGeom>
            <a:solidFill>
              <a:schemeClr val="bg1">
                <a:alpha val="82000"/>
              </a:schemeClr>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900" dirty="0">
                  <a:solidFill>
                    <a:prstClr val="black"/>
                  </a:solidFill>
                </a:rPr>
                <a:t>告警通知</a:t>
              </a:r>
              <a:endParaRPr lang="en-US" altLang="zh-CN" sz="900" dirty="0">
                <a:solidFill>
                  <a:prstClr val="black"/>
                </a:solidFill>
              </a:endParaRPr>
            </a:p>
          </p:txBody>
        </p:sp>
      </p:grpSp>
      <p:sp>
        <p:nvSpPr>
          <p:cNvPr id="181" name="矩形 180">
            <a:extLst>
              <a:ext uri="{FF2B5EF4-FFF2-40B4-BE49-F238E27FC236}">
                <a16:creationId xmlns:a16="http://schemas.microsoft.com/office/drawing/2014/main" id="{B152DC85-9E28-4DAD-BD3A-5CECE7274F00}"/>
              </a:ext>
            </a:extLst>
          </p:cNvPr>
          <p:cNvSpPr/>
          <p:nvPr/>
        </p:nvSpPr>
        <p:spPr>
          <a:xfrm>
            <a:off x="7924134" y="3277554"/>
            <a:ext cx="718286" cy="292183"/>
          </a:xfrm>
          <a:prstGeom prst="rect">
            <a:avLst/>
          </a:prstGeom>
          <a:solidFill>
            <a:schemeClr val="bg1">
              <a:alpha val="82000"/>
            </a:schemeClr>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900" dirty="0">
                <a:solidFill>
                  <a:prstClr val="black"/>
                </a:solidFill>
              </a:rPr>
              <a:t>身份识别</a:t>
            </a:r>
          </a:p>
        </p:txBody>
      </p:sp>
      <p:sp>
        <p:nvSpPr>
          <p:cNvPr id="183" name="矩形 182">
            <a:extLst>
              <a:ext uri="{FF2B5EF4-FFF2-40B4-BE49-F238E27FC236}">
                <a16:creationId xmlns:a16="http://schemas.microsoft.com/office/drawing/2014/main" id="{98601CB2-8F2E-4B9E-ADB2-D504FE96894F}"/>
              </a:ext>
            </a:extLst>
          </p:cNvPr>
          <p:cNvSpPr/>
          <p:nvPr/>
        </p:nvSpPr>
        <p:spPr>
          <a:xfrm>
            <a:off x="8042298" y="3633851"/>
            <a:ext cx="718286" cy="292183"/>
          </a:xfrm>
          <a:prstGeom prst="rect">
            <a:avLst/>
          </a:prstGeom>
          <a:solidFill>
            <a:schemeClr val="bg1">
              <a:alpha val="82000"/>
            </a:schemeClr>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900" dirty="0">
                <a:solidFill>
                  <a:prstClr val="black"/>
                </a:solidFill>
              </a:rPr>
              <a:t>安全审计</a:t>
            </a:r>
          </a:p>
        </p:txBody>
      </p:sp>
      <p:grpSp>
        <p:nvGrpSpPr>
          <p:cNvPr id="31" name="组合 30">
            <a:extLst>
              <a:ext uri="{FF2B5EF4-FFF2-40B4-BE49-F238E27FC236}">
                <a16:creationId xmlns:a16="http://schemas.microsoft.com/office/drawing/2014/main" id="{3995B18C-D195-4241-87EF-21EB482C1D68}"/>
              </a:ext>
            </a:extLst>
          </p:cNvPr>
          <p:cNvGrpSpPr/>
          <p:nvPr/>
        </p:nvGrpSpPr>
        <p:grpSpPr>
          <a:xfrm>
            <a:off x="8037006" y="5197167"/>
            <a:ext cx="761747" cy="540968"/>
            <a:chOff x="7986638" y="5197167"/>
            <a:chExt cx="761747" cy="540968"/>
          </a:xfrm>
        </p:grpSpPr>
        <p:sp>
          <p:nvSpPr>
            <p:cNvPr id="139" name="流程图: 磁盘 138">
              <a:extLst>
                <a:ext uri="{FF2B5EF4-FFF2-40B4-BE49-F238E27FC236}">
                  <a16:creationId xmlns:a16="http://schemas.microsoft.com/office/drawing/2014/main" id="{606B21C9-FB8A-48FB-A219-D2EAA4195FA3}"/>
                </a:ext>
              </a:extLst>
            </p:cNvPr>
            <p:cNvSpPr/>
            <p:nvPr/>
          </p:nvSpPr>
          <p:spPr>
            <a:xfrm>
              <a:off x="8037699" y="5197167"/>
              <a:ext cx="659616" cy="540968"/>
            </a:xfrm>
            <a:prstGeom prst="flowChartMagneticDisk">
              <a:avLst/>
            </a:prstGeom>
            <a:solidFill>
              <a:schemeClr val="bg1">
                <a:alpha val="82000"/>
              </a:schemeClr>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900" dirty="0">
                <a:solidFill>
                  <a:prstClr val="black"/>
                </a:solidFill>
              </a:endParaRPr>
            </a:p>
          </p:txBody>
        </p:sp>
        <p:sp>
          <p:nvSpPr>
            <p:cNvPr id="143" name="矩形 142">
              <a:extLst>
                <a:ext uri="{FF2B5EF4-FFF2-40B4-BE49-F238E27FC236}">
                  <a16:creationId xmlns:a16="http://schemas.microsoft.com/office/drawing/2014/main" id="{331EE3E4-905F-4252-A72D-17822A75B179}"/>
                </a:ext>
              </a:extLst>
            </p:cNvPr>
            <p:cNvSpPr/>
            <p:nvPr/>
          </p:nvSpPr>
          <p:spPr>
            <a:xfrm>
              <a:off x="7986638" y="5434381"/>
              <a:ext cx="761747" cy="230832"/>
            </a:xfrm>
            <a:prstGeom prst="rect">
              <a:avLst/>
            </a:prstGeom>
          </p:spPr>
          <p:txBody>
            <a:bodyPr wrap="none" anchor="ctr">
              <a:spAutoFit/>
            </a:bodyPr>
            <a:lstStyle/>
            <a:p>
              <a:pPr algn="ctr"/>
              <a:r>
                <a:rPr lang="zh-CN" altLang="en-US" sz="900" dirty="0">
                  <a:solidFill>
                    <a:prstClr val="black"/>
                  </a:solidFill>
                </a:rPr>
                <a:t>统计分析库</a:t>
              </a:r>
            </a:p>
          </p:txBody>
        </p:sp>
      </p:grpSp>
    </p:spTree>
    <p:extLst>
      <p:ext uri="{BB962C8B-B14F-4D97-AF65-F5344CB8AC3E}">
        <p14:creationId xmlns:p14="http://schemas.microsoft.com/office/powerpoint/2010/main" val="2140119326"/>
      </p:ext>
    </p:extLst>
  </p:cSld>
  <p:clrMapOvr>
    <a:masterClrMapping/>
  </p:clrMapOvr>
  <p:transition spd="med">
    <p:pull/>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6" name="直接连接符 65">
            <a:extLst>
              <a:ext uri="{FF2B5EF4-FFF2-40B4-BE49-F238E27FC236}">
                <a16:creationId xmlns:a16="http://schemas.microsoft.com/office/drawing/2014/main" id="{86F85EEE-F4D3-4211-A842-3CAF79D14891}"/>
              </a:ext>
            </a:extLst>
          </p:cNvPr>
          <p:cNvCxnSpPr>
            <a:cxnSpLocks/>
          </p:cNvCxnSpPr>
          <p:nvPr/>
        </p:nvCxnSpPr>
        <p:spPr>
          <a:xfrm>
            <a:off x="669925" y="4080414"/>
            <a:ext cx="10850556" cy="0"/>
          </a:xfrm>
          <a:prstGeom prst="line">
            <a:avLst/>
          </a:prstGeom>
          <a:noFill/>
          <a:ln>
            <a:solidFill>
              <a:schemeClr val="bg1">
                <a:lumMod val="50000"/>
              </a:schemeClr>
            </a:solidFill>
            <a:prstDash val="sysDash"/>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cxnSp>
      <p:sp>
        <p:nvSpPr>
          <p:cNvPr id="2" name="标题 1">
            <a:extLst>
              <a:ext uri="{FF2B5EF4-FFF2-40B4-BE49-F238E27FC236}">
                <a16:creationId xmlns:a16="http://schemas.microsoft.com/office/drawing/2014/main" id="{CA873998-451F-4FF3-BC56-FCB4A5D45846}"/>
              </a:ext>
            </a:extLst>
          </p:cNvPr>
          <p:cNvSpPr>
            <a:spLocks noGrp="1"/>
          </p:cNvSpPr>
          <p:nvPr>
            <p:ph type="title"/>
          </p:nvPr>
        </p:nvSpPr>
        <p:spPr>
          <a:xfrm>
            <a:off x="669925" y="490452"/>
            <a:ext cx="10850557" cy="538249"/>
          </a:xfrm>
        </p:spPr>
        <p:txBody>
          <a:bodyPr/>
          <a:lstStyle/>
          <a:p>
            <a:r>
              <a:rPr lang="zh-CN" altLang="en-US" dirty="0">
                <a:cs typeface="+mn-ea"/>
                <a:sym typeface="+mn-lt"/>
              </a:rPr>
              <a:t>部署设计</a:t>
            </a:r>
            <a:endParaRPr lang="zh-CN" altLang="en-US" dirty="0"/>
          </a:p>
        </p:txBody>
      </p:sp>
      <p:sp>
        <p:nvSpPr>
          <p:cNvPr id="4" name="文本占位符 3">
            <a:extLst>
              <a:ext uri="{FF2B5EF4-FFF2-40B4-BE49-F238E27FC236}">
                <a16:creationId xmlns:a16="http://schemas.microsoft.com/office/drawing/2014/main" id="{418432E3-699E-439E-8FD4-1187BD3A8484}"/>
              </a:ext>
            </a:extLst>
          </p:cNvPr>
          <p:cNvSpPr>
            <a:spLocks noGrp="1"/>
          </p:cNvSpPr>
          <p:nvPr>
            <p:ph type="body" sz="quarter" idx="14"/>
          </p:nvPr>
        </p:nvSpPr>
        <p:spPr/>
        <p:txBody>
          <a:bodyPr/>
          <a:lstStyle/>
          <a:p>
            <a:r>
              <a:rPr lang="en-US" altLang="zh-CN" dirty="0"/>
              <a:t>Design</a:t>
            </a:r>
          </a:p>
        </p:txBody>
      </p:sp>
      <p:sp>
        <p:nvSpPr>
          <p:cNvPr id="5" name="页脚占位符 4">
            <a:extLst>
              <a:ext uri="{FF2B5EF4-FFF2-40B4-BE49-F238E27FC236}">
                <a16:creationId xmlns:a16="http://schemas.microsoft.com/office/drawing/2014/main" id="{417EF830-B3DB-47A5-9602-99C7378C3C68}"/>
              </a:ext>
            </a:extLst>
          </p:cNvPr>
          <p:cNvSpPr>
            <a:spLocks noGrp="1"/>
          </p:cNvSpPr>
          <p:nvPr>
            <p:ph type="ftr" sz="quarter" idx="16"/>
          </p:nvPr>
        </p:nvSpPr>
        <p:spPr/>
        <p:txBody>
          <a:bodyPr/>
          <a:lstStyle/>
          <a:p>
            <a:pPr algn="l"/>
            <a:r>
              <a:rPr lang="en-US" altLang="zh-CN"/>
              <a:t>Sinosoft</a:t>
            </a:r>
            <a:endParaRPr lang="zh-CN" altLang="en-US" dirty="0"/>
          </a:p>
        </p:txBody>
      </p:sp>
      <p:sp>
        <p:nvSpPr>
          <p:cNvPr id="6" name="灯片编号占位符 5">
            <a:extLst>
              <a:ext uri="{FF2B5EF4-FFF2-40B4-BE49-F238E27FC236}">
                <a16:creationId xmlns:a16="http://schemas.microsoft.com/office/drawing/2014/main" id="{7D7F8A0A-275B-4D93-A631-D2EA0B1E169E}"/>
              </a:ext>
            </a:extLst>
          </p:cNvPr>
          <p:cNvSpPr>
            <a:spLocks noGrp="1"/>
          </p:cNvSpPr>
          <p:nvPr>
            <p:ph type="sldNum" sz="quarter" idx="17"/>
          </p:nvPr>
        </p:nvSpPr>
        <p:spPr/>
        <p:txBody>
          <a:bodyPr/>
          <a:lstStyle/>
          <a:p>
            <a:fld id="{BBDC343A-A076-4A81-9DCA-503C379E2897}" type="slidenum">
              <a:rPr lang="zh-CN" altLang="en-US" smtClean="0"/>
              <a:t>22</a:t>
            </a:fld>
            <a:endParaRPr lang="zh-CN" altLang="en-US" dirty="0"/>
          </a:p>
        </p:txBody>
      </p:sp>
      <p:grpSp>
        <p:nvGrpSpPr>
          <p:cNvPr id="21" name="组合 20">
            <a:extLst>
              <a:ext uri="{FF2B5EF4-FFF2-40B4-BE49-F238E27FC236}">
                <a16:creationId xmlns:a16="http://schemas.microsoft.com/office/drawing/2014/main" id="{936EE7EA-786D-4811-8063-A29C0199FBB0}"/>
              </a:ext>
            </a:extLst>
          </p:cNvPr>
          <p:cNvGrpSpPr/>
          <p:nvPr/>
        </p:nvGrpSpPr>
        <p:grpSpPr>
          <a:xfrm>
            <a:off x="1407353" y="1535814"/>
            <a:ext cx="3242883" cy="1838076"/>
            <a:chOff x="1779060" y="1492954"/>
            <a:chExt cx="3242883" cy="1838076"/>
          </a:xfrm>
        </p:grpSpPr>
        <p:sp>
          <p:nvSpPr>
            <p:cNvPr id="3" name="矩形: 圆角 2">
              <a:extLst>
                <a:ext uri="{FF2B5EF4-FFF2-40B4-BE49-F238E27FC236}">
                  <a16:creationId xmlns:a16="http://schemas.microsoft.com/office/drawing/2014/main" id="{0D236B17-CC67-4DFB-BD40-F98DCC040AED}"/>
                </a:ext>
              </a:extLst>
            </p:cNvPr>
            <p:cNvSpPr/>
            <p:nvPr/>
          </p:nvSpPr>
          <p:spPr>
            <a:xfrm>
              <a:off x="2000235" y="2484464"/>
              <a:ext cx="875267" cy="278426"/>
            </a:xfrm>
            <a:prstGeom prst="roundRect">
              <a:avLst/>
            </a:prstGeom>
            <a:solidFill>
              <a:schemeClr val="tx1">
                <a:alpha val="50000"/>
              </a:schemeClr>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1200" dirty="0">
                  <a:solidFill>
                    <a:schemeClr val="bg1"/>
                  </a:solidFill>
                </a:rPr>
                <a:t>主节点</a:t>
              </a:r>
            </a:p>
          </p:txBody>
        </p:sp>
        <p:sp>
          <p:nvSpPr>
            <p:cNvPr id="8" name="矩形: 圆角 7">
              <a:extLst>
                <a:ext uri="{FF2B5EF4-FFF2-40B4-BE49-F238E27FC236}">
                  <a16:creationId xmlns:a16="http://schemas.microsoft.com/office/drawing/2014/main" id="{6A3F710F-B6D5-4E51-8BE3-A0C4990628DC}"/>
                </a:ext>
              </a:extLst>
            </p:cNvPr>
            <p:cNvSpPr/>
            <p:nvPr/>
          </p:nvSpPr>
          <p:spPr>
            <a:xfrm>
              <a:off x="2943943" y="2484463"/>
              <a:ext cx="875267" cy="278426"/>
            </a:xfrm>
            <a:prstGeom prst="roundRect">
              <a:avLst/>
            </a:prstGeom>
            <a:solidFill>
              <a:schemeClr val="tx1">
                <a:alpha val="50000"/>
              </a:schemeClr>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1200" dirty="0">
                  <a:solidFill>
                    <a:schemeClr val="bg1"/>
                  </a:solidFill>
                </a:rPr>
                <a:t>主节点</a:t>
              </a:r>
            </a:p>
          </p:txBody>
        </p:sp>
        <p:sp>
          <p:nvSpPr>
            <p:cNvPr id="9" name="矩形: 圆角 8">
              <a:extLst>
                <a:ext uri="{FF2B5EF4-FFF2-40B4-BE49-F238E27FC236}">
                  <a16:creationId xmlns:a16="http://schemas.microsoft.com/office/drawing/2014/main" id="{E109BA4F-EE7A-47D1-A3A2-A96650A7D661}"/>
                </a:ext>
              </a:extLst>
            </p:cNvPr>
            <p:cNvSpPr/>
            <p:nvPr/>
          </p:nvSpPr>
          <p:spPr>
            <a:xfrm>
              <a:off x="3887651" y="2484462"/>
              <a:ext cx="875267" cy="278426"/>
            </a:xfrm>
            <a:prstGeom prst="roundRect">
              <a:avLst/>
            </a:prstGeom>
            <a:solidFill>
              <a:schemeClr val="tx1">
                <a:alpha val="50000"/>
              </a:schemeClr>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1200" dirty="0">
                  <a:solidFill>
                    <a:schemeClr val="bg1"/>
                  </a:solidFill>
                </a:rPr>
                <a:t>主节点</a:t>
              </a:r>
            </a:p>
          </p:txBody>
        </p:sp>
        <p:sp>
          <p:nvSpPr>
            <p:cNvPr id="10" name="矩形: 圆角 9">
              <a:extLst>
                <a:ext uri="{FF2B5EF4-FFF2-40B4-BE49-F238E27FC236}">
                  <a16:creationId xmlns:a16="http://schemas.microsoft.com/office/drawing/2014/main" id="{9F604179-D0BB-42E3-9170-BFE243222D15}"/>
                </a:ext>
              </a:extLst>
            </p:cNvPr>
            <p:cNvSpPr/>
            <p:nvPr/>
          </p:nvSpPr>
          <p:spPr>
            <a:xfrm>
              <a:off x="2000235" y="2849956"/>
              <a:ext cx="875267" cy="278426"/>
            </a:xfrm>
            <a:prstGeom prst="roundRect">
              <a:avLst/>
            </a:prstGeom>
            <a:solidFill>
              <a:schemeClr val="tx1">
                <a:lumMod val="50000"/>
                <a:lumOff val="50000"/>
                <a:alpha val="50000"/>
              </a:schemeClr>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1200" dirty="0">
                  <a:solidFill>
                    <a:schemeClr val="bg1"/>
                  </a:solidFill>
                </a:rPr>
                <a:t>计算节点</a:t>
              </a:r>
              <a:endParaRPr lang="en-US" altLang="zh-CN" sz="1200" dirty="0">
                <a:solidFill>
                  <a:schemeClr val="bg1"/>
                </a:solidFill>
              </a:endParaRPr>
            </a:p>
          </p:txBody>
        </p:sp>
        <p:sp>
          <p:nvSpPr>
            <p:cNvPr id="12" name="矩形: 圆角 11">
              <a:extLst>
                <a:ext uri="{FF2B5EF4-FFF2-40B4-BE49-F238E27FC236}">
                  <a16:creationId xmlns:a16="http://schemas.microsoft.com/office/drawing/2014/main" id="{611D0B7F-5799-4C7B-85C3-02DAEA0E9378}"/>
                </a:ext>
              </a:extLst>
            </p:cNvPr>
            <p:cNvSpPr/>
            <p:nvPr/>
          </p:nvSpPr>
          <p:spPr>
            <a:xfrm>
              <a:off x="2943943" y="2849955"/>
              <a:ext cx="875267" cy="278426"/>
            </a:xfrm>
            <a:prstGeom prst="roundRect">
              <a:avLst/>
            </a:prstGeom>
            <a:solidFill>
              <a:schemeClr val="tx1">
                <a:lumMod val="50000"/>
                <a:lumOff val="50000"/>
                <a:alpha val="50000"/>
              </a:schemeClr>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1200" dirty="0">
                  <a:solidFill>
                    <a:schemeClr val="bg1"/>
                  </a:solidFill>
                </a:rPr>
                <a:t>计算节点</a:t>
              </a:r>
              <a:endParaRPr lang="en-US" altLang="zh-CN" sz="1200" dirty="0">
                <a:solidFill>
                  <a:schemeClr val="bg1"/>
                </a:solidFill>
              </a:endParaRPr>
            </a:p>
          </p:txBody>
        </p:sp>
        <p:sp>
          <p:nvSpPr>
            <p:cNvPr id="13" name="矩形: 圆角 12">
              <a:extLst>
                <a:ext uri="{FF2B5EF4-FFF2-40B4-BE49-F238E27FC236}">
                  <a16:creationId xmlns:a16="http://schemas.microsoft.com/office/drawing/2014/main" id="{467F30A0-8855-4CA4-9608-8E83D2243A81}"/>
                </a:ext>
              </a:extLst>
            </p:cNvPr>
            <p:cNvSpPr/>
            <p:nvPr/>
          </p:nvSpPr>
          <p:spPr>
            <a:xfrm>
              <a:off x="3887651" y="2849954"/>
              <a:ext cx="875267" cy="278426"/>
            </a:xfrm>
            <a:prstGeom prst="roundRect">
              <a:avLst/>
            </a:prstGeom>
            <a:solidFill>
              <a:schemeClr val="tx1">
                <a:lumMod val="50000"/>
                <a:lumOff val="50000"/>
                <a:alpha val="50000"/>
              </a:schemeClr>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1200" dirty="0">
                  <a:solidFill>
                    <a:schemeClr val="bg1"/>
                  </a:solidFill>
                </a:rPr>
                <a:t>计算节点</a:t>
              </a:r>
              <a:endParaRPr lang="en-US" altLang="zh-CN" sz="1200" dirty="0">
                <a:solidFill>
                  <a:schemeClr val="bg1"/>
                </a:solidFill>
              </a:endParaRPr>
            </a:p>
          </p:txBody>
        </p:sp>
        <p:sp>
          <p:nvSpPr>
            <p:cNvPr id="7" name="矩形 6">
              <a:extLst>
                <a:ext uri="{FF2B5EF4-FFF2-40B4-BE49-F238E27FC236}">
                  <a16:creationId xmlns:a16="http://schemas.microsoft.com/office/drawing/2014/main" id="{955E9270-F17F-4C76-9018-3CF0FEEA0E96}"/>
                </a:ext>
              </a:extLst>
            </p:cNvPr>
            <p:cNvSpPr/>
            <p:nvPr/>
          </p:nvSpPr>
          <p:spPr>
            <a:xfrm>
              <a:off x="2000235" y="2075728"/>
              <a:ext cx="2762683" cy="324605"/>
            </a:xfrm>
            <a:prstGeom prst="rect">
              <a:avLst/>
            </a:prstGeom>
            <a:solidFill>
              <a:schemeClr val="accent4">
                <a:alpha val="82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1200" dirty="0">
                  <a:solidFill>
                    <a:schemeClr val="bg1"/>
                  </a:solidFill>
                </a:rPr>
                <a:t>容器云平台</a:t>
              </a:r>
            </a:p>
          </p:txBody>
        </p:sp>
        <p:sp>
          <p:nvSpPr>
            <p:cNvPr id="19" name="矩形 18">
              <a:extLst>
                <a:ext uri="{FF2B5EF4-FFF2-40B4-BE49-F238E27FC236}">
                  <a16:creationId xmlns:a16="http://schemas.microsoft.com/office/drawing/2014/main" id="{E309BC5D-910F-44CA-904E-381A2E6CE156}"/>
                </a:ext>
              </a:extLst>
            </p:cNvPr>
            <p:cNvSpPr/>
            <p:nvPr/>
          </p:nvSpPr>
          <p:spPr>
            <a:xfrm>
              <a:off x="2000234" y="1663698"/>
              <a:ext cx="2762683" cy="324605"/>
            </a:xfrm>
            <a:prstGeom prst="rect">
              <a:avLst/>
            </a:prstGeom>
            <a:solidFill>
              <a:schemeClr val="accent6">
                <a:alpha val="82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1200" dirty="0">
                  <a:solidFill>
                    <a:schemeClr val="bg1"/>
                  </a:solidFill>
                </a:rPr>
                <a:t>微服务治理平台</a:t>
              </a:r>
            </a:p>
          </p:txBody>
        </p:sp>
        <p:sp>
          <p:nvSpPr>
            <p:cNvPr id="20" name="矩形: 圆角 19">
              <a:extLst>
                <a:ext uri="{FF2B5EF4-FFF2-40B4-BE49-F238E27FC236}">
                  <a16:creationId xmlns:a16="http://schemas.microsoft.com/office/drawing/2014/main" id="{15A7DF99-E3E9-4CE0-A0FE-87948A8C50AC}"/>
                </a:ext>
              </a:extLst>
            </p:cNvPr>
            <p:cNvSpPr/>
            <p:nvPr/>
          </p:nvSpPr>
          <p:spPr>
            <a:xfrm>
              <a:off x="1779060" y="1492954"/>
              <a:ext cx="3242883" cy="1838076"/>
            </a:xfrm>
            <a:prstGeom prst="roundRect">
              <a:avLst/>
            </a:prstGeom>
            <a:noFill/>
            <a:ln w="28575">
              <a:solidFill>
                <a:schemeClr val="accent2"/>
              </a:solidFill>
              <a:prstDash val="dash"/>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grpSp>
      <p:sp>
        <p:nvSpPr>
          <p:cNvPr id="22" name="文本框 21">
            <a:extLst>
              <a:ext uri="{FF2B5EF4-FFF2-40B4-BE49-F238E27FC236}">
                <a16:creationId xmlns:a16="http://schemas.microsoft.com/office/drawing/2014/main" id="{AEFD5D17-D698-4C37-AC04-7CEA83A34125}"/>
              </a:ext>
            </a:extLst>
          </p:cNvPr>
          <p:cNvSpPr txBox="1"/>
          <p:nvPr/>
        </p:nvSpPr>
        <p:spPr>
          <a:xfrm>
            <a:off x="2141371" y="1147082"/>
            <a:ext cx="1774845" cy="369332"/>
          </a:xfrm>
          <a:prstGeom prst="rect">
            <a:avLst/>
          </a:prstGeom>
          <a:noFill/>
        </p:spPr>
        <p:txBody>
          <a:bodyPr wrap="none" rtlCol="0">
            <a:spAutoFit/>
          </a:bodyPr>
          <a:lstStyle/>
          <a:p>
            <a:pPr algn="ctr"/>
            <a:r>
              <a:rPr lang="zh-CN" altLang="en-US" dirty="0"/>
              <a:t>中央 </a:t>
            </a:r>
            <a:r>
              <a:rPr lang="en-US" altLang="zh-CN" dirty="0"/>
              <a:t>- </a:t>
            </a:r>
            <a:r>
              <a:rPr lang="zh-CN" altLang="en-US" dirty="0"/>
              <a:t>管理集群</a:t>
            </a:r>
          </a:p>
        </p:txBody>
      </p:sp>
      <p:sp>
        <p:nvSpPr>
          <p:cNvPr id="24" name="文本框 23">
            <a:extLst>
              <a:ext uri="{FF2B5EF4-FFF2-40B4-BE49-F238E27FC236}">
                <a16:creationId xmlns:a16="http://schemas.microsoft.com/office/drawing/2014/main" id="{4CBBBF3F-EB62-497F-87EE-D61EF1FD69B8}"/>
              </a:ext>
            </a:extLst>
          </p:cNvPr>
          <p:cNvSpPr txBox="1"/>
          <p:nvPr/>
        </p:nvSpPr>
        <p:spPr>
          <a:xfrm>
            <a:off x="1686896" y="5749791"/>
            <a:ext cx="1826142" cy="369332"/>
          </a:xfrm>
          <a:prstGeom prst="rect">
            <a:avLst/>
          </a:prstGeom>
          <a:noFill/>
        </p:spPr>
        <p:txBody>
          <a:bodyPr wrap="none" rtlCol="0">
            <a:spAutoFit/>
          </a:bodyPr>
          <a:lstStyle/>
          <a:p>
            <a:pPr algn="ctr"/>
            <a:r>
              <a:rPr lang="zh-CN" altLang="en-US" dirty="0"/>
              <a:t>北京 </a:t>
            </a:r>
            <a:r>
              <a:rPr lang="en-US" altLang="zh-CN" dirty="0"/>
              <a:t>– </a:t>
            </a:r>
            <a:r>
              <a:rPr lang="zh-CN" altLang="en-US" dirty="0"/>
              <a:t>业务集群</a:t>
            </a:r>
          </a:p>
        </p:txBody>
      </p:sp>
      <p:sp>
        <p:nvSpPr>
          <p:cNvPr id="29" name="文本框 28">
            <a:extLst>
              <a:ext uri="{FF2B5EF4-FFF2-40B4-BE49-F238E27FC236}">
                <a16:creationId xmlns:a16="http://schemas.microsoft.com/office/drawing/2014/main" id="{43DB7E9A-6CF2-4FD0-9ABE-7AFE0763B2EC}"/>
              </a:ext>
            </a:extLst>
          </p:cNvPr>
          <p:cNvSpPr txBox="1"/>
          <p:nvPr/>
        </p:nvSpPr>
        <p:spPr>
          <a:xfrm>
            <a:off x="5279055" y="5749791"/>
            <a:ext cx="1890261" cy="369332"/>
          </a:xfrm>
          <a:prstGeom prst="rect">
            <a:avLst/>
          </a:prstGeom>
          <a:noFill/>
        </p:spPr>
        <p:txBody>
          <a:bodyPr wrap="none" rtlCol="0">
            <a:spAutoFit/>
          </a:bodyPr>
          <a:lstStyle/>
          <a:p>
            <a:pPr algn="ctr"/>
            <a:r>
              <a:rPr lang="zh-CN" altLang="en-US" dirty="0"/>
              <a:t>上海 </a:t>
            </a:r>
            <a:r>
              <a:rPr lang="en-US" altLang="zh-CN" dirty="0"/>
              <a:t>– </a:t>
            </a:r>
            <a:r>
              <a:rPr lang="zh-CN" altLang="en-US" dirty="0"/>
              <a:t>业务集群</a:t>
            </a:r>
          </a:p>
        </p:txBody>
      </p:sp>
      <p:sp>
        <p:nvSpPr>
          <p:cNvPr id="34" name="文本框 33">
            <a:extLst>
              <a:ext uri="{FF2B5EF4-FFF2-40B4-BE49-F238E27FC236}">
                <a16:creationId xmlns:a16="http://schemas.microsoft.com/office/drawing/2014/main" id="{9846DED9-C98D-4C70-911C-371E49C55E26}"/>
              </a:ext>
            </a:extLst>
          </p:cNvPr>
          <p:cNvSpPr txBox="1"/>
          <p:nvPr/>
        </p:nvSpPr>
        <p:spPr>
          <a:xfrm>
            <a:off x="9157400" y="5749791"/>
            <a:ext cx="1826141" cy="369332"/>
          </a:xfrm>
          <a:prstGeom prst="rect">
            <a:avLst/>
          </a:prstGeom>
          <a:noFill/>
        </p:spPr>
        <p:txBody>
          <a:bodyPr wrap="none" rtlCol="0">
            <a:spAutoFit/>
          </a:bodyPr>
          <a:lstStyle/>
          <a:p>
            <a:pPr algn="ctr"/>
            <a:r>
              <a:rPr lang="zh-CN" altLang="en-US" dirty="0"/>
              <a:t>内蒙 </a:t>
            </a:r>
            <a:r>
              <a:rPr lang="en-US" altLang="zh-CN" dirty="0"/>
              <a:t>– </a:t>
            </a:r>
            <a:r>
              <a:rPr lang="zh-CN" altLang="en-US" dirty="0"/>
              <a:t>业务集群</a:t>
            </a:r>
          </a:p>
        </p:txBody>
      </p:sp>
      <p:cxnSp>
        <p:nvCxnSpPr>
          <p:cNvPr id="43" name="连接符: 肘形 42">
            <a:extLst>
              <a:ext uri="{FF2B5EF4-FFF2-40B4-BE49-F238E27FC236}">
                <a16:creationId xmlns:a16="http://schemas.microsoft.com/office/drawing/2014/main" id="{F135462E-516D-4BC6-8A58-E8CF6A3FF164}"/>
              </a:ext>
            </a:extLst>
          </p:cNvPr>
          <p:cNvCxnSpPr>
            <a:cxnSpLocks/>
            <a:stCxn id="20" idx="2"/>
            <a:endCxn id="145" idx="0"/>
          </p:cNvCxnSpPr>
          <p:nvPr/>
        </p:nvCxnSpPr>
        <p:spPr>
          <a:xfrm flipH="1">
            <a:off x="2687950" y="3373890"/>
            <a:ext cx="340845" cy="1407779"/>
          </a:xfrm>
          <a:prstGeom prst="straightConnector1">
            <a:avLst/>
          </a:prstGeom>
          <a:ln>
            <a:solidFill>
              <a:schemeClr val="tx1">
                <a:lumMod val="50000"/>
                <a:lumOff val="50000"/>
              </a:schemeClr>
            </a:solidFill>
            <a:prstDash val="dash"/>
            <a:tailEnd type="triangle"/>
          </a:ln>
        </p:spPr>
        <p:style>
          <a:lnRef idx="3">
            <a:schemeClr val="accent6"/>
          </a:lnRef>
          <a:fillRef idx="0">
            <a:schemeClr val="accent6"/>
          </a:fillRef>
          <a:effectRef idx="2">
            <a:schemeClr val="accent6"/>
          </a:effectRef>
          <a:fontRef idx="minor">
            <a:schemeClr val="tx1"/>
          </a:fontRef>
        </p:style>
      </p:cxnSp>
      <p:cxnSp>
        <p:nvCxnSpPr>
          <p:cNvPr id="44" name="连接符: 肘形 43">
            <a:extLst>
              <a:ext uri="{FF2B5EF4-FFF2-40B4-BE49-F238E27FC236}">
                <a16:creationId xmlns:a16="http://schemas.microsoft.com/office/drawing/2014/main" id="{E28ECD55-7156-4939-96D4-9C056EFD8C30}"/>
              </a:ext>
            </a:extLst>
          </p:cNvPr>
          <p:cNvCxnSpPr>
            <a:cxnSpLocks/>
            <a:stCxn id="20" idx="2"/>
            <a:endCxn id="157" idx="0"/>
          </p:cNvCxnSpPr>
          <p:nvPr/>
        </p:nvCxnSpPr>
        <p:spPr>
          <a:xfrm>
            <a:off x="3028795" y="3373890"/>
            <a:ext cx="3318217" cy="1407779"/>
          </a:xfrm>
          <a:prstGeom prst="straightConnector1">
            <a:avLst/>
          </a:prstGeom>
          <a:ln>
            <a:solidFill>
              <a:schemeClr val="tx1">
                <a:lumMod val="50000"/>
                <a:lumOff val="50000"/>
              </a:schemeClr>
            </a:solidFill>
            <a:prstDash val="dash"/>
            <a:tailEnd type="triangle"/>
          </a:ln>
        </p:spPr>
        <p:style>
          <a:lnRef idx="3">
            <a:schemeClr val="accent6"/>
          </a:lnRef>
          <a:fillRef idx="0">
            <a:schemeClr val="accent6"/>
          </a:fillRef>
          <a:effectRef idx="2">
            <a:schemeClr val="accent6"/>
          </a:effectRef>
          <a:fontRef idx="minor">
            <a:schemeClr val="tx1"/>
          </a:fontRef>
        </p:style>
      </p:cxnSp>
      <p:cxnSp>
        <p:nvCxnSpPr>
          <p:cNvPr id="47" name="连接符: 肘形 46">
            <a:extLst>
              <a:ext uri="{FF2B5EF4-FFF2-40B4-BE49-F238E27FC236}">
                <a16:creationId xmlns:a16="http://schemas.microsoft.com/office/drawing/2014/main" id="{12772BF4-9F10-4796-B664-4CE925C166C8}"/>
              </a:ext>
            </a:extLst>
          </p:cNvPr>
          <p:cNvCxnSpPr>
            <a:cxnSpLocks/>
            <a:stCxn id="20" idx="2"/>
            <a:endCxn id="167" idx="0"/>
          </p:cNvCxnSpPr>
          <p:nvPr/>
        </p:nvCxnSpPr>
        <p:spPr>
          <a:xfrm>
            <a:off x="3028795" y="3373890"/>
            <a:ext cx="6977279" cy="1407779"/>
          </a:xfrm>
          <a:prstGeom prst="straightConnector1">
            <a:avLst/>
          </a:prstGeom>
          <a:ln>
            <a:solidFill>
              <a:schemeClr val="tx1">
                <a:lumMod val="50000"/>
                <a:lumOff val="50000"/>
              </a:schemeClr>
            </a:solidFill>
            <a:prstDash val="dash"/>
            <a:tailEnd type="triangle"/>
          </a:ln>
        </p:spPr>
        <p:style>
          <a:lnRef idx="3">
            <a:schemeClr val="accent6"/>
          </a:lnRef>
          <a:fillRef idx="0">
            <a:schemeClr val="accent6"/>
          </a:fillRef>
          <a:effectRef idx="2">
            <a:schemeClr val="accent6"/>
          </a:effectRef>
          <a:fontRef idx="minor">
            <a:schemeClr val="tx1"/>
          </a:fontRef>
        </p:style>
      </p:cxnSp>
      <p:sp>
        <p:nvSpPr>
          <p:cNvPr id="54" name="文本框 53">
            <a:extLst>
              <a:ext uri="{FF2B5EF4-FFF2-40B4-BE49-F238E27FC236}">
                <a16:creationId xmlns:a16="http://schemas.microsoft.com/office/drawing/2014/main" id="{F3C7DCCD-89B6-48C3-B4C5-E8D1C8EC15B6}"/>
              </a:ext>
            </a:extLst>
          </p:cNvPr>
          <p:cNvSpPr txBox="1"/>
          <p:nvPr/>
        </p:nvSpPr>
        <p:spPr>
          <a:xfrm>
            <a:off x="6991855" y="1637410"/>
            <a:ext cx="1826141" cy="369332"/>
          </a:xfrm>
          <a:prstGeom prst="rect">
            <a:avLst/>
          </a:prstGeom>
          <a:noFill/>
        </p:spPr>
        <p:txBody>
          <a:bodyPr wrap="none" rtlCol="0">
            <a:spAutoFit/>
          </a:bodyPr>
          <a:lstStyle/>
          <a:p>
            <a:pPr algn="ctr"/>
            <a:r>
              <a:rPr lang="zh-CN" altLang="en-US" dirty="0"/>
              <a:t>中央 </a:t>
            </a:r>
            <a:r>
              <a:rPr lang="en-US" altLang="zh-CN" dirty="0"/>
              <a:t>– </a:t>
            </a:r>
            <a:r>
              <a:rPr lang="zh-CN" altLang="en-US" dirty="0"/>
              <a:t>业务集群</a:t>
            </a:r>
          </a:p>
        </p:txBody>
      </p:sp>
      <p:cxnSp>
        <p:nvCxnSpPr>
          <p:cNvPr id="55" name="连接符: 肘形 54">
            <a:extLst>
              <a:ext uri="{FF2B5EF4-FFF2-40B4-BE49-F238E27FC236}">
                <a16:creationId xmlns:a16="http://schemas.microsoft.com/office/drawing/2014/main" id="{9BC48E5F-B63B-41A7-8C52-C99C66B5E69D}"/>
              </a:ext>
            </a:extLst>
          </p:cNvPr>
          <p:cNvCxnSpPr>
            <a:cxnSpLocks/>
            <a:stCxn id="20" idx="3"/>
            <a:endCxn id="53" idx="1"/>
          </p:cNvCxnSpPr>
          <p:nvPr/>
        </p:nvCxnSpPr>
        <p:spPr>
          <a:xfrm>
            <a:off x="4650236" y="2454852"/>
            <a:ext cx="1794107" cy="0"/>
          </a:xfrm>
          <a:prstGeom prst="straightConnector1">
            <a:avLst/>
          </a:prstGeom>
          <a:ln>
            <a:solidFill>
              <a:schemeClr val="tx1">
                <a:lumMod val="50000"/>
                <a:lumOff val="50000"/>
              </a:schemeClr>
            </a:solidFill>
            <a:prstDash val="dash"/>
            <a:tailEnd type="triangle"/>
          </a:ln>
        </p:spPr>
        <p:style>
          <a:lnRef idx="3">
            <a:schemeClr val="accent6"/>
          </a:lnRef>
          <a:fillRef idx="0">
            <a:schemeClr val="accent6"/>
          </a:fillRef>
          <a:effectRef idx="2">
            <a:schemeClr val="accent6"/>
          </a:effectRef>
          <a:fontRef idx="minor">
            <a:schemeClr val="tx1"/>
          </a:fontRef>
        </p:style>
      </p:cxnSp>
      <p:sp>
        <p:nvSpPr>
          <p:cNvPr id="64" name="矩形 63">
            <a:extLst>
              <a:ext uri="{FF2B5EF4-FFF2-40B4-BE49-F238E27FC236}">
                <a16:creationId xmlns:a16="http://schemas.microsoft.com/office/drawing/2014/main" id="{EE34A92C-6923-4568-9794-AF8FC092694A}"/>
              </a:ext>
            </a:extLst>
          </p:cNvPr>
          <p:cNvSpPr/>
          <p:nvPr/>
        </p:nvSpPr>
        <p:spPr>
          <a:xfrm>
            <a:off x="669923" y="1137867"/>
            <a:ext cx="646331" cy="369332"/>
          </a:xfrm>
          <a:prstGeom prst="rect">
            <a:avLst/>
          </a:prstGeom>
        </p:spPr>
        <p:txBody>
          <a:bodyPr wrap="none">
            <a:spAutoFit/>
          </a:bodyPr>
          <a:lstStyle/>
          <a:p>
            <a:r>
              <a:rPr lang="zh-CN" altLang="en-US" b="1" dirty="0"/>
              <a:t>中央</a:t>
            </a:r>
          </a:p>
        </p:txBody>
      </p:sp>
      <p:sp>
        <p:nvSpPr>
          <p:cNvPr id="65" name="矩形 64">
            <a:extLst>
              <a:ext uri="{FF2B5EF4-FFF2-40B4-BE49-F238E27FC236}">
                <a16:creationId xmlns:a16="http://schemas.microsoft.com/office/drawing/2014/main" id="{B60F5ECC-79B9-46EC-A602-A981A1D96AFF}"/>
              </a:ext>
            </a:extLst>
          </p:cNvPr>
          <p:cNvSpPr/>
          <p:nvPr/>
        </p:nvSpPr>
        <p:spPr>
          <a:xfrm>
            <a:off x="669925" y="4080414"/>
            <a:ext cx="646331" cy="369332"/>
          </a:xfrm>
          <a:prstGeom prst="rect">
            <a:avLst/>
          </a:prstGeom>
        </p:spPr>
        <p:txBody>
          <a:bodyPr wrap="none">
            <a:spAutoFit/>
          </a:bodyPr>
          <a:lstStyle/>
          <a:p>
            <a:r>
              <a:rPr lang="zh-CN" altLang="en-US" b="1" dirty="0"/>
              <a:t>地方</a:t>
            </a:r>
          </a:p>
        </p:txBody>
      </p:sp>
      <p:cxnSp>
        <p:nvCxnSpPr>
          <p:cNvPr id="69" name="连接符: 肘形 68">
            <a:extLst>
              <a:ext uri="{FF2B5EF4-FFF2-40B4-BE49-F238E27FC236}">
                <a16:creationId xmlns:a16="http://schemas.microsoft.com/office/drawing/2014/main" id="{A206D1E1-F311-40EE-A048-6573E12BAD3B}"/>
              </a:ext>
            </a:extLst>
          </p:cNvPr>
          <p:cNvCxnSpPr>
            <a:cxnSpLocks/>
            <a:stCxn id="145" idx="0"/>
            <a:endCxn id="53" idx="2"/>
          </p:cNvCxnSpPr>
          <p:nvPr/>
        </p:nvCxnSpPr>
        <p:spPr>
          <a:xfrm rot="5400000" flipH="1" flipV="1">
            <a:off x="4382511" y="1213980"/>
            <a:ext cx="1873128" cy="5262251"/>
          </a:xfrm>
          <a:prstGeom prst="bentConnector3">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70" name="连接符: 肘形 69">
            <a:extLst>
              <a:ext uri="{FF2B5EF4-FFF2-40B4-BE49-F238E27FC236}">
                <a16:creationId xmlns:a16="http://schemas.microsoft.com/office/drawing/2014/main" id="{F581FE20-7516-4BB9-BB8F-E941C9217F7C}"/>
              </a:ext>
            </a:extLst>
          </p:cNvPr>
          <p:cNvCxnSpPr>
            <a:cxnSpLocks/>
            <a:stCxn id="157" idx="0"/>
            <a:endCxn id="53" idx="2"/>
          </p:cNvCxnSpPr>
          <p:nvPr/>
        </p:nvCxnSpPr>
        <p:spPr>
          <a:xfrm rot="5400000" flipH="1" flipV="1">
            <a:off x="6212042" y="3043511"/>
            <a:ext cx="1873128" cy="1603189"/>
          </a:xfrm>
          <a:prstGeom prst="bentConnector3">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73" name="连接符: 肘形 72">
            <a:extLst>
              <a:ext uri="{FF2B5EF4-FFF2-40B4-BE49-F238E27FC236}">
                <a16:creationId xmlns:a16="http://schemas.microsoft.com/office/drawing/2014/main" id="{3126D858-D7FA-4571-9F06-FC1B6DE109FC}"/>
              </a:ext>
            </a:extLst>
          </p:cNvPr>
          <p:cNvCxnSpPr>
            <a:cxnSpLocks/>
            <a:stCxn id="167" idx="0"/>
            <a:endCxn id="53" idx="2"/>
          </p:cNvCxnSpPr>
          <p:nvPr/>
        </p:nvCxnSpPr>
        <p:spPr>
          <a:xfrm rot="16200000" flipV="1">
            <a:off x="8041574" y="2817168"/>
            <a:ext cx="1873128" cy="2055873"/>
          </a:xfrm>
          <a:prstGeom prst="bentConnector3">
            <a:avLst>
              <a:gd name="adj1" fmla="val 50000"/>
            </a:avLst>
          </a:prstGeom>
          <a:ln>
            <a:tailEnd type="triangle"/>
          </a:ln>
        </p:spPr>
        <p:style>
          <a:lnRef idx="3">
            <a:schemeClr val="accent3"/>
          </a:lnRef>
          <a:fillRef idx="0">
            <a:schemeClr val="accent3"/>
          </a:fillRef>
          <a:effectRef idx="2">
            <a:schemeClr val="accent3"/>
          </a:effectRef>
          <a:fontRef idx="minor">
            <a:schemeClr val="tx1"/>
          </a:fontRef>
        </p:style>
      </p:cxnSp>
      <p:sp>
        <p:nvSpPr>
          <p:cNvPr id="92" name="矩形 91">
            <a:extLst>
              <a:ext uri="{FF2B5EF4-FFF2-40B4-BE49-F238E27FC236}">
                <a16:creationId xmlns:a16="http://schemas.microsoft.com/office/drawing/2014/main" id="{F6F0C573-37AF-4902-A872-FE8A2C29DB70}"/>
              </a:ext>
            </a:extLst>
          </p:cNvPr>
          <p:cNvSpPr/>
          <p:nvPr/>
        </p:nvSpPr>
        <p:spPr>
          <a:xfrm>
            <a:off x="5178983" y="2042344"/>
            <a:ext cx="646331" cy="369332"/>
          </a:xfrm>
          <a:prstGeom prst="rect">
            <a:avLst/>
          </a:prstGeom>
        </p:spPr>
        <p:txBody>
          <a:bodyPr wrap="none">
            <a:spAutoFit/>
          </a:bodyPr>
          <a:lstStyle/>
          <a:p>
            <a:r>
              <a:rPr lang="zh-CN" altLang="en-US" dirty="0"/>
              <a:t>管理</a:t>
            </a:r>
          </a:p>
        </p:txBody>
      </p:sp>
      <p:sp>
        <p:nvSpPr>
          <p:cNvPr id="93" name="矩形 92">
            <a:extLst>
              <a:ext uri="{FF2B5EF4-FFF2-40B4-BE49-F238E27FC236}">
                <a16:creationId xmlns:a16="http://schemas.microsoft.com/office/drawing/2014/main" id="{876FA8FD-5867-4C72-B74F-D2F4127C90CD}"/>
              </a:ext>
            </a:extLst>
          </p:cNvPr>
          <p:cNvSpPr/>
          <p:nvPr/>
        </p:nvSpPr>
        <p:spPr>
          <a:xfrm>
            <a:off x="7328012" y="3231371"/>
            <a:ext cx="646331" cy="369332"/>
          </a:xfrm>
          <a:prstGeom prst="rect">
            <a:avLst/>
          </a:prstGeom>
        </p:spPr>
        <p:txBody>
          <a:bodyPr wrap="none">
            <a:spAutoFit/>
          </a:bodyPr>
          <a:lstStyle/>
          <a:p>
            <a:r>
              <a:rPr lang="zh-CN" altLang="en-US" dirty="0"/>
              <a:t>业务</a:t>
            </a:r>
          </a:p>
        </p:txBody>
      </p:sp>
      <p:sp>
        <p:nvSpPr>
          <p:cNvPr id="94" name="矩形 93">
            <a:extLst>
              <a:ext uri="{FF2B5EF4-FFF2-40B4-BE49-F238E27FC236}">
                <a16:creationId xmlns:a16="http://schemas.microsoft.com/office/drawing/2014/main" id="{F974730C-6BAC-4F8E-9034-E0D419352534}"/>
              </a:ext>
            </a:extLst>
          </p:cNvPr>
          <p:cNvSpPr/>
          <p:nvPr/>
        </p:nvSpPr>
        <p:spPr>
          <a:xfrm>
            <a:off x="4532652" y="3381457"/>
            <a:ext cx="646331" cy="369332"/>
          </a:xfrm>
          <a:prstGeom prst="rect">
            <a:avLst/>
          </a:prstGeom>
        </p:spPr>
        <p:txBody>
          <a:bodyPr wrap="none">
            <a:spAutoFit/>
          </a:bodyPr>
          <a:lstStyle/>
          <a:p>
            <a:r>
              <a:rPr lang="zh-CN" altLang="en-US" dirty="0"/>
              <a:t>管理</a:t>
            </a:r>
          </a:p>
        </p:txBody>
      </p:sp>
      <p:grpSp>
        <p:nvGrpSpPr>
          <p:cNvPr id="140" name="组合 139">
            <a:extLst>
              <a:ext uri="{FF2B5EF4-FFF2-40B4-BE49-F238E27FC236}">
                <a16:creationId xmlns:a16="http://schemas.microsoft.com/office/drawing/2014/main" id="{C673D808-53D0-4133-9562-447682669C1F}"/>
              </a:ext>
            </a:extLst>
          </p:cNvPr>
          <p:cNvGrpSpPr/>
          <p:nvPr/>
        </p:nvGrpSpPr>
        <p:grpSpPr>
          <a:xfrm>
            <a:off x="6444343" y="2001162"/>
            <a:ext cx="3011715" cy="907379"/>
            <a:chOff x="6444343" y="2001162"/>
            <a:chExt cx="3011715" cy="907379"/>
          </a:xfrm>
        </p:grpSpPr>
        <p:sp>
          <p:nvSpPr>
            <p:cNvPr id="50" name="矩形: 圆角 49">
              <a:extLst>
                <a:ext uri="{FF2B5EF4-FFF2-40B4-BE49-F238E27FC236}">
                  <a16:creationId xmlns:a16="http://schemas.microsoft.com/office/drawing/2014/main" id="{21B1E1FA-3CFD-462A-AACE-BAFA8B4F2350}"/>
                </a:ext>
              </a:extLst>
            </p:cNvPr>
            <p:cNvSpPr/>
            <p:nvPr/>
          </p:nvSpPr>
          <p:spPr>
            <a:xfrm>
              <a:off x="6571756" y="2555855"/>
              <a:ext cx="875267" cy="278426"/>
            </a:xfrm>
            <a:prstGeom prst="roundRect">
              <a:avLst/>
            </a:prstGeom>
            <a:solidFill>
              <a:schemeClr val="tx1">
                <a:alpha val="50000"/>
              </a:schemeClr>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1200" dirty="0">
                  <a:solidFill>
                    <a:schemeClr val="bg1"/>
                  </a:solidFill>
                </a:rPr>
                <a:t>主节点</a:t>
              </a:r>
            </a:p>
          </p:txBody>
        </p:sp>
        <p:sp>
          <p:nvSpPr>
            <p:cNvPr id="51" name="矩形: 圆角 50">
              <a:extLst>
                <a:ext uri="{FF2B5EF4-FFF2-40B4-BE49-F238E27FC236}">
                  <a16:creationId xmlns:a16="http://schemas.microsoft.com/office/drawing/2014/main" id="{AC74FF36-1BD9-4D98-9F6F-71EB2211ADC6}"/>
                </a:ext>
              </a:extLst>
            </p:cNvPr>
            <p:cNvSpPr/>
            <p:nvPr/>
          </p:nvSpPr>
          <p:spPr>
            <a:xfrm>
              <a:off x="7516999" y="2555855"/>
              <a:ext cx="875267" cy="278426"/>
            </a:xfrm>
            <a:prstGeom prst="roundRect">
              <a:avLst/>
            </a:prstGeom>
            <a:solidFill>
              <a:schemeClr val="tx1">
                <a:lumMod val="50000"/>
                <a:lumOff val="50000"/>
                <a:alpha val="50000"/>
              </a:schemeClr>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1200" dirty="0">
                  <a:solidFill>
                    <a:schemeClr val="bg1"/>
                  </a:solidFill>
                </a:rPr>
                <a:t>计算节点</a:t>
              </a:r>
              <a:endParaRPr lang="en-US" altLang="zh-CN" sz="1200" dirty="0">
                <a:solidFill>
                  <a:schemeClr val="bg1"/>
                </a:solidFill>
              </a:endParaRPr>
            </a:p>
          </p:txBody>
        </p:sp>
        <p:sp>
          <p:nvSpPr>
            <p:cNvPr id="52" name="矩形: 圆角 51">
              <a:extLst>
                <a:ext uri="{FF2B5EF4-FFF2-40B4-BE49-F238E27FC236}">
                  <a16:creationId xmlns:a16="http://schemas.microsoft.com/office/drawing/2014/main" id="{625E7526-4E19-436D-8E8D-942F2DD0AF9D}"/>
                </a:ext>
              </a:extLst>
            </p:cNvPr>
            <p:cNvSpPr/>
            <p:nvPr/>
          </p:nvSpPr>
          <p:spPr>
            <a:xfrm>
              <a:off x="8462242" y="2555855"/>
              <a:ext cx="875267" cy="278426"/>
            </a:xfrm>
            <a:prstGeom prst="roundRect">
              <a:avLst/>
            </a:prstGeom>
            <a:solidFill>
              <a:schemeClr val="tx1">
                <a:lumMod val="50000"/>
                <a:lumOff val="50000"/>
                <a:alpha val="50000"/>
              </a:schemeClr>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1200" dirty="0">
                  <a:solidFill>
                    <a:schemeClr val="bg1"/>
                  </a:solidFill>
                </a:rPr>
                <a:t>计算节点</a:t>
              </a:r>
              <a:endParaRPr lang="en-US" altLang="zh-CN" sz="1200" dirty="0">
                <a:solidFill>
                  <a:schemeClr val="bg1"/>
                </a:solidFill>
              </a:endParaRPr>
            </a:p>
          </p:txBody>
        </p:sp>
        <p:sp>
          <p:nvSpPr>
            <p:cNvPr id="53" name="矩形: 圆角 52">
              <a:extLst>
                <a:ext uri="{FF2B5EF4-FFF2-40B4-BE49-F238E27FC236}">
                  <a16:creationId xmlns:a16="http://schemas.microsoft.com/office/drawing/2014/main" id="{0DB4A6E7-D60A-41E5-ABAF-83C81264CAAA}"/>
                </a:ext>
              </a:extLst>
            </p:cNvPr>
            <p:cNvSpPr/>
            <p:nvPr/>
          </p:nvSpPr>
          <p:spPr>
            <a:xfrm>
              <a:off x="6444343" y="2001162"/>
              <a:ext cx="3011715" cy="907379"/>
            </a:xfrm>
            <a:prstGeom prst="roundRect">
              <a:avLst/>
            </a:prstGeom>
            <a:noFill/>
            <a:ln w="28575">
              <a:solidFill>
                <a:schemeClr val="accent2"/>
              </a:solidFill>
              <a:prstDash val="dash"/>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115" name="矩形 114">
              <a:extLst>
                <a:ext uri="{FF2B5EF4-FFF2-40B4-BE49-F238E27FC236}">
                  <a16:creationId xmlns:a16="http://schemas.microsoft.com/office/drawing/2014/main" id="{3E20C342-3B61-41B2-B781-7F5D41FD378A}"/>
                </a:ext>
              </a:extLst>
            </p:cNvPr>
            <p:cNvSpPr/>
            <p:nvPr/>
          </p:nvSpPr>
          <p:spPr>
            <a:xfrm>
              <a:off x="6549633" y="2135816"/>
              <a:ext cx="875266" cy="306148"/>
            </a:xfrm>
            <a:prstGeom prst="rect">
              <a:avLst/>
            </a:prstGeom>
            <a:solidFill>
              <a:schemeClr val="accent2">
                <a:alpha val="82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1200" dirty="0">
                  <a:solidFill>
                    <a:schemeClr val="bg1"/>
                  </a:solidFill>
                </a:rPr>
                <a:t>信访服务</a:t>
              </a:r>
            </a:p>
          </p:txBody>
        </p:sp>
        <p:sp>
          <p:nvSpPr>
            <p:cNvPr id="116" name="矩形 115">
              <a:extLst>
                <a:ext uri="{FF2B5EF4-FFF2-40B4-BE49-F238E27FC236}">
                  <a16:creationId xmlns:a16="http://schemas.microsoft.com/office/drawing/2014/main" id="{530F2F51-C7C4-408D-9561-B46F4EF1A38E}"/>
                </a:ext>
              </a:extLst>
            </p:cNvPr>
            <p:cNvSpPr/>
            <p:nvPr/>
          </p:nvSpPr>
          <p:spPr>
            <a:xfrm>
              <a:off x="7516999" y="2131373"/>
              <a:ext cx="288058" cy="306148"/>
            </a:xfrm>
            <a:prstGeom prst="rect">
              <a:avLst/>
            </a:prstGeom>
            <a:solidFill>
              <a:schemeClr val="accent2">
                <a:alpha val="82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1200" dirty="0">
                  <a:solidFill>
                    <a:schemeClr val="bg1"/>
                  </a:solidFill>
                </a:rPr>
                <a:t>…</a:t>
              </a:r>
              <a:endParaRPr lang="zh-CN" altLang="en-US" sz="1200" dirty="0">
                <a:solidFill>
                  <a:schemeClr val="bg1"/>
                </a:solidFill>
              </a:endParaRPr>
            </a:p>
          </p:txBody>
        </p:sp>
        <p:sp>
          <p:nvSpPr>
            <p:cNvPr id="117" name="矩形 116">
              <a:extLst>
                <a:ext uri="{FF2B5EF4-FFF2-40B4-BE49-F238E27FC236}">
                  <a16:creationId xmlns:a16="http://schemas.microsoft.com/office/drawing/2014/main" id="{51FF9157-07E0-4EE2-B1E6-89840F9AEBEF}"/>
                </a:ext>
              </a:extLst>
            </p:cNvPr>
            <p:cNvSpPr/>
            <p:nvPr/>
          </p:nvSpPr>
          <p:spPr>
            <a:xfrm>
              <a:off x="8269239" y="2126814"/>
              <a:ext cx="706032" cy="306148"/>
            </a:xfrm>
            <a:prstGeom prst="rect">
              <a:avLst/>
            </a:prstGeom>
            <a:solidFill>
              <a:schemeClr val="accent2">
                <a:alpha val="82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1200" dirty="0">
                  <a:solidFill>
                    <a:schemeClr val="bg1"/>
                  </a:solidFill>
                </a:rPr>
                <a:t>…</a:t>
              </a:r>
              <a:endParaRPr lang="zh-CN" altLang="en-US" sz="1200" dirty="0">
                <a:solidFill>
                  <a:schemeClr val="bg1"/>
                </a:solidFill>
              </a:endParaRPr>
            </a:p>
          </p:txBody>
        </p:sp>
        <p:sp>
          <p:nvSpPr>
            <p:cNvPr id="118" name="矩形 117">
              <a:extLst>
                <a:ext uri="{FF2B5EF4-FFF2-40B4-BE49-F238E27FC236}">
                  <a16:creationId xmlns:a16="http://schemas.microsoft.com/office/drawing/2014/main" id="{40DCB459-B150-4EC4-8BD7-2A6509B9F6D2}"/>
                </a:ext>
              </a:extLst>
            </p:cNvPr>
            <p:cNvSpPr/>
            <p:nvPr/>
          </p:nvSpPr>
          <p:spPr>
            <a:xfrm>
              <a:off x="7893119" y="2135816"/>
              <a:ext cx="288058" cy="306148"/>
            </a:xfrm>
            <a:prstGeom prst="rect">
              <a:avLst/>
            </a:prstGeom>
            <a:solidFill>
              <a:schemeClr val="accent2">
                <a:alpha val="82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1200" dirty="0">
                  <a:solidFill>
                    <a:schemeClr val="bg1"/>
                  </a:solidFill>
                </a:rPr>
                <a:t>…</a:t>
              </a:r>
              <a:endParaRPr lang="zh-CN" altLang="en-US" sz="1200" dirty="0">
                <a:solidFill>
                  <a:schemeClr val="bg1"/>
                </a:solidFill>
              </a:endParaRPr>
            </a:p>
          </p:txBody>
        </p:sp>
        <p:sp>
          <p:nvSpPr>
            <p:cNvPr id="119" name="矩形 118">
              <a:extLst>
                <a:ext uri="{FF2B5EF4-FFF2-40B4-BE49-F238E27FC236}">
                  <a16:creationId xmlns:a16="http://schemas.microsoft.com/office/drawing/2014/main" id="{6344E731-FDBB-4368-9BD6-0102FF0135D1}"/>
                </a:ext>
              </a:extLst>
            </p:cNvPr>
            <p:cNvSpPr/>
            <p:nvPr/>
          </p:nvSpPr>
          <p:spPr>
            <a:xfrm>
              <a:off x="9049167" y="2135816"/>
              <a:ext cx="288058" cy="306148"/>
            </a:xfrm>
            <a:prstGeom prst="rect">
              <a:avLst/>
            </a:prstGeom>
            <a:solidFill>
              <a:schemeClr val="accent2">
                <a:alpha val="82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1200" dirty="0">
                  <a:solidFill>
                    <a:schemeClr val="bg1"/>
                  </a:solidFill>
                </a:rPr>
                <a:t>…</a:t>
              </a:r>
              <a:endParaRPr lang="zh-CN" altLang="en-US" sz="1200" dirty="0">
                <a:solidFill>
                  <a:schemeClr val="bg1"/>
                </a:solidFill>
              </a:endParaRPr>
            </a:p>
          </p:txBody>
        </p:sp>
      </p:grpSp>
      <p:grpSp>
        <p:nvGrpSpPr>
          <p:cNvPr id="141" name="组合 140">
            <a:extLst>
              <a:ext uri="{FF2B5EF4-FFF2-40B4-BE49-F238E27FC236}">
                <a16:creationId xmlns:a16="http://schemas.microsoft.com/office/drawing/2014/main" id="{80B537DE-56C8-4362-887D-E18EA4894020}"/>
              </a:ext>
            </a:extLst>
          </p:cNvPr>
          <p:cNvGrpSpPr/>
          <p:nvPr/>
        </p:nvGrpSpPr>
        <p:grpSpPr>
          <a:xfrm>
            <a:off x="1182092" y="4781669"/>
            <a:ext cx="3011715" cy="907379"/>
            <a:chOff x="6444343" y="2001162"/>
            <a:chExt cx="3011715" cy="907379"/>
          </a:xfrm>
        </p:grpSpPr>
        <p:sp>
          <p:nvSpPr>
            <p:cNvPr id="142" name="矩形: 圆角 141">
              <a:extLst>
                <a:ext uri="{FF2B5EF4-FFF2-40B4-BE49-F238E27FC236}">
                  <a16:creationId xmlns:a16="http://schemas.microsoft.com/office/drawing/2014/main" id="{EC5D786E-D4EE-4744-86B5-478C5CD7C2B5}"/>
                </a:ext>
              </a:extLst>
            </p:cNvPr>
            <p:cNvSpPr/>
            <p:nvPr/>
          </p:nvSpPr>
          <p:spPr>
            <a:xfrm>
              <a:off x="6571756" y="2555855"/>
              <a:ext cx="875267" cy="278426"/>
            </a:xfrm>
            <a:prstGeom prst="roundRect">
              <a:avLst/>
            </a:prstGeom>
            <a:solidFill>
              <a:schemeClr val="tx1">
                <a:alpha val="50000"/>
              </a:schemeClr>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1200" dirty="0">
                  <a:solidFill>
                    <a:schemeClr val="bg1"/>
                  </a:solidFill>
                </a:rPr>
                <a:t>主节点</a:t>
              </a:r>
            </a:p>
          </p:txBody>
        </p:sp>
        <p:sp>
          <p:nvSpPr>
            <p:cNvPr id="143" name="矩形: 圆角 142">
              <a:extLst>
                <a:ext uri="{FF2B5EF4-FFF2-40B4-BE49-F238E27FC236}">
                  <a16:creationId xmlns:a16="http://schemas.microsoft.com/office/drawing/2014/main" id="{11B7B514-8718-4C1D-9D96-ABF2274FBF03}"/>
                </a:ext>
              </a:extLst>
            </p:cNvPr>
            <p:cNvSpPr/>
            <p:nvPr/>
          </p:nvSpPr>
          <p:spPr>
            <a:xfrm>
              <a:off x="7516999" y="2555855"/>
              <a:ext cx="875267" cy="278426"/>
            </a:xfrm>
            <a:prstGeom prst="roundRect">
              <a:avLst/>
            </a:prstGeom>
            <a:solidFill>
              <a:schemeClr val="tx1">
                <a:lumMod val="50000"/>
                <a:lumOff val="50000"/>
                <a:alpha val="50000"/>
              </a:schemeClr>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1200" dirty="0">
                  <a:solidFill>
                    <a:schemeClr val="bg1"/>
                  </a:solidFill>
                </a:rPr>
                <a:t>计算节点</a:t>
              </a:r>
              <a:endParaRPr lang="en-US" altLang="zh-CN" sz="1200" dirty="0">
                <a:solidFill>
                  <a:schemeClr val="bg1"/>
                </a:solidFill>
              </a:endParaRPr>
            </a:p>
          </p:txBody>
        </p:sp>
        <p:sp>
          <p:nvSpPr>
            <p:cNvPr id="144" name="矩形: 圆角 143">
              <a:extLst>
                <a:ext uri="{FF2B5EF4-FFF2-40B4-BE49-F238E27FC236}">
                  <a16:creationId xmlns:a16="http://schemas.microsoft.com/office/drawing/2014/main" id="{3AAE002E-AEA0-4403-BEE5-604CE400C161}"/>
                </a:ext>
              </a:extLst>
            </p:cNvPr>
            <p:cNvSpPr/>
            <p:nvPr/>
          </p:nvSpPr>
          <p:spPr>
            <a:xfrm>
              <a:off x="8462242" y="2555855"/>
              <a:ext cx="875267" cy="278426"/>
            </a:xfrm>
            <a:prstGeom prst="roundRect">
              <a:avLst/>
            </a:prstGeom>
            <a:solidFill>
              <a:schemeClr val="tx1">
                <a:lumMod val="50000"/>
                <a:lumOff val="50000"/>
                <a:alpha val="50000"/>
              </a:schemeClr>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1200" dirty="0">
                  <a:solidFill>
                    <a:schemeClr val="bg1"/>
                  </a:solidFill>
                </a:rPr>
                <a:t>计算节点</a:t>
              </a:r>
              <a:endParaRPr lang="en-US" altLang="zh-CN" sz="1200" dirty="0">
                <a:solidFill>
                  <a:schemeClr val="bg1"/>
                </a:solidFill>
              </a:endParaRPr>
            </a:p>
          </p:txBody>
        </p:sp>
        <p:sp>
          <p:nvSpPr>
            <p:cNvPr id="145" name="矩形: 圆角 144">
              <a:extLst>
                <a:ext uri="{FF2B5EF4-FFF2-40B4-BE49-F238E27FC236}">
                  <a16:creationId xmlns:a16="http://schemas.microsoft.com/office/drawing/2014/main" id="{7763544D-4D13-47B4-8A5C-034F234230FF}"/>
                </a:ext>
              </a:extLst>
            </p:cNvPr>
            <p:cNvSpPr/>
            <p:nvPr/>
          </p:nvSpPr>
          <p:spPr>
            <a:xfrm>
              <a:off x="6444343" y="2001162"/>
              <a:ext cx="3011715" cy="907379"/>
            </a:xfrm>
            <a:prstGeom prst="roundRect">
              <a:avLst/>
            </a:prstGeom>
            <a:noFill/>
            <a:ln w="28575">
              <a:solidFill>
                <a:schemeClr val="accent2"/>
              </a:solidFill>
              <a:prstDash val="dash"/>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146" name="矩形 145">
              <a:extLst>
                <a:ext uri="{FF2B5EF4-FFF2-40B4-BE49-F238E27FC236}">
                  <a16:creationId xmlns:a16="http://schemas.microsoft.com/office/drawing/2014/main" id="{E9BA4029-3F82-4673-825B-81C4F85ABD8B}"/>
                </a:ext>
              </a:extLst>
            </p:cNvPr>
            <p:cNvSpPr/>
            <p:nvPr/>
          </p:nvSpPr>
          <p:spPr>
            <a:xfrm>
              <a:off x="6549633" y="2135816"/>
              <a:ext cx="875266" cy="306148"/>
            </a:xfrm>
            <a:prstGeom prst="rect">
              <a:avLst/>
            </a:prstGeom>
            <a:solidFill>
              <a:schemeClr val="accent2">
                <a:alpha val="82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200" dirty="0">
                <a:solidFill>
                  <a:schemeClr val="bg1"/>
                </a:solidFill>
              </a:endParaRPr>
            </a:p>
          </p:txBody>
        </p:sp>
        <p:sp>
          <p:nvSpPr>
            <p:cNvPr id="147" name="矩形 146">
              <a:extLst>
                <a:ext uri="{FF2B5EF4-FFF2-40B4-BE49-F238E27FC236}">
                  <a16:creationId xmlns:a16="http://schemas.microsoft.com/office/drawing/2014/main" id="{97ECE6D3-AF43-4B18-840C-EF31E7A0DD69}"/>
                </a:ext>
              </a:extLst>
            </p:cNvPr>
            <p:cNvSpPr/>
            <p:nvPr/>
          </p:nvSpPr>
          <p:spPr>
            <a:xfrm>
              <a:off x="7516999" y="2131373"/>
              <a:ext cx="288058" cy="306148"/>
            </a:xfrm>
            <a:prstGeom prst="rect">
              <a:avLst/>
            </a:prstGeom>
            <a:solidFill>
              <a:schemeClr val="accent2">
                <a:alpha val="82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200" dirty="0">
                <a:solidFill>
                  <a:schemeClr val="bg1"/>
                </a:solidFill>
              </a:endParaRPr>
            </a:p>
          </p:txBody>
        </p:sp>
        <p:sp>
          <p:nvSpPr>
            <p:cNvPr id="148" name="矩形 147">
              <a:extLst>
                <a:ext uri="{FF2B5EF4-FFF2-40B4-BE49-F238E27FC236}">
                  <a16:creationId xmlns:a16="http://schemas.microsoft.com/office/drawing/2014/main" id="{AC5565B0-1F11-4125-9794-F8D4766A4A57}"/>
                </a:ext>
              </a:extLst>
            </p:cNvPr>
            <p:cNvSpPr/>
            <p:nvPr/>
          </p:nvSpPr>
          <p:spPr>
            <a:xfrm>
              <a:off x="8269239" y="2126814"/>
              <a:ext cx="706032" cy="306148"/>
            </a:xfrm>
            <a:prstGeom prst="rect">
              <a:avLst/>
            </a:prstGeom>
            <a:solidFill>
              <a:schemeClr val="accent2">
                <a:alpha val="82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200" dirty="0">
                <a:solidFill>
                  <a:schemeClr val="bg1"/>
                </a:solidFill>
              </a:endParaRPr>
            </a:p>
          </p:txBody>
        </p:sp>
        <p:sp>
          <p:nvSpPr>
            <p:cNvPr id="149" name="矩形 148">
              <a:extLst>
                <a:ext uri="{FF2B5EF4-FFF2-40B4-BE49-F238E27FC236}">
                  <a16:creationId xmlns:a16="http://schemas.microsoft.com/office/drawing/2014/main" id="{D5DCD4AE-55F4-47CB-9BD3-237CF11C6EA9}"/>
                </a:ext>
              </a:extLst>
            </p:cNvPr>
            <p:cNvSpPr/>
            <p:nvPr/>
          </p:nvSpPr>
          <p:spPr>
            <a:xfrm>
              <a:off x="7893119" y="2135816"/>
              <a:ext cx="288058" cy="306148"/>
            </a:xfrm>
            <a:prstGeom prst="rect">
              <a:avLst/>
            </a:prstGeom>
            <a:solidFill>
              <a:schemeClr val="accent2">
                <a:alpha val="82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200" dirty="0">
                <a:solidFill>
                  <a:schemeClr val="bg1"/>
                </a:solidFill>
              </a:endParaRPr>
            </a:p>
          </p:txBody>
        </p:sp>
        <p:sp>
          <p:nvSpPr>
            <p:cNvPr id="150" name="矩形 149">
              <a:extLst>
                <a:ext uri="{FF2B5EF4-FFF2-40B4-BE49-F238E27FC236}">
                  <a16:creationId xmlns:a16="http://schemas.microsoft.com/office/drawing/2014/main" id="{A70365B2-3AFB-4888-9881-8795170FA33A}"/>
                </a:ext>
              </a:extLst>
            </p:cNvPr>
            <p:cNvSpPr/>
            <p:nvPr/>
          </p:nvSpPr>
          <p:spPr>
            <a:xfrm>
              <a:off x="9049167" y="2135816"/>
              <a:ext cx="288058" cy="306148"/>
            </a:xfrm>
            <a:prstGeom prst="rect">
              <a:avLst/>
            </a:prstGeom>
            <a:solidFill>
              <a:schemeClr val="accent2">
                <a:alpha val="82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200" dirty="0">
                <a:solidFill>
                  <a:schemeClr val="bg1"/>
                </a:solidFill>
              </a:endParaRPr>
            </a:p>
          </p:txBody>
        </p:sp>
      </p:grpSp>
      <p:grpSp>
        <p:nvGrpSpPr>
          <p:cNvPr id="153" name="组合 152">
            <a:extLst>
              <a:ext uri="{FF2B5EF4-FFF2-40B4-BE49-F238E27FC236}">
                <a16:creationId xmlns:a16="http://schemas.microsoft.com/office/drawing/2014/main" id="{3B2A96A5-849A-4469-B851-5A7F0822BE8E}"/>
              </a:ext>
            </a:extLst>
          </p:cNvPr>
          <p:cNvGrpSpPr/>
          <p:nvPr/>
        </p:nvGrpSpPr>
        <p:grpSpPr>
          <a:xfrm>
            <a:off x="4841154" y="4781669"/>
            <a:ext cx="3011715" cy="907379"/>
            <a:chOff x="6444343" y="2001162"/>
            <a:chExt cx="3011715" cy="907379"/>
          </a:xfrm>
        </p:grpSpPr>
        <p:sp>
          <p:nvSpPr>
            <p:cNvPr id="154" name="矩形: 圆角 153">
              <a:extLst>
                <a:ext uri="{FF2B5EF4-FFF2-40B4-BE49-F238E27FC236}">
                  <a16:creationId xmlns:a16="http://schemas.microsoft.com/office/drawing/2014/main" id="{F6B7EF83-0821-472A-B4F1-F8C4244A624F}"/>
                </a:ext>
              </a:extLst>
            </p:cNvPr>
            <p:cNvSpPr/>
            <p:nvPr/>
          </p:nvSpPr>
          <p:spPr>
            <a:xfrm>
              <a:off x="6571756" y="2555855"/>
              <a:ext cx="875267" cy="278426"/>
            </a:xfrm>
            <a:prstGeom prst="roundRect">
              <a:avLst/>
            </a:prstGeom>
            <a:solidFill>
              <a:schemeClr val="tx1">
                <a:alpha val="50000"/>
              </a:schemeClr>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1200" dirty="0">
                  <a:solidFill>
                    <a:schemeClr val="bg1"/>
                  </a:solidFill>
                </a:rPr>
                <a:t>主节点</a:t>
              </a:r>
            </a:p>
          </p:txBody>
        </p:sp>
        <p:sp>
          <p:nvSpPr>
            <p:cNvPr id="155" name="矩形: 圆角 154">
              <a:extLst>
                <a:ext uri="{FF2B5EF4-FFF2-40B4-BE49-F238E27FC236}">
                  <a16:creationId xmlns:a16="http://schemas.microsoft.com/office/drawing/2014/main" id="{24E45C15-29A8-4C43-977C-F36DF80FB2FF}"/>
                </a:ext>
              </a:extLst>
            </p:cNvPr>
            <p:cNvSpPr/>
            <p:nvPr/>
          </p:nvSpPr>
          <p:spPr>
            <a:xfrm>
              <a:off x="7516999" y="2555855"/>
              <a:ext cx="875267" cy="278426"/>
            </a:xfrm>
            <a:prstGeom prst="roundRect">
              <a:avLst/>
            </a:prstGeom>
            <a:solidFill>
              <a:schemeClr val="tx1">
                <a:lumMod val="50000"/>
                <a:lumOff val="50000"/>
                <a:alpha val="50000"/>
              </a:schemeClr>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1200" dirty="0">
                  <a:solidFill>
                    <a:schemeClr val="bg1"/>
                  </a:solidFill>
                </a:rPr>
                <a:t>计算节点</a:t>
              </a:r>
              <a:endParaRPr lang="en-US" altLang="zh-CN" sz="1200" dirty="0">
                <a:solidFill>
                  <a:schemeClr val="bg1"/>
                </a:solidFill>
              </a:endParaRPr>
            </a:p>
          </p:txBody>
        </p:sp>
        <p:sp>
          <p:nvSpPr>
            <p:cNvPr id="156" name="矩形: 圆角 155">
              <a:extLst>
                <a:ext uri="{FF2B5EF4-FFF2-40B4-BE49-F238E27FC236}">
                  <a16:creationId xmlns:a16="http://schemas.microsoft.com/office/drawing/2014/main" id="{F00A3A94-02A8-4675-A363-B376CE150EED}"/>
                </a:ext>
              </a:extLst>
            </p:cNvPr>
            <p:cNvSpPr/>
            <p:nvPr/>
          </p:nvSpPr>
          <p:spPr>
            <a:xfrm>
              <a:off x="8462242" y="2555855"/>
              <a:ext cx="875267" cy="278426"/>
            </a:xfrm>
            <a:prstGeom prst="roundRect">
              <a:avLst/>
            </a:prstGeom>
            <a:solidFill>
              <a:schemeClr val="tx1">
                <a:lumMod val="50000"/>
                <a:lumOff val="50000"/>
                <a:alpha val="50000"/>
              </a:schemeClr>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1200" dirty="0">
                  <a:solidFill>
                    <a:schemeClr val="bg1"/>
                  </a:solidFill>
                </a:rPr>
                <a:t>计算节点</a:t>
              </a:r>
              <a:endParaRPr lang="en-US" altLang="zh-CN" sz="1200" dirty="0">
                <a:solidFill>
                  <a:schemeClr val="bg1"/>
                </a:solidFill>
              </a:endParaRPr>
            </a:p>
          </p:txBody>
        </p:sp>
        <p:sp>
          <p:nvSpPr>
            <p:cNvPr id="157" name="矩形: 圆角 156">
              <a:extLst>
                <a:ext uri="{FF2B5EF4-FFF2-40B4-BE49-F238E27FC236}">
                  <a16:creationId xmlns:a16="http://schemas.microsoft.com/office/drawing/2014/main" id="{ADCF450F-E750-4D88-888F-AAB90A779D7E}"/>
                </a:ext>
              </a:extLst>
            </p:cNvPr>
            <p:cNvSpPr/>
            <p:nvPr/>
          </p:nvSpPr>
          <p:spPr>
            <a:xfrm>
              <a:off x="6444343" y="2001162"/>
              <a:ext cx="3011715" cy="907379"/>
            </a:xfrm>
            <a:prstGeom prst="roundRect">
              <a:avLst/>
            </a:prstGeom>
            <a:noFill/>
            <a:ln w="28575">
              <a:solidFill>
                <a:schemeClr val="accent2"/>
              </a:solidFill>
              <a:prstDash val="dash"/>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158" name="矩形 157">
              <a:extLst>
                <a:ext uri="{FF2B5EF4-FFF2-40B4-BE49-F238E27FC236}">
                  <a16:creationId xmlns:a16="http://schemas.microsoft.com/office/drawing/2014/main" id="{C1ABFE19-7C77-4D51-BE5C-D7E1784F50DB}"/>
                </a:ext>
              </a:extLst>
            </p:cNvPr>
            <p:cNvSpPr/>
            <p:nvPr/>
          </p:nvSpPr>
          <p:spPr>
            <a:xfrm>
              <a:off x="6549633" y="2135816"/>
              <a:ext cx="875266" cy="306148"/>
            </a:xfrm>
            <a:prstGeom prst="rect">
              <a:avLst/>
            </a:prstGeom>
            <a:solidFill>
              <a:schemeClr val="accent2">
                <a:alpha val="82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200" dirty="0">
                <a:solidFill>
                  <a:schemeClr val="bg1"/>
                </a:solidFill>
              </a:endParaRPr>
            </a:p>
          </p:txBody>
        </p:sp>
        <p:sp>
          <p:nvSpPr>
            <p:cNvPr id="159" name="矩形 158">
              <a:extLst>
                <a:ext uri="{FF2B5EF4-FFF2-40B4-BE49-F238E27FC236}">
                  <a16:creationId xmlns:a16="http://schemas.microsoft.com/office/drawing/2014/main" id="{CC694D56-5B9E-4DD2-B3A0-FF95986FEE27}"/>
                </a:ext>
              </a:extLst>
            </p:cNvPr>
            <p:cNvSpPr/>
            <p:nvPr/>
          </p:nvSpPr>
          <p:spPr>
            <a:xfrm>
              <a:off x="7516999" y="2131373"/>
              <a:ext cx="288058" cy="306148"/>
            </a:xfrm>
            <a:prstGeom prst="rect">
              <a:avLst/>
            </a:prstGeom>
            <a:solidFill>
              <a:schemeClr val="accent2">
                <a:alpha val="82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200" dirty="0">
                <a:solidFill>
                  <a:schemeClr val="bg1"/>
                </a:solidFill>
              </a:endParaRPr>
            </a:p>
          </p:txBody>
        </p:sp>
        <p:sp>
          <p:nvSpPr>
            <p:cNvPr id="160" name="矩形 159">
              <a:extLst>
                <a:ext uri="{FF2B5EF4-FFF2-40B4-BE49-F238E27FC236}">
                  <a16:creationId xmlns:a16="http://schemas.microsoft.com/office/drawing/2014/main" id="{43762A87-AA62-4F4B-9FE2-01DD7D488A45}"/>
                </a:ext>
              </a:extLst>
            </p:cNvPr>
            <p:cNvSpPr/>
            <p:nvPr/>
          </p:nvSpPr>
          <p:spPr>
            <a:xfrm>
              <a:off x="8269239" y="2126814"/>
              <a:ext cx="706032" cy="306148"/>
            </a:xfrm>
            <a:prstGeom prst="rect">
              <a:avLst/>
            </a:prstGeom>
            <a:solidFill>
              <a:schemeClr val="accent2">
                <a:alpha val="82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200" dirty="0">
                <a:solidFill>
                  <a:schemeClr val="bg1"/>
                </a:solidFill>
              </a:endParaRPr>
            </a:p>
          </p:txBody>
        </p:sp>
        <p:sp>
          <p:nvSpPr>
            <p:cNvPr id="161" name="矩形 160">
              <a:extLst>
                <a:ext uri="{FF2B5EF4-FFF2-40B4-BE49-F238E27FC236}">
                  <a16:creationId xmlns:a16="http://schemas.microsoft.com/office/drawing/2014/main" id="{586B3051-8CB1-4EAC-B700-B60B8ED6EC6F}"/>
                </a:ext>
              </a:extLst>
            </p:cNvPr>
            <p:cNvSpPr/>
            <p:nvPr/>
          </p:nvSpPr>
          <p:spPr>
            <a:xfrm>
              <a:off x="7893119" y="2135816"/>
              <a:ext cx="288058" cy="306148"/>
            </a:xfrm>
            <a:prstGeom prst="rect">
              <a:avLst/>
            </a:prstGeom>
            <a:solidFill>
              <a:schemeClr val="accent2">
                <a:alpha val="82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200" dirty="0">
                <a:solidFill>
                  <a:schemeClr val="bg1"/>
                </a:solidFill>
              </a:endParaRPr>
            </a:p>
          </p:txBody>
        </p:sp>
        <p:sp>
          <p:nvSpPr>
            <p:cNvPr id="162" name="矩形 161">
              <a:extLst>
                <a:ext uri="{FF2B5EF4-FFF2-40B4-BE49-F238E27FC236}">
                  <a16:creationId xmlns:a16="http://schemas.microsoft.com/office/drawing/2014/main" id="{28875A1A-A0A7-45AF-AF51-CBDA562F9549}"/>
                </a:ext>
              </a:extLst>
            </p:cNvPr>
            <p:cNvSpPr/>
            <p:nvPr/>
          </p:nvSpPr>
          <p:spPr>
            <a:xfrm>
              <a:off x="9049167" y="2135816"/>
              <a:ext cx="288058" cy="306148"/>
            </a:xfrm>
            <a:prstGeom prst="rect">
              <a:avLst/>
            </a:prstGeom>
            <a:solidFill>
              <a:schemeClr val="accent2">
                <a:alpha val="82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200" dirty="0">
                <a:solidFill>
                  <a:schemeClr val="bg1"/>
                </a:solidFill>
              </a:endParaRPr>
            </a:p>
          </p:txBody>
        </p:sp>
      </p:grpSp>
      <p:grpSp>
        <p:nvGrpSpPr>
          <p:cNvPr id="163" name="组合 162">
            <a:extLst>
              <a:ext uri="{FF2B5EF4-FFF2-40B4-BE49-F238E27FC236}">
                <a16:creationId xmlns:a16="http://schemas.microsoft.com/office/drawing/2014/main" id="{4B7EF426-AF50-42AC-B387-F7ADCA35025C}"/>
              </a:ext>
            </a:extLst>
          </p:cNvPr>
          <p:cNvGrpSpPr/>
          <p:nvPr/>
        </p:nvGrpSpPr>
        <p:grpSpPr>
          <a:xfrm>
            <a:off x="8500216" y="4781669"/>
            <a:ext cx="3011715" cy="907379"/>
            <a:chOff x="6444343" y="2001162"/>
            <a:chExt cx="3011715" cy="907379"/>
          </a:xfrm>
        </p:grpSpPr>
        <p:sp>
          <p:nvSpPr>
            <p:cNvPr id="164" name="矩形: 圆角 163">
              <a:extLst>
                <a:ext uri="{FF2B5EF4-FFF2-40B4-BE49-F238E27FC236}">
                  <a16:creationId xmlns:a16="http://schemas.microsoft.com/office/drawing/2014/main" id="{36E0C567-59C3-4297-BDE8-2F2A10B8A45E}"/>
                </a:ext>
              </a:extLst>
            </p:cNvPr>
            <p:cNvSpPr/>
            <p:nvPr/>
          </p:nvSpPr>
          <p:spPr>
            <a:xfrm>
              <a:off x="6571756" y="2555855"/>
              <a:ext cx="875267" cy="278426"/>
            </a:xfrm>
            <a:prstGeom prst="roundRect">
              <a:avLst/>
            </a:prstGeom>
            <a:solidFill>
              <a:schemeClr val="tx1">
                <a:alpha val="50000"/>
              </a:schemeClr>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1200" dirty="0">
                  <a:solidFill>
                    <a:schemeClr val="bg1"/>
                  </a:solidFill>
                </a:rPr>
                <a:t>主节点</a:t>
              </a:r>
            </a:p>
          </p:txBody>
        </p:sp>
        <p:sp>
          <p:nvSpPr>
            <p:cNvPr id="165" name="矩形: 圆角 164">
              <a:extLst>
                <a:ext uri="{FF2B5EF4-FFF2-40B4-BE49-F238E27FC236}">
                  <a16:creationId xmlns:a16="http://schemas.microsoft.com/office/drawing/2014/main" id="{1124B978-9793-47D5-9ADE-DAE023D6142B}"/>
                </a:ext>
              </a:extLst>
            </p:cNvPr>
            <p:cNvSpPr/>
            <p:nvPr/>
          </p:nvSpPr>
          <p:spPr>
            <a:xfrm>
              <a:off x="7516999" y="2555855"/>
              <a:ext cx="875267" cy="278426"/>
            </a:xfrm>
            <a:prstGeom prst="roundRect">
              <a:avLst/>
            </a:prstGeom>
            <a:solidFill>
              <a:schemeClr val="tx1">
                <a:lumMod val="50000"/>
                <a:lumOff val="50000"/>
                <a:alpha val="50000"/>
              </a:schemeClr>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1200" dirty="0">
                  <a:solidFill>
                    <a:schemeClr val="bg1"/>
                  </a:solidFill>
                </a:rPr>
                <a:t>计算节点</a:t>
              </a:r>
              <a:endParaRPr lang="en-US" altLang="zh-CN" sz="1200" dirty="0">
                <a:solidFill>
                  <a:schemeClr val="bg1"/>
                </a:solidFill>
              </a:endParaRPr>
            </a:p>
          </p:txBody>
        </p:sp>
        <p:sp>
          <p:nvSpPr>
            <p:cNvPr id="166" name="矩形: 圆角 165">
              <a:extLst>
                <a:ext uri="{FF2B5EF4-FFF2-40B4-BE49-F238E27FC236}">
                  <a16:creationId xmlns:a16="http://schemas.microsoft.com/office/drawing/2014/main" id="{A3C05CC1-4E86-472B-A56F-8938845B8872}"/>
                </a:ext>
              </a:extLst>
            </p:cNvPr>
            <p:cNvSpPr/>
            <p:nvPr/>
          </p:nvSpPr>
          <p:spPr>
            <a:xfrm>
              <a:off x="8462242" y="2555855"/>
              <a:ext cx="875267" cy="278426"/>
            </a:xfrm>
            <a:prstGeom prst="roundRect">
              <a:avLst/>
            </a:prstGeom>
            <a:solidFill>
              <a:schemeClr val="tx1">
                <a:lumMod val="50000"/>
                <a:lumOff val="50000"/>
                <a:alpha val="50000"/>
              </a:schemeClr>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1200" dirty="0">
                  <a:solidFill>
                    <a:schemeClr val="bg1"/>
                  </a:solidFill>
                </a:rPr>
                <a:t>计算节点</a:t>
              </a:r>
              <a:endParaRPr lang="en-US" altLang="zh-CN" sz="1200" dirty="0">
                <a:solidFill>
                  <a:schemeClr val="bg1"/>
                </a:solidFill>
              </a:endParaRPr>
            </a:p>
          </p:txBody>
        </p:sp>
        <p:sp>
          <p:nvSpPr>
            <p:cNvPr id="167" name="矩形: 圆角 166">
              <a:extLst>
                <a:ext uri="{FF2B5EF4-FFF2-40B4-BE49-F238E27FC236}">
                  <a16:creationId xmlns:a16="http://schemas.microsoft.com/office/drawing/2014/main" id="{B152954F-A477-407D-BD8D-1EE3A45CC17C}"/>
                </a:ext>
              </a:extLst>
            </p:cNvPr>
            <p:cNvSpPr/>
            <p:nvPr/>
          </p:nvSpPr>
          <p:spPr>
            <a:xfrm>
              <a:off x="6444343" y="2001162"/>
              <a:ext cx="3011715" cy="907379"/>
            </a:xfrm>
            <a:prstGeom prst="roundRect">
              <a:avLst/>
            </a:prstGeom>
            <a:noFill/>
            <a:ln w="28575">
              <a:solidFill>
                <a:schemeClr val="accent2"/>
              </a:solidFill>
              <a:prstDash val="dash"/>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168" name="矩形 167">
              <a:extLst>
                <a:ext uri="{FF2B5EF4-FFF2-40B4-BE49-F238E27FC236}">
                  <a16:creationId xmlns:a16="http://schemas.microsoft.com/office/drawing/2014/main" id="{75D7773A-8D15-4CE4-B3A8-644808A31441}"/>
                </a:ext>
              </a:extLst>
            </p:cNvPr>
            <p:cNvSpPr/>
            <p:nvPr/>
          </p:nvSpPr>
          <p:spPr>
            <a:xfrm>
              <a:off x="6549633" y="2135816"/>
              <a:ext cx="875266" cy="306148"/>
            </a:xfrm>
            <a:prstGeom prst="rect">
              <a:avLst/>
            </a:prstGeom>
            <a:solidFill>
              <a:schemeClr val="accent2">
                <a:alpha val="82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200" dirty="0">
                <a:solidFill>
                  <a:schemeClr val="bg1"/>
                </a:solidFill>
              </a:endParaRPr>
            </a:p>
          </p:txBody>
        </p:sp>
        <p:sp>
          <p:nvSpPr>
            <p:cNvPr id="169" name="矩形 168">
              <a:extLst>
                <a:ext uri="{FF2B5EF4-FFF2-40B4-BE49-F238E27FC236}">
                  <a16:creationId xmlns:a16="http://schemas.microsoft.com/office/drawing/2014/main" id="{B51E5B18-18CD-4DA9-AF53-24A71F1930D5}"/>
                </a:ext>
              </a:extLst>
            </p:cNvPr>
            <p:cNvSpPr/>
            <p:nvPr/>
          </p:nvSpPr>
          <p:spPr>
            <a:xfrm>
              <a:off x="7516999" y="2131373"/>
              <a:ext cx="288058" cy="306148"/>
            </a:xfrm>
            <a:prstGeom prst="rect">
              <a:avLst/>
            </a:prstGeom>
            <a:solidFill>
              <a:schemeClr val="accent2">
                <a:alpha val="82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200" dirty="0">
                <a:solidFill>
                  <a:schemeClr val="bg1"/>
                </a:solidFill>
              </a:endParaRPr>
            </a:p>
          </p:txBody>
        </p:sp>
        <p:sp>
          <p:nvSpPr>
            <p:cNvPr id="170" name="矩形 169">
              <a:extLst>
                <a:ext uri="{FF2B5EF4-FFF2-40B4-BE49-F238E27FC236}">
                  <a16:creationId xmlns:a16="http://schemas.microsoft.com/office/drawing/2014/main" id="{7BC1EACA-1B54-4036-B371-51D29D616155}"/>
                </a:ext>
              </a:extLst>
            </p:cNvPr>
            <p:cNvSpPr/>
            <p:nvPr/>
          </p:nvSpPr>
          <p:spPr>
            <a:xfrm>
              <a:off x="8269239" y="2126814"/>
              <a:ext cx="706032" cy="306148"/>
            </a:xfrm>
            <a:prstGeom prst="rect">
              <a:avLst/>
            </a:prstGeom>
            <a:solidFill>
              <a:schemeClr val="accent2">
                <a:alpha val="82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200" dirty="0">
                <a:solidFill>
                  <a:schemeClr val="bg1"/>
                </a:solidFill>
              </a:endParaRPr>
            </a:p>
          </p:txBody>
        </p:sp>
        <p:sp>
          <p:nvSpPr>
            <p:cNvPr id="171" name="矩形 170">
              <a:extLst>
                <a:ext uri="{FF2B5EF4-FFF2-40B4-BE49-F238E27FC236}">
                  <a16:creationId xmlns:a16="http://schemas.microsoft.com/office/drawing/2014/main" id="{17B03806-8497-459A-A9C8-E12E7A69B254}"/>
                </a:ext>
              </a:extLst>
            </p:cNvPr>
            <p:cNvSpPr/>
            <p:nvPr/>
          </p:nvSpPr>
          <p:spPr>
            <a:xfrm>
              <a:off x="7893119" y="2135816"/>
              <a:ext cx="288058" cy="306148"/>
            </a:xfrm>
            <a:prstGeom prst="rect">
              <a:avLst/>
            </a:prstGeom>
            <a:solidFill>
              <a:schemeClr val="accent2">
                <a:alpha val="82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200" dirty="0">
                <a:solidFill>
                  <a:schemeClr val="bg1"/>
                </a:solidFill>
              </a:endParaRPr>
            </a:p>
          </p:txBody>
        </p:sp>
        <p:sp>
          <p:nvSpPr>
            <p:cNvPr id="172" name="矩形 171">
              <a:extLst>
                <a:ext uri="{FF2B5EF4-FFF2-40B4-BE49-F238E27FC236}">
                  <a16:creationId xmlns:a16="http://schemas.microsoft.com/office/drawing/2014/main" id="{1EA0352C-293D-4F86-84FE-11186C76EEF8}"/>
                </a:ext>
              </a:extLst>
            </p:cNvPr>
            <p:cNvSpPr/>
            <p:nvPr/>
          </p:nvSpPr>
          <p:spPr>
            <a:xfrm>
              <a:off x="9049167" y="2135816"/>
              <a:ext cx="288058" cy="306148"/>
            </a:xfrm>
            <a:prstGeom prst="rect">
              <a:avLst/>
            </a:prstGeom>
            <a:solidFill>
              <a:schemeClr val="accent2">
                <a:alpha val="82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200" dirty="0">
                <a:solidFill>
                  <a:schemeClr val="bg1"/>
                </a:solidFill>
              </a:endParaRPr>
            </a:p>
          </p:txBody>
        </p:sp>
      </p:grpSp>
      <p:sp>
        <p:nvSpPr>
          <p:cNvPr id="74" name="矩形 73">
            <a:extLst>
              <a:ext uri="{FF2B5EF4-FFF2-40B4-BE49-F238E27FC236}">
                <a16:creationId xmlns:a16="http://schemas.microsoft.com/office/drawing/2014/main" id="{9F89C0F0-16D7-4786-B66E-AA3D91A0CB86}"/>
              </a:ext>
            </a:extLst>
          </p:cNvPr>
          <p:cNvSpPr/>
          <p:nvPr/>
        </p:nvSpPr>
        <p:spPr>
          <a:xfrm>
            <a:off x="10312714" y="1150523"/>
            <a:ext cx="216000" cy="216000"/>
          </a:xfrm>
          <a:prstGeom prst="rect">
            <a:avLst/>
          </a:prstGeom>
          <a:solidFill>
            <a:schemeClr val="accent2">
              <a:alpha val="82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200" dirty="0">
              <a:solidFill>
                <a:schemeClr val="bg1"/>
              </a:solidFill>
            </a:endParaRPr>
          </a:p>
        </p:txBody>
      </p:sp>
      <p:sp>
        <p:nvSpPr>
          <p:cNvPr id="75" name="矩形 74">
            <a:extLst>
              <a:ext uri="{FF2B5EF4-FFF2-40B4-BE49-F238E27FC236}">
                <a16:creationId xmlns:a16="http://schemas.microsoft.com/office/drawing/2014/main" id="{C9F838AB-00EC-4551-9848-7C5A5AD5A60D}"/>
              </a:ext>
            </a:extLst>
          </p:cNvPr>
          <p:cNvSpPr/>
          <p:nvPr/>
        </p:nvSpPr>
        <p:spPr>
          <a:xfrm>
            <a:off x="10312714" y="1469023"/>
            <a:ext cx="216000" cy="216000"/>
          </a:xfrm>
          <a:prstGeom prst="rect">
            <a:avLst/>
          </a:prstGeom>
          <a:solidFill>
            <a:schemeClr val="accent6">
              <a:alpha val="82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200" dirty="0">
              <a:solidFill>
                <a:schemeClr val="bg1"/>
              </a:solidFill>
            </a:endParaRPr>
          </a:p>
        </p:txBody>
      </p:sp>
      <p:sp>
        <p:nvSpPr>
          <p:cNvPr id="76" name="矩形 75">
            <a:extLst>
              <a:ext uri="{FF2B5EF4-FFF2-40B4-BE49-F238E27FC236}">
                <a16:creationId xmlns:a16="http://schemas.microsoft.com/office/drawing/2014/main" id="{242D96C5-1D5A-4B72-8BAD-2FD61D29A93C}"/>
              </a:ext>
            </a:extLst>
          </p:cNvPr>
          <p:cNvSpPr/>
          <p:nvPr/>
        </p:nvSpPr>
        <p:spPr>
          <a:xfrm>
            <a:off x="10312714" y="1787523"/>
            <a:ext cx="216000" cy="216000"/>
          </a:xfrm>
          <a:prstGeom prst="rect">
            <a:avLst/>
          </a:prstGeom>
          <a:solidFill>
            <a:schemeClr val="accent4">
              <a:alpha val="82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200" dirty="0">
              <a:solidFill>
                <a:schemeClr val="bg1"/>
              </a:solidFill>
            </a:endParaRPr>
          </a:p>
        </p:txBody>
      </p:sp>
      <p:sp>
        <p:nvSpPr>
          <p:cNvPr id="77" name="矩形: 圆角 76">
            <a:extLst>
              <a:ext uri="{FF2B5EF4-FFF2-40B4-BE49-F238E27FC236}">
                <a16:creationId xmlns:a16="http://schemas.microsoft.com/office/drawing/2014/main" id="{D2A7CC29-F180-46FC-B7FB-A62FCEF205A3}"/>
              </a:ext>
            </a:extLst>
          </p:cNvPr>
          <p:cNvSpPr/>
          <p:nvPr/>
        </p:nvSpPr>
        <p:spPr>
          <a:xfrm>
            <a:off x="10312714" y="2106023"/>
            <a:ext cx="216000" cy="216000"/>
          </a:xfrm>
          <a:prstGeom prst="roundRect">
            <a:avLst/>
          </a:prstGeom>
          <a:solidFill>
            <a:schemeClr val="tx1">
              <a:alpha val="50000"/>
            </a:schemeClr>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200" dirty="0">
              <a:solidFill>
                <a:schemeClr val="bg1"/>
              </a:solidFill>
            </a:endParaRPr>
          </a:p>
        </p:txBody>
      </p:sp>
      <p:sp>
        <p:nvSpPr>
          <p:cNvPr id="78" name="矩形: 圆角 77">
            <a:extLst>
              <a:ext uri="{FF2B5EF4-FFF2-40B4-BE49-F238E27FC236}">
                <a16:creationId xmlns:a16="http://schemas.microsoft.com/office/drawing/2014/main" id="{A29ED0DA-43DA-4092-BBED-A9F004C2873D}"/>
              </a:ext>
            </a:extLst>
          </p:cNvPr>
          <p:cNvSpPr/>
          <p:nvPr/>
        </p:nvSpPr>
        <p:spPr>
          <a:xfrm>
            <a:off x="10312714" y="2424525"/>
            <a:ext cx="216000" cy="216000"/>
          </a:xfrm>
          <a:prstGeom prst="roundRect">
            <a:avLst/>
          </a:prstGeom>
          <a:solidFill>
            <a:schemeClr val="tx1">
              <a:lumMod val="50000"/>
              <a:lumOff val="50000"/>
              <a:alpha val="50000"/>
            </a:schemeClr>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tLang="zh-CN" sz="1200" dirty="0">
              <a:solidFill>
                <a:schemeClr val="bg1"/>
              </a:solidFill>
            </a:endParaRPr>
          </a:p>
        </p:txBody>
      </p:sp>
      <p:sp>
        <p:nvSpPr>
          <p:cNvPr id="79" name="矩形 78">
            <a:extLst>
              <a:ext uri="{FF2B5EF4-FFF2-40B4-BE49-F238E27FC236}">
                <a16:creationId xmlns:a16="http://schemas.microsoft.com/office/drawing/2014/main" id="{5B44B1B0-13FB-46FB-80A2-A9D295A29D3E}"/>
              </a:ext>
            </a:extLst>
          </p:cNvPr>
          <p:cNvSpPr/>
          <p:nvPr/>
        </p:nvSpPr>
        <p:spPr>
          <a:xfrm>
            <a:off x="10528714" y="1120024"/>
            <a:ext cx="646331" cy="276999"/>
          </a:xfrm>
          <a:prstGeom prst="rect">
            <a:avLst/>
          </a:prstGeom>
        </p:spPr>
        <p:txBody>
          <a:bodyPr wrap="none">
            <a:spAutoFit/>
          </a:bodyPr>
          <a:lstStyle/>
          <a:p>
            <a:r>
              <a:rPr lang="zh-CN" altLang="en-US" sz="1200" dirty="0"/>
              <a:t>微服务</a:t>
            </a:r>
          </a:p>
        </p:txBody>
      </p:sp>
      <p:sp>
        <p:nvSpPr>
          <p:cNvPr id="80" name="矩形 79">
            <a:extLst>
              <a:ext uri="{FF2B5EF4-FFF2-40B4-BE49-F238E27FC236}">
                <a16:creationId xmlns:a16="http://schemas.microsoft.com/office/drawing/2014/main" id="{688DD9DA-AB2D-4467-B1B0-0DF9AAB64814}"/>
              </a:ext>
            </a:extLst>
          </p:cNvPr>
          <p:cNvSpPr/>
          <p:nvPr/>
        </p:nvSpPr>
        <p:spPr>
          <a:xfrm>
            <a:off x="10528714" y="1424263"/>
            <a:ext cx="954107" cy="276999"/>
          </a:xfrm>
          <a:prstGeom prst="rect">
            <a:avLst/>
          </a:prstGeom>
        </p:spPr>
        <p:txBody>
          <a:bodyPr wrap="none">
            <a:spAutoFit/>
          </a:bodyPr>
          <a:lstStyle/>
          <a:p>
            <a:r>
              <a:rPr lang="zh-CN" altLang="en-US" sz="1200" dirty="0"/>
              <a:t>微服务平台</a:t>
            </a:r>
          </a:p>
        </p:txBody>
      </p:sp>
      <p:sp>
        <p:nvSpPr>
          <p:cNvPr id="81" name="矩形 80">
            <a:extLst>
              <a:ext uri="{FF2B5EF4-FFF2-40B4-BE49-F238E27FC236}">
                <a16:creationId xmlns:a16="http://schemas.microsoft.com/office/drawing/2014/main" id="{2AB8F2F7-FDF0-4420-BE80-4EF0AAAD41BA}"/>
              </a:ext>
            </a:extLst>
          </p:cNvPr>
          <p:cNvSpPr/>
          <p:nvPr/>
        </p:nvSpPr>
        <p:spPr>
          <a:xfrm>
            <a:off x="10528714" y="1770554"/>
            <a:ext cx="800219" cy="276999"/>
          </a:xfrm>
          <a:prstGeom prst="rect">
            <a:avLst/>
          </a:prstGeom>
        </p:spPr>
        <p:txBody>
          <a:bodyPr wrap="none">
            <a:spAutoFit/>
          </a:bodyPr>
          <a:lstStyle/>
          <a:p>
            <a:r>
              <a:rPr lang="zh-CN" altLang="en-US" sz="1200" dirty="0"/>
              <a:t>容器平台</a:t>
            </a:r>
          </a:p>
        </p:txBody>
      </p:sp>
      <p:sp>
        <p:nvSpPr>
          <p:cNvPr id="82" name="矩形 81">
            <a:extLst>
              <a:ext uri="{FF2B5EF4-FFF2-40B4-BE49-F238E27FC236}">
                <a16:creationId xmlns:a16="http://schemas.microsoft.com/office/drawing/2014/main" id="{DD84B57D-7939-4968-A84B-3A3DBFB101A7}"/>
              </a:ext>
            </a:extLst>
          </p:cNvPr>
          <p:cNvSpPr/>
          <p:nvPr/>
        </p:nvSpPr>
        <p:spPr>
          <a:xfrm>
            <a:off x="10528714" y="2067041"/>
            <a:ext cx="936475" cy="276999"/>
          </a:xfrm>
          <a:prstGeom prst="rect">
            <a:avLst/>
          </a:prstGeom>
        </p:spPr>
        <p:txBody>
          <a:bodyPr wrap="none">
            <a:spAutoFit/>
          </a:bodyPr>
          <a:lstStyle/>
          <a:p>
            <a:r>
              <a:rPr lang="en-US" altLang="zh-CN" sz="1200" dirty="0"/>
              <a:t>K8S</a:t>
            </a:r>
            <a:r>
              <a:rPr lang="zh-CN" altLang="en-US" sz="1200" dirty="0"/>
              <a:t>主节点</a:t>
            </a:r>
          </a:p>
        </p:txBody>
      </p:sp>
      <p:sp>
        <p:nvSpPr>
          <p:cNvPr id="83" name="矩形 82">
            <a:extLst>
              <a:ext uri="{FF2B5EF4-FFF2-40B4-BE49-F238E27FC236}">
                <a16:creationId xmlns:a16="http://schemas.microsoft.com/office/drawing/2014/main" id="{914B4EC6-6BE8-499C-8414-F57D4050A88C}"/>
              </a:ext>
            </a:extLst>
          </p:cNvPr>
          <p:cNvSpPr/>
          <p:nvPr/>
        </p:nvSpPr>
        <p:spPr>
          <a:xfrm>
            <a:off x="10528714" y="2394026"/>
            <a:ext cx="1090363" cy="276999"/>
          </a:xfrm>
          <a:prstGeom prst="rect">
            <a:avLst/>
          </a:prstGeom>
        </p:spPr>
        <p:txBody>
          <a:bodyPr wrap="none">
            <a:spAutoFit/>
          </a:bodyPr>
          <a:lstStyle/>
          <a:p>
            <a:r>
              <a:rPr lang="en-US" altLang="zh-CN" sz="1200" dirty="0"/>
              <a:t>K8S</a:t>
            </a:r>
            <a:r>
              <a:rPr lang="zh-CN" altLang="en-US" sz="1200" dirty="0"/>
              <a:t>计算节点</a:t>
            </a:r>
          </a:p>
        </p:txBody>
      </p:sp>
      <p:sp>
        <p:nvSpPr>
          <p:cNvPr id="84" name="diagonal-thick-arrow-pointing-down_21225">
            <a:extLst>
              <a:ext uri="{FF2B5EF4-FFF2-40B4-BE49-F238E27FC236}">
                <a16:creationId xmlns:a16="http://schemas.microsoft.com/office/drawing/2014/main" id="{46C1604D-1CFF-4095-A7E7-DFE2CF407B62}"/>
              </a:ext>
            </a:extLst>
          </p:cNvPr>
          <p:cNvSpPr>
            <a:spLocks noChangeAspect="1"/>
          </p:cNvSpPr>
          <p:nvPr/>
        </p:nvSpPr>
        <p:spPr bwMode="auto">
          <a:xfrm rot="6300000">
            <a:off x="4728202" y="1432909"/>
            <a:ext cx="360421" cy="360000"/>
          </a:xfrm>
          <a:custGeom>
            <a:avLst/>
            <a:gdLst>
              <a:gd name="T0" fmla="*/ 689 w 689"/>
              <a:gd name="T1" fmla="*/ 689 h 689"/>
              <a:gd name="T2" fmla="*/ 689 w 689"/>
              <a:gd name="T3" fmla="*/ 128 h 689"/>
              <a:gd name="T4" fmla="*/ 525 w 689"/>
              <a:gd name="T5" fmla="*/ 292 h 689"/>
              <a:gd name="T6" fmla="*/ 233 w 689"/>
              <a:gd name="T7" fmla="*/ 0 h 689"/>
              <a:gd name="T8" fmla="*/ 0 w 689"/>
              <a:gd name="T9" fmla="*/ 233 h 689"/>
              <a:gd name="T10" fmla="*/ 292 w 689"/>
              <a:gd name="T11" fmla="*/ 525 h 689"/>
              <a:gd name="T12" fmla="*/ 128 w 689"/>
              <a:gd name="T13" fmla="*/ 689 h 689"/>
              <a:gd name="T14" fmla="*/ 689 w 689"/>
              <a:gd name="T15" fmla="*/ 689 h 68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89" h="689">
                <a:moveTo>
                  <a:pt x="689" y="689"/>
                </a:moveTo>
                <a:lnTo>
                  <a:pt x="689" y="128"/>
                </a:lnTo>
                <a:lnTo>
                  <a:pt x="525" y="292"/>
                </a:lnTo>
                <a:lnTo>
                  <a:pt x="233" y="0"/>
                </a:lnTo>
                <a:lnTo>
                  <a:pt x="0" y="233"/>
                </a:lnTo>
                <a:lnTo>
                  <a:pt x="292" y="525"/>
                </a:lnTo>
                <a:lnTo>
                  <a:pt x="128" y="689"/>
                </a:lnTo>
                <a:lnTo>
                  <a:pt x="689" y="689"/>
                </a:lnTo>
                <a:close/>
              </a:path>
            </a:pathLst>
          </a:custGeom>
          <a:solidFill>
            <a:schemeClr val="accent1"/>
          </a:solidFill>
          <a:ln>
            <a:noFill/>
          </a:ln>
        </p:spPr>
      </p:sp>
      <p:sp>
        <p:nvSpPr>
          <p:cNvPr id="85" name="矩形 84">
            <a:extLst>
              <a:ext uri="{FF2B5EF4-FFF2-40B4-BE49-F238E27FC236}">
                <a16:creationId xmlns:a16="http://schemas.microsoft.com/office/drawing/2014/main" id="{FB5F79D6-2DFD-4DE6-A4BD-D5CEE1FB5007}"/>
              </a:ext>
            </a:extLst>
          </p:cNvPr>
          <p:cNvSpPr/>
          <p:nvPr/>
        </p:nvSpPr>
        <p:spPr>
          <a:xfrm>
            <a:off x="5037070" y="1356687"/>
            <a:ext cx="1338828" cy="369332"/>
          </a:xfrm>
          <a:prstGeom prst="rect">
            <a:avLst/>
          </a:prstGeom>
        </p:spPr>
        <p:txBody>
          <a:bodyPr wrap="none">
            <a:spAutoFit/>
          </a:bodyPr>
          <a:lstStyle/>
          <a:p>
            <a:r>
              <a:rPr lang="zh-CN" altLang="en-US" b="1" dirty="0"/>
              <a:t>一体化平台</a:t>
            </a:r>
          </a:p>
        </p:txBody>
      </p:sp>
    </p:spTree>
    <p:extLst>
      <p:ext uri="{BB962C8B-B14F-4D97-AF65-F5344CB8AC3E}">
        <p14:creationId xmlns:p14="http://schemas.microsoft.com/office/powerpoint/2010/main" val="2334683023"/>
      </p:ext>
    </p:extLst>
  </p:cSld>
  <p:clrMapOvr>
    <a:masterClrMapping/>
  </p:clrMapOvr>
  <p:transition spd="med">
    <p:pull/>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8C2BEBF-33C5-42E9-B202-13182C93D5B0}"/>
              </a:ext>
            </a:extLst>
          </p:cNvPr>
          <p:cNvSpPr>
            <a:spLocks noGrp="1"/>
          </p:cNvSpPr>
          <p:nvPr>
            <p:ph type="title"/>
          </p:nvPr>
        </p:nvSpPr>
        <p:spPr/>
        <p:txBody>
          <a:bodyPr/>
          <a:lstStyle/>
          <a:p>
            <a:r>
              <a:rPr lang="zh-CN" altLang="en-US" dirty="0">
                <a:cs typeface="+mn-ea"/>
                <a:sym typeface="+mn-lt"/>
              </a:rPr>
              <a:t>平台下发</a:t>
            </a:r>
            <a:endParaRPr lang="zh-CN" altLang="en-US" dirty="0"/>
          </a:p>
        </p:txBody>
      </p:sp>
      <p:sp>
        <p:nvSpPr>
          <p:cNvPr id="4" name="文本占位符 3">
            <a:extLst>
              <a:ext uri="{FF2B5EF4-FFF2-40B4-BE49-F238E27FC236}">
                <a16:creationId xmlns:a16="http://schemas.microsoft.com/office/drawing/2014/main" id="{41479C27-4415-464E-AAB9-3F5AB5C0E535}"/>
              </a:ext>
            </a:extLst>
          </p:cNvPr>
          <p:cNvSpPr>
            <a:spLocks noGrp="1"/>
          </p:cNvSpPr>
          <p:nvPr>
            <p:ph type="body" sz="quarter" idx="14"/>
          </p:nvPr>
        </p:nvSpPr>
        <p:spPr/>
        <p:txBody>
          <a:bodyPr/>
          <a:lstStyle/>
          <a:p>
            <a:r>
              <a:rPr lang="en-US" altLang="zh-CN" dirty="0"/>
              <a:t>Design</a:t>
            </a:r>
          </a:p>
        </p:txBody>
      </p:sp>
      <p:sp>
        <p:nvSpPr>
          <p:cNvPr id="5" name="页脚占位符 4">
            <a:extLst>
              <a:ext uri="{FF2B5EF4-FFF2-40B4-BE49-F238E27FC236}">
                <a16:creationId xmlns:a16="http://schemas.microsoft.com/office/drawing/2014/main" id="{C46EB893-3A7B-4170-BE91-6371FBAD67D3}"/>
              </a:ext>
            </a:extLst>
          </p:cNvPr>
          <p:cNvSpPr>
            <a:spLocks noGrp="1"/>
          </p:cNvSpPr>
          <p:nvPr>
            <p:ph type="ftr" sz="quarter" idx="16"/>
          </p:nvPr>
        </p:nvSpPr>
        <p:spPr/>
        <p:txBody>
          <a:bodyPr/>
          <a:lstStyle/>
          <a:p>
            <a:pPr algn="l"/>
            <a:r>
              <a:rPr lang="en-US" altLang="zh-CN"/>
              <a:t>Sinosoft</a:t>
            </a:r>
            <a:endParaRPr lang="zh-CN" altLang="en-US" dirty="0"/>
          </a:p>
        </p:txBody>
      </p:sp>
      <p:sp>
        <p:nvSpPr>
          <p:cNvPr id="6" name="灯片编号占位符 5">
            <a:extLst>
              <a:ext uri="{FF2B5EF4-FFF2-40B4-BE49-F238E27FC236}">
                <a16:creationId xmlns:a16="http://schemas.microsoft.com/office/drawing/2014/main" id="{BEF8B42D-C4E8-4CC6-BA4B-A2ED2119AAB5}"/>
              </a:ext>
            </a:extLst>
          </p:cNvPr>
          <p:cNvSpPr>
            <a:spLocks noGrp="1"/>
          </p:cNvSpPr>
          <p:nvPr>
            <p:ph type="sldNum" sz="quarter" idx="17"/>
          </p:nvPr>
        </p:nvSpPr>
        <p:spPr/>
        <p:txBody>
          <a:bodyPr/>
          <a:lstStyle/>
          <a:p>
            <a:fld id="{BBDC343A-A076-4A81-9DCA-503C379E2897}" type="slidenum">
              <a:rPr lang="zh-CN" altLang="en-US" smtClean="0"/>
              <a:t>23</a:t>
            </a:fld>
            <a:endParaRPr lang="zh-CN" altLang="en-US" dirty="0"/>
          </a:p>
        </p:txBody>
      </p:sp>
      <p:grpSp>
        <p:nvGrpSpPr>
          <p:cNvPr id="280" name="186438"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D14AF2B5-00AA-4CC1-9A2B-5F3490CEBA7E}"/>
              </a:ext>
            </a:extLst>
          </p:cNvPr>
          <p:cNvGrpSpPr>
            <a:grpSpLocks noChangeAspect="1"/>
          </p:cNvGrpSpPr>
          <p:nvPr/>
        </p:nvGrpSpPr>
        <p:grpSpPr>
          <a:xfrm>
            <a:off x="723401" y="1130300"/>
            <a:ext cx="10797087" cy="4969057"/>
            <a:chOff x="697781" y="1246073"/>
            <a:chExt cx="10852558" cy="4870150"/>
          </a:xfrm>
        </p:grpSpPr>
        <p:grpSp>
          <p:nvGrpSpPr>
            <p:cNvPr id="281" name="îśḷïḍè">
              <a:extLst>
                <a:ext uri="{FF2B5EF4-FFF2-40B4-BE49-F238E27FC236}">
                  <a16:creationId xmlns:a16="http://schemas.microsoft.com/office/drawing/2014/main" id="{DE5F77BD-637D-4D1F-8FD9-6E65F0E28B86}"/>
                </a:ext>
              </a:extLst>
            </p:cNvPr>
            <p:cNvGrpSpPr/>
            <p:nvPr/>
          </p:nvGrpSpPr>
          <p:grpSpPr>
            <a:xfrm>
              <a:off x="697781" y="1844824"/>
              <a:ext cx="4058080" cy="4271399"/>
              <a:chOff x="697781" y="1495347"/>
              <a:chExt cx="4390107" cy="4620870"/>
            </a:xfrm>
          </p:grpSpPr>
          <p:sp>
            <p:nvSpPr>
              <p:cNvPr id="303" name="ïśľiḓé">
                <a:extLst>
                  <a:ext uri="{FF2B5EF4-FFF2-40B4-BE49-F238E27FC236}">
                    <a16:creationId xmlns:a16="http://schemas.microsoft.com/office/drawing/2014/main" id="{657CD59D-5CEC-43F1-8B53-A5E75528920C}"/>
                  </a:ext>
                </a:extLst>
              </p:cNvPr>
              <p:cNvSpPr/>
              <p:nvPr/>
            </p:nvSpPr>
            <p:spPr bwMode="auto">
              <a:xfrm rot="10800000" flipH="1">
                <a:off x="884993" y="5273504"/>
                <a:ext cx="4127442" cy="777171"/>
              </a:xfrm>
              <a:prstGeom prst="line">
                <a:avLst/>
              </a:prstGeom>
              <a:noFill/>
              <a:ln w="6350">
                <a:solidFill>
                  <a:schemeClr val="accent1"/>
                </a:solidFill>
                <a:prstDash val="dash"/>
                <a:miter lim="800000"/>
              </a:ln>
              <a:extLst>
                <a:ext uri="{909E8E84-426E-40DD-AFC4-6F175D3DCCD1}">
                  <a14:hiddenFill xmlns:a14="http://schemas.microsoft.com/office/drawing/2010/main">
                    <a:noFill/>
                  </a14:hiddenFill>
                </a:ext>
              </a:ex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a:p>
            </p:txBody>
          </p:sp>
          <p:sp>
            <p:nvSpPr>
              <p:cNvPr id="304" name="ïṥḷïďe">
                <a:extLst>
                  <a:ext uri="{FF2B5EF4-FFF2-40B4-BE49-F238E27FC236}">
                    <a16:creationId xmlns:a16="http://schemas.microsoft.com/office/drawing/2014/main" id="{299B73DE-9A58-4E03-B911-D2A9D20D197E}"/>
                  </a:ext>
                </a:extLst>
              </p:cNvPr>
              <p:cNvSpPr/>
              <p:nvPr/>
            </p:nvSpPr>
            <p:spPr bwMode="auto">
              <a:xfrm rot="10800000" flipH="1">
                <a:off x="739904" y="6064720"/>
                <a:ext cx="70204" cy="14045"/>
              </a:xfrm>
              <a:prstGeom prst="line">
                <a:avLst/>
              </a:prstGeom>
              <a:noFill/>
              <a:ln w="6350">
                <a:solidFill>
                  <a:schemeClr val="accent1"/>
                </a:solidFill>
                <a:miter lim="800000"/>
              </a:ln>
              <a:extLst>
                <a:ext uri="{909E8E84-426E-40DD-AFC4-6F175D3DCCD1}">
                  <a14:hiddenFill xmlns:a14="http://schemas.microsoft.com/office/drawing/2010/main">
                    <a:noFill/>
                  </a14:hiddenFill>
                </a:ext>
              </a:ex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a:p>
            </p:txBody>
          </p:sp>
          <p:sp>
            <p:nvSpPr>
              <p:cNvPr id="305" name="íṥliḑe">
                <a:extLst>
                  <a:ext uri="{FF2B5EF4-FFF2-40B4-BE49-F238E27FC236}">
                    <a16:creationId xmlns:a16="http://schemas.microsoft.com/office/drawing/2014/main" id="{6880E0B9-81E2-45D1-AD2C-0AC57CE96D6C}"/>
                  </a:ext>
                </a:extLst>
              </p:cNvPr>
              <p:cNvSpPr/>
              <p:nvPr/>
            </p:nvSpPr>
            <p:spPr bwMode="auto">
              <a:xfrm rot="10800000" flipH="1">
                <a:off x="805428" y="1503864"/>
                <a:ext cx="2092088" cy="4439128"/>
              </a:xfrm>
              <a:prstGeom prst="line">
                <a:avLst/>
              </a:prstGeom>
              <a:noFill/>
              <a:ln w="6350">
                <a:solidFill>
                  <a:schemeClr val="accent1"/>
                </a:solidFill>
                <a:prstDash val="dash"/>
                <a:miter lim="800000"/>
              </a:ln>
              <a:extLst>
                <a:ext uri="{909E8E84-426E-40DD-AFC4-6F175D3DCCD1}">
                  <a14:hiddenFill xmlns:a14="http://schemas.microsoft.com/office/drawing/2010/main">
                    <a:noFill/>
                  </a14:hiddenFill>
                </a:ext>
              </a:ex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a:p>
            </p:txBody>
          </p:sp>
          <p:sp>
            <p:nvSpPr>
              <p:cNvPr id="306" name="íšlíḋè">
                <a:extLst>
                  <a:ext uri="{FF2B5EF4-FFF2-40B4-BE49-F238E27FC236}">
                    <a16:creationId xmlns:a16="http://schemas.microsoft.com/office/drawing/2014/main" id="{1C67DBE1-0070-4F2C-AB77-A3CC50B7499B}"/>
                  </a:ext>
                </a:extLst>
              </p:cNvPr>
              <p:cNvSpPr/>
              <p:nvPr/>
            </p:nvSpPr>
            <p:spPr bwMode="auto">
              <a:xfrm rot="10800000" flipH="1">
                <a:off x="744584" y="6008537"/>
                <a:ext cx="28082" cy="70226"/>
              </a:xfrm>
              <a:prstGeom prst="line">
                <a:avLst/>
              </a:prstGeom>
              <a:noFill/>
              <a:ln w="6350">
                <a:solidFill>
                  <a:schemeClr val="accent1"/>
                </a:solidFill>
                <a:miter lim="800000"/>
              </a:ln>
              <a:extLst>
                <a:ext uri="{909E8E84-426E-40DD-AFC4-6F175D3DCCD1}">
                  <a14:hiddenFill xmlns:a14="http://schemas.microsoft.com/office/drawing/2010/main">
                    <a:noFill/>
                  </a14:hiddenFill>
                </a:ext>
              </a:ex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a:p>
            </p:txBody>
          </p:sp>
          <p:sp>
            <p:nvSpPr>
              <p:cNvPr id="307" name="ïŝliḍé">
                <a:extLst>
                  <a:ext uri="{FF2B5EF4-FFF2-40B4-BE49-F238E27FC236}">
                    <a16:creationId xmlns:a16="http://schemas.microsoft.com/office/drawing/2014/main" id="{BE59259C-C027-40BD-9756-0EF6255359BB}"/>
                  </a:ext>
                </a:extLst>
              </p:cNvPr>
              <p:cNvSpPr/>
              <p:nvPr/>
            </p:nvSpPr>
            <p:spPr bwMode="auto">
              <a:xfrm rot="10800000" flipH="1">
                <a:off x="2841353" y="4402704"/>
                <a:ext cx="56163" cy="42136"/>
              </a:xfrm>
              <a:prstGeom prst="line">
                <a:avLst/>
              </a:prstGeom>
              <a:noFill/>
              <a:ln w="6350">
                <a:solidFill>
                  <a:schemeClr val="accent1"/>
                </a:solidFill>
                <a:miter lim="800000"/>
              </a:ln>
              <a:extLst>
                <a:ext uri="{909E8E84-426E-40DD-AFC4-6F175D3DCCD1}">
                  <a14:hiddenFill xmlns:a14="http://schemas.microsoft.com/office/drawing/2010/main">
                    <a:noFill/>
                  </a14:hiddenFill>
                </a:ext>
              </a:ex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a:p>
            </p:txBody>
          </p:sp>
          <p:sp>
            <p:nvSpPr>
              <p:cNvPr id="308" name="í$líḓe">
                <a:extLst>
                  <a:ext uri="{FF2B5EF4-FFF2-40B4-BE49-F238E27FC236}">
                    <a16:creationId xmlns:a16="http://schemas.microsoft.com/office/drawing/2014/main" id="{FA105F00-F49E-4765-9269-1FCB090EAABD}"/>
                  </a:ext>
                </a:extLst>
              </p:cNvPr>
              <p:cNvSpPr/>
              <p:nvPr/>
            </p:nvSpPr>
            <p:spPr bwMode="auto">
              <a:xfrm rot="10800000" flipH="1">
                <a:off x="861591" y="5207958"/>
                <a:ext cx="999590" cy="777172"/>
              </a:xfrm>
              <a:prstGeom prst="line">
                <a:avLst/>
              </a:prstGeom>
              <a:noFill/>
              <a:ln w="6350">
                <a:solidFill>
                  <a:schemeClr val="accent1"/>
                </a:solidFill>
                <a:prstDash val="dash"/>
                <a:miter lim="800000"/>
              </a:ln>
              <a:extLst>
                <a:ext uri="{909E8E84-426E-40DD-AFC4-6F175D3DCCD1}">
                  <a14:hiddenFill xmlns:a14="http://schemas.microsoft.com/office/drawing/2010/main">
                    <a:noFill/>
                  </a14:hiddenFill>
                </a:ext>
              </a:ex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a:p>
            </p:txBody>
          </p:sp>
          <p:sp>
            <p:nvSpPr>
              <p:cNvPr id="309" name="iṥļïḍe">
                <a:extLst>
                  <a:ext uri="{FF2B5EF4-FFF2-40B4-BE49-F238E27FC236}">
                    <a16:creationId xmlns:a16="http://schemas.microsoft.com/office/drawing/2014/main" id="{057A13BD-27A1-4803-B28F-331A17924A15}"/>
                  </a:ext>
                </a:extLst>
              </p:cNvPr>
              <p:cNvSpPr/>
              <p:nvPr/>
            </p:nvSpPr>
            <p:spPr bwMode="auto">
              <a:xfrm rot="10800000" flipH="1">
                <a:off x="744584" y="6031948"/>
                <a:ext cx="56163" cy="46817"/>
              </a:xfrm>
              <a:prstGeom prst="line">
                <a:avLst/>
              </a:prstGeom>
              <a:noFill/>
              <a:ln w="6350">
                <a:solidFill>
                  <a:schemeClr val="accent1"/>
                </a:solidFill>
                <a:miter lim="800000"/>
              </a:ln>
              <a:extLst>
                <a:ext uri="{909E8E84-426E-40DD-AFC4-6F175D3DCCD1}">
                  <a14:hiddenFill xmlns:a14="http://schemas.microsoft.com/office/drawing/2010/main">
                    <a:noFill/>
                  </a14:hiddenFill>
                </a:ext>
              </a:ex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a:p>
            </p:txBody>
          </p:sp>
          <p:sp>
            <p:nvSpPr>
              <p:cNvPr id="310" name="iŝḻíḑé">
                <a:extLst>
                  <a:ext uri="{FF2B5EF4-FFF2-40B4-BE49-F238E27FC236}">
                    <a16:creationId xmlns:a16="http://schemas.microsoft.com/office/drawing/2014/main" id="{6BFB8BEC-3A0D-4185-BFB9-3E4125C7CA98}"/>
                  </a:ext>
                </a:extLst>
              </p:cNvPr>
              <p:cNvSpPr/>
              <p:nvPr/>
            </p:nvSpPr>
            <p:spPr bwMode="auto">
              <a:xfrm>
                <a:off x="2906875" y="1495347"/>
                <a:ext cx="2181013" cy="3778159"/>
              </a:xfrm>
              <a:custGeom>
                <a:avLst/>
                <a:gdLst>
                  <a:gd name="T0" fmla="*/ 739775 w 21540"/>
                  <a:gd name="T1" fmla="*/ 1281113 h 21600"/>
                  <a:gd name="T2" fmla="*/ 0 w 21540"/>
                  <a:gd name="T3" fmla="*/ 990253 h 21600"/>
                  <a:gd name="T4" fmla="*/ 3744 w 21540"/>
                  <a:gd name="T5" fmla="*/ 0 h 21600"/>
                  <a:gd name="T6" fmla="*/ 739775 w 21540"/>
                  <a:gd name="T7" fmla="*/ 1281113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540" h="21600">
                    <a:moveTo>
                      <a:pt x="21540" y="21600"/>
                    </a:moveTo>
                    <a:lnTo>
                      <a:pt x="0" y="16696"/>
                    </a:lnTo>
                    <a:lnTo>
                      <a:pt x="109" y="0"/>
                    </a:lnTo>
                    <a:cubicBezTo>
                      <a:pt x="12006" y="2708"/>
                      <a:pt x="21600" y="12379"/>
                      <a:pt x="21540" y="21600"/>
                    </a:cubicBezTo>
                  </a:path>
                </a:pathLst>
              </a:custGeom>
              <a:solidFill>
                <a:schemeClr val="accent1"/>
              </a:solidFill>
              <a:ln>
                <a:noFill/>
              </a:ln>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a:p>
            </p:txBody>
          </p:sp>
          <p:sp>
            <p:nvSpPr>
              <p:cNvPr id="311" name="íşľíḑé">
                <a:extLst>
                  <a:ext uri="{FF2B5EF4-FFF2-40B4-BE49-F238E27FC236}">
                    <a16:creationId xmlns:a16="http://schemas.microsoft.com/office/drawing/2014/main" id="{82DE09B3-C068-45BC-AFD9-82C31E3A6FA6}"/>
                  </a:ext>
                </a:extLst>
              </p:cNvPr>
              <p:cNvSpPr/>
              <p:nvPr/>
            </p:nvSpPr>
            <p:spPr bwMode="auto">
              <a:xfrm>
                <a:off x="2532452" y="2244422"/>
                <a:ext cx="1815951" cy="3146125"/>
              </a:xfrm>
              <a:custGeom>
                <a:avLst/>
                <a:gdLst>
                  <a:gd name="T0" fmla="*/ 615950 w 21540"/>
                  <a:gd name="T1" fmla="*/ 1066800 h 21600"/>
                  <a:gd name="T2" fmla="*/ 0 w 21540"/>
                  <a:gd name="T3" fmla="*/ 824597 h 21600"/>
                  <a:gd name="T4" fmla="*/ 3117 w 21540"/>
                  <a:gd name="T5" fmla="*/ 0 h 21600"/>
                  <a:gd name="T6" fmla="*/ 615950 w 21540"/>
                  <a:gd name="T7" fmla="*/ 106680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540" h="21600">
                    <a:moveTo>
                      <a:pt x="21540" y="21600"/>
                    </a:moveTo>
                    <a:lnTo>
                      <a:pt x="0" y="16696"/>
                    </a:lnTo>
                    <a:lnTo>
                      <a:pt x="109" y="0"/>
                    </a:lnTo>
                    <a:cubicBezTo>
                      <a:pt x="12004" y="2708"/>
                      <a:pt x="21600" y="12379"/>
                      <a:pt x="21540" y="21600"/>
                    </a:cubicBezTo>
                  </a:path>
                </a:pathLst>
              </a:custGeom>
              <a:solidFill>
                <a:schemeClr val="accent2"/>
              </a:solidFill>
              <a:ln w="25400" cap="flat">
                <a:solidFill>
                  <a:schemeClr val="bg1"/>
                </a:solidFill>
                <a:miter lim="800000"/>
                <a:headEnd type="none" w="med" len="med"/>
                <a:tailEnd type="none" w="med" len="med"/>
              </a:ln>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a:p>
            </p:txBody>
          </p:sp>
          <p:sp>
            <p:nvSpPr>
              <p:cNvPr id="312" name="îṩḻiḋe">
                <a:extLst>
                  <a:ext uri="{FF2B5EF4-FFF2-40B4-BE49-F238E27FC236}">
                    <a16:creationId xmlns:a16="http://schemas.microsoft.com/office/drawing/2014/main" id="{AE4CFB88-B575-470A-B7BF-8C1E4A0F0234}"/>
                  </a:ext>
                </a:extLst>
              </p:cNvPr>
              <p:cNvSpPr/>
              <p:nvPr/>
            </p:nvSpPr>
            <p:spPr bwMode="auto">
              <a:xfrm>
                <a:off x="2195473" y="3030954"/>
                <a:ext cx="1455571" cy="2518772"/>
              </a:xfrm>
              <a:custGeom>
                <a:avLst/>
                <a:gdLst>
                  <a:gd name="T0" fmla="*/ 493713 w 21540"/>
                  <a:gd name="T1" fmla="*/ 854075 h 21600"/>
                  <a:gd name="T2" fmla="*/ 0 w 21540"/>
                  <a:gd name="T3" fmla="*/ 660168 h 21600"/>
                  <a:gd name="T4" fmla="*/ 2498 w 21540"/>
                  <a:gd name="T5" fmla="*/ 0 h 21600"/>
                  <a:gd name="T6" fmla="*/ 493713 w 21540"/>
                  <a:gd name="T7" fmla="*/ 854075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540" h="21600">
                    <a:moveTo>
                      <a:pt x="21540" y="21600"/>
                    </a:moveTo>
                    <a:lnTo>
                      <a:pt x="0" y="16696"/>
                    </a:lnTo>
                    <a:lnTo>
                      <a:pt x="109" y="0"/>
                    </a:lnTo>
                    <a:cubicBezTo>
                      <a:pt x="12007" y="2709"/>
                      <a:pt x="21600" y="12378"/>
                      <a:pt x="21540" y="21600"/>
                    </a:cubicBezTo>
                  </a:path>
                </a:pathLst>
              </a:custGeom>
              <a:solidFill>
                <a:schemeClr val="accent3"/>
              </a:solidFill>
              <a:ln w="25400" cap="flat">
                <a:solidFill>
                  <a:schemeClr val="bg1"/>
                </a:solidFill>
                <a:miter lim="800000"/>
                <a:headEnd type="none" w="med" len="med"/>
                <a:tailEnd type="none" w="med" len="med"/>
              </a:ln>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a:p>
            </p:txBody>
          </p:sp>
          <p:sp>
            <p:nvSpPr>
              <p:cNvPr id="313" name="îš1iḋê">
                <a:extLst>
                  <a:ext uri="{FF2B5EF4-FFF2-40B4-BE49-F238E27FC236}">
                    <a16:creationId xmlns:a16="http://schemas.microsoft.com/office/drawing/2014/main" id="{EBC5DA5D-2D21-4594-8334-99F27047D978}"/>
                  </a:ext>
                </a:extLst>
              </p:cNvPr>
              <p:cNvSpPr/>
              <p:nvPr/>
            </p:nvSpPr>
            <p:spPr bwMode="auto">
              <a:xfrm>
                <a:off x="1821049" y="3780032"/>
                <a:ext cx="1090508" cy="1886739"/>
              </a:xfrm>
              <a:custGeom>
                <a:avLst/>
                <a:gdLst>
                  <a:gd name="T0" fmla="*/ 369888 w 21540"/>
                  <a:gd name="T1" fmla="*/ 639763 h 21600"/>
                  <a:gd name="T2" fmla="*/ 0 w 21540"/>
                  <a:gd name="T3" fmla="*/ 494483 h 21600"/>
                  <a:gd name="T4" fmla="*/ 1872 w 21540"/>
                  <a:gd name="T5" fmla="*/ 0 h 21600"/>
                  <a:gd name="T6" fmla="*/ 369888 w 21540"/>
                  <a:gd name="T7" fmla="*/ 639763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540" h="21600">
                    <a:moveTo>
                      <a:pt x="21540" y="21600"/>
                    </a:moveTo>
                    <a:lnTo>
                      <a:pt x="0" y="16695"/>
                    </a:lnTo>
                    <a:lnTo>
                      <a:pt x="109" y="0"/>
                    </a:lnTo>
                    <a:cubicBezTo>
                      <a:pt x="12005" y="2709"/>
                      <a:pt x="21600" y="12380"/>
                      <a:pt x="21540" y="21600"/>
                    </a:cubicBezTo>
                  </a:path>
                </a:pathLst>
              </a:custGeom>
              <a:solidFill>
                <a:schemeClr val="accent4"/>
              </a:solidFill>
              <a:ln w="25400" cap="flat">
                <a:solidFill>
                  <a:schemeClr val="bg1"/>
                </a:solidFill>
                <a:miter lim="800000"/>
                <a:headEnd type="none" w="med" len="med"/>
                <a:tailEnd type="none" w="med" len="med"/>
              </a:ln>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a:p>
            </p:txBody>
          </p:sp>
          <p:sp>
            <p:nvSpPr>
              <p:cNvPr id="314" name="ïşḻide">
                <a:extLst>
                  <a:ext uri="{FF2B5EF4-FFF2-40B4-BE49-F238E27FC236}">
                    <a16:creationId xmlns:a16="http://schemas.microsoft.com/office/drawing/2014/main" id="{A2042AFE-ACC2-4C36-9946-F5E76BFBE656}"/>
                  </a:ext>
                </a:extLst>
              </p:cNvPr>
              <p:cNvSpPr/>
              <p:nvPr/>
            </p:nvSpPr>
            <p:spPr bwMode="auto">
              <a:xfrm>
                <a:off x="697781" y="6027263"/>
                <a:ext cx="88927" cy="88954"/>
              </a:xfrm>
              <a:custGeom>
                <a:avLst/>
                <a:gdLst>
                  <a:gd name="T0" fmla="*/ 30163 w 21598"/>
                  <a:gd name="T1" fmla="*/ 15081 h 21598"/>
                  <a:gd name="T2" fmla="*/ 29015 w 21598"/>
                  <a:gd name="T3" fmla="*/ 9309 h 21598"/>
                  <a:gd name="T4" fmla="*/ 25746 w 21598"/>
                  <a:gd name="T5" fmla="*/ 4417 h 21598"/>
                  <a:gd name="T6" fmla="*/ 20854 w 21598"/>
                  <a:gd name="T7" fmla="*/ 1148 h 21598"/>
                  <a:gd name="T8" fmla="*/ 15081 w 21598"/>
                  <a:gd name="T9" fmla="*/ 0 h 21598"/>
                  <a:gd name="T10" fmla="*/ 9309 w 21598"/>
                  <a:gd name="T11" fmla="*/ 1148 h 21598"/>
                  <a:gd name="T12" fmla="*/ 4417 w 21598"/>
                  <a:gd name="T13" fmla="*/ 4417 h 21598"/>
                  <a:gd name="T14" fmla="*/ 1148 w 21598"/>
                  <a:gd name="T15" fmla="*/ 9309 h 21598"/>
                  <a:gd name="T16" fmla="*/ 0 w 21598"/>
                  <a:gd name="T17" fmla="*/ 15081 h 21598"/>
                  <a:gd name="T18" fmla="*/ 1148 w 21598"/>
                  <a:gd name="T19" fmla="*/ 20854 h 21598"/>
                  <a:gd name="T20" fmla="*/ 4417 w 21598"/>
                  <a:gd name="T21" fmla="*/ 25746 h 21598"/>
                  <a:gd name="T22" fmla="*/ 9309 w 21598"/>
                  <a:gd name="T23" fmla="*/ 29015 h 21598"/>
                  <a:gd name="T24" fmla="*/ 15081 w 21598"/>
                  <a:gd name="T25" fmla="*/ 30163 h 21598"/>
                  <a:gd name="T26" fmla="*/ 20854 w 21598"/>
                  <a:gd name="T27" fmla="*/ 29015 h 21598"/>
                  <a:gd name="T28" fmla="*/ 25746 w 21598"/>
                  <a:gd name="T29" fmla="*/ 25746 h 21598"/>
                  <a:gd name="T30" fmla="*/ 29015 w 21598"/>
                  <a:gd name="T31" fmla="*/ 20854 h 21598"/>
                  <a:gd name="T32" fmla="*/ 30163 w 21598"/>
                  <a:gd name="T33" fmla="*/ 15081 h 21598"/>
                  <a:gd name="T34" fmla="*/ 30163 w 21598"/>
                  <a:gd name="T35" fmla="*/ 15081 h 2159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21598" h="21598">
                    <a:moveTo>
                      <a:pt x="21598" y="10799"/>
                    </a:moveTo>
                    <a:cubicBezTo>
                      <a:pt x="21599" y="9385"/>
                      <a:pt x="21318" y="7972"/>
                      <a:pt x="20776" y="6666"/>
                    </a:cubicBezTo>
                    <a:cubicBezTo>
                      <a:pt x="20236" y="5360"/>
                      <a:pt x="19435" y="4162"/>
                      <a:pt x="18435" y="3163"/>
                    </a:cubicBezTo>
                    <a:cubicBezTo>
                      <a:pt x="17436" y="2163"/>
                      <a:pt x="16238" y="1362"/>
                      <a:pt x="14932" y="822"/>
                    </a:cubicBezTo>
                    <a:cubicBezTo>
                      <a:pt x="13626" y="280"/>
                      <a:pt x="12213" y="-1"/>
                      <a:pt x="10799" y="0"/>
                    </a:cubicBezTo>
                    <a:cubicBezTo>
                      <a:pt x="9385" y="-1"/>
                      <a:pt x="7972" y="280"/>
                      <a:pt x="6666" y="822"/>
                    </a:cubicBezTo>
                    <a:cubicBezTo>
                      <a:pt x="5360" y="1362"/>
                      <a:pt x="4162" y="2163"/>
                      <a:pt x="3163" y="3163"/>
                    </a:cubicBezTo>
                    <a:cubicBezTo>
                      <a:pt x="2163" y="4162"/>
                      <a:pt x="1362" y="5360"/>
                      <a:pt x="822" y="6666"/>
                    </a:cubicBezTo>
                    <a:cubicBezTo>
                      <a:pt x="280" y="7972"/>
                      <a:pt x="-1" y="9385"/>
                      <a:pt x="0" y="10799"/>
                    </a:cubicBezTo>
                    <a:cubicBezTo>
                      <a:pt x="-1" y="12213"/>
                      <a:pt x="280" y="13626"/>
                      <a:pt x="822" y="14932"/>
                    </a:cubicBezTo>
                    <a:cubicBezTo>
                      <a:pt x="1362" y="16238"/>
                      <a:pt x="2163" y="17436"/>
                      <a:pt x="3163" y="18435"/>
                    </a:cubicBezTo>
                    <a:cubicBezTo>
                      <a:pt x="4162" y="19435"/>
                      <a:pt x="5360" y="20236"/>
                      <a:pt x="6666" y="20776"/>
                    </a:cubicBezTo>
                    <a:cubicBezTo>
                      <a:pt x="7972" y="21318"/>
                      <a:pt x="9385" y="21599"/>
                      <a:pt x="10799" y="21598"/>
                    </a:cubicBezTo>
                    <a:cubicBezTo>
                      <a:pt x="12213" y="21599"/>
                      <a:pt x="13626" y="21318"/>
                      <a:pt x="14932" y="20776"/>
                    </a:cubicBezTo>
                    <a:cubicBezTo>
                      <a:pt x="16238" y="20236"/>
                      <a:pt x="17436" y="19435"/>
                      <a:pt x="18435" y="18435"/>
                    </a:cubicBezTo>
                    <a:cubicBezTo>
                      <a:pt x="19435" y="17436"/>
                      <a:pt x="20236" y="16238"/>
                      <a:pt x="20776" y="14932"/>
                    </a:cubicBezTo>
                    <a:cubicBezTo>
                      <a:pt x="21318" y="13626"/>
                      <a:pt x="21599" y="12213"/>
                      <a:pt x="21598" y="10799"/>
                    </a:cubicBezTo>
                    <a:close/>
                    <a:moveTo>
                      <a:pt x="21598" y="10799"/>
                    </a:moveTo>
                  </a:path>
                </a:pathLst>
              </a:custGeom>
              <a:solidFill>
                <a:schemeClr val="accent1"/>
              </a:solid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a:p>
            </p:txBody>
          </p:sp>
          <p:sp>
            <p:nvSpPr>
              <p:cNvPr id="315" name="îŝľíḍé">
                <a:extLst>
                  <a:ext uri="{FF2B5EF4-FFF2-40B4-BE49-F238E27FC236}">
                    <a16:creationId xmlns:a16="http://schemas.microsoft.com/office/drawing/2014/main" id="{FB18A04B-6A79-4CFB-8834-91E44F441A8D}"/>
                  </a:ext>
                </a:extLst>
              </p:cNvPr>
              <p:cNvSpPr txBox="1"/>
              <p:nvPr/>
            </p:nvSpPr>
            <p:spPr bwMode="auto">
              <a:xfrm>
                <a:off x="1894196" y="4514469"/>
                <a:ext cx="705515" cy="512043"/>
              </a:xfrm>
              <a:prstGeom prst="rect">
                <a:avLst/>
              </a:prstGeom>
              <a:noFill/>
              <a:ln w="9525" cap="flat" cmpd="sng">
                <a:noFill/>
                <a:miter lim="800000"/>
                <a:headEnd/>
                <a:tailEnd/>
              </a:ln>
              <a:effectLst/>
            </p:spPr>
            <p:txBody>
              <a:bodyPr wrap="none">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914378">
                  <a:spcBef>
                    <a:spcPct val="50000"/>
                  </a:spcBef>
                  <a:defRPr/>
                </a:pPr>
                <a:r>
                  <a:rPr lang="zh-CN" altLang="zh-CN" sz="3400" kern="0" dirty="0">
                    <a:solidFill>
                      <a:schemeClr val="bg1"/>
                    </a:solidFill>
                    <a:latin typeface="Impact" panose="020B0806030902050204" pitchFamily="34" charset="0"/>
                  </a:rPr>
                  <a:t>1</a:t>
                </a:r>
              </a:p>
            </p:txBody>
          </p:sp>
          <p:sp>
            <p:nvSpPr>
              <p:cNvPr id="316" name="íṥ1íḑé">
                <a:extLst>
                  <a:ext uri="{FF2B5EF4-FFF2-40B4-BE49-F238E27FC236}">
                    <a16:creationId xmlns:a16="http://schemas.microsoft.com/office/drawing/2014/main" id="{3F3665B7-2BA0-4058-8A56-52CA2F24A7E6}"/>
                  </a:ext>
                </a:extLst>
              </p:cNvPr>
              <p:cNvSpPr txBox="1"/>
              <p:nvPr/>
            </p:nvSpPr>
            <p:spPr bwMode="auto">
              <a:xfrm>
                <a:off x="2507319" y="4028771"/>
                <a:ext cx="705515" cy="512043"/>
              </a:xfrm>
              <a:prstGeom prst="rect">
                <a:avLst/>
              </a:prstGeom>
              <a:noFill/>
              <a:ln w="9525" cap="flat" cmpd="sng">
                <a:noFill/>
                <a:miter lim="800000"/>
                <a:headEnd/>
                <a:tailEnd/>
              </a:ln>
              <a:effectLst/>
            </p:spPr>
            <p:txBody>
              <a:bodyPr wrap="none">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914378">
                  <a:spcBef>
                    <a:spcPct val="50000"/>
                  </a:spcBef>
                  <a:defRPr/>
                </a:pPr>
                <a:r>
                  <a:rPr lang="en-US" altLang="zh-CN" sz="3400" kern="0" dirty="0">
                    <a:solidFill>
                      <a:schemeClr val="bg1"/>
                    </a:solidFill>
                    <a:latin typeface="Impact" panose="020B0806030902050204" pitchFamily="34" charset="0"/>
                  </a:rPr>
                  <a:t>2</a:t>
                </a:r>
              </a:p>
            </p:txBody>
          </p:sp>
          <p:sp>
            <p:nvSpPr>
              <p:cNvPr id="317" name="i$ļîḓe">
                <a:extLst>
                  <a:ext uri="{FF2B5EF4-FFF2-40B4-BE49-F238E27FC236}">
                    <a16:creationId xmlns:a16="http://schemas.microsoft.com/office/drawing/2014/main" id="{3E21AFC7-1695-474D-8E93-7EE59420BF8B}"/>
                  </a:ext>
                </a:extLst>
              </p:cNvPr>
              <p:cNvSpPr txBox="1"/>
              <p:nvPr/>
            </p:nvSpPr>
            <p:spPr bwMode="auto">
              <a:xfrm>
                <a:off x="3132739" y="3474592"/>
                <a:ext cx="705515" cy="512043"/>
              </a:xfrm>
              <a:prstGeom prst="rect">
                <a:avLst/>
              </a:prstGeom>
              <a:noFill/>
              <a:ln w="9525" cap="flat" cmpd="sng">
                <a:noFill/>
                <a:miter lim="800000"/>
                <a:headEnd/>
                <a:tailEnd/>
              </a:ln>
              <a:effectLst/>
            </p:spPr>
            <p:txBody>
              <a:bodyPr wrap="none">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914378">
                  <a:spcBef>
                    <a:spcPct val="50000"/>
                  </a:spcBef>
                  <a:defRPr/>
                </a:pPr>
                <a:r>
                  <a:rPr lang="en-US" altLang="zh-CN" sz="3400" kern="0" dirty="0">
                    <a:solidFill>
                      <a:schemeClr val="bg1"/>
                    </a:solidFill>
                    <a:latin typeface="Impact" panose="020B0806030902050204" pitchFamily="34" charset="0"/>
                  </a:rPr>
                  <a:t>3</a:t>
                </a:r>
              </a:p>
            </p:txBody>
          </p:sp>
          <p:sp>
            <p:nvSpPr>
              <p:cNvPr id="318" name="iSľîḋé">
                <a:extLst>
                  <a:ext uri="{FF2B5EF4-FFF2-40B4-BE49-F238E27FC236}">
                    <a16:creationId xmlns:a16="http://schemas.microsoft.com/office/drawing/2014/main" id="{7AD6FD5F-EE7D-4010-B009-B1BC01C969AA}"/>
                  </a:ext>
                </a:extLst>
              </p:cNvPr>
              <p:cNvSpPr txBox="1"/>
              <p:nvPr/>
            </p:nvSpPr>
            <p:spPr bwMode="auto">
              <a:xfrm>
                <a:off x="3876908" y="3128404"/>
                <a:ext cx="705515" cy="512043"/>
              </a:xfrm>
              <a:prstGeom prst="rect">
                <a:avLst/>
              </a:prstGeom>
              <a:noFill/>
              <a:ln w="9525" cap="flat" cmpd="sng">
                <a:noFill/>
                <a:miter lim="800000"/>
                <a:headEnd/>
                <a:tailEnd/>
              </a:ln>
              <a:effectLst/>
            </p:spPr>
            <p:txBody>
              <a:bodyPr wrap="none">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914378">
                  <a:spcBef>
                    <a:spcPct val="50000"/>
                  </a:spcBef>
                  <a:defRPr/>
                </a:pPr>
                <a:r>
                  <a:rPr lang="en-US" altLang="zh-CN" sz="3400" kern="0" dirty="0">
                    <a:solidFill>
                      <a:schemeClr val="bg1"/>
                    </a:solidFill>
                    <a:latin typeface="Impact" panose="020B0806030902050204" pitchFamily="34" charset="0"/>
                  </a:rPr>
                  <a:t>4</a:t>
                </a:r>
              </a:p>
            </p:txBody>
          </p:sp>
        </p:grpSp>
        <p:grpSp>
          <p:nvGrpSpPr>
            <p:cNvPr id="282" name="ïşlíḑê">
              <a:extLst>
                <a:ext uri="{FF2B5EF4-FFF2-40B4-BE49-F238E27FC236}">
                  <a16:creationId xmlns:a16="http://schemas.microsoft.com/office/drawing/2014/main" id="{B71F6A1B-F872-42FA-AB2A-BBA0D41357F9}"/>
                </a:ext>
              </a:extLst>
            </p:cNvPr>
            <p:cNvGrpSpPr/>
            <p:nvPr/>
          </p:nvGrpSpPr>
          <p:grpSpPr>
            <a:xfrm>
              <a:off x="5284286" y="4860265"/>
              <a:ext cx="2737661" cy="1095825"/>
              <a:chOff x="5168845" y="3071603"/>
              <a:chExt cx="2737661" cy="1095825"/>
            </a:xfrm>
          </p:grpSpPr>
          <p:sp>
            <p:nvSpPr>
              <p:cNvPr id="300" name="ïşľiḑé">
                <a:extLst>
                  <a:ext uri="{FF2B5EF4-FFF2-40B4-BE49-F238E27FC236}">
                    <a16:creationId xmlns:a16="http://schemas.microsoft.com/office/drawing/2014/main" id="{7B7A552B-7613-4DC4-8B35-4C4A28FC8330}"/>
                  </a:ext>
                </a:extLst>
              </p:cNvPr>
              <p:cNvSpPr/>
              <p:nvPr/>
            </p:nvSpPr>
            <p:spPr bwMode="auto">
              <a:xfrm>
                <a:off x="5798443" y="3484483"/>
                <a:ext cx="2108063" cy="682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spcBef>
                    <a:spcPct val="0"/>
                  </a:spcBef>
                </a:pPr>
                <a:r>
                  <a:rPr lang="zh-CN" altLang="en-US" sz="900" dirty="0"/>
                  <a:t>实现对服务的精细追踪和可视化监控</a:t>
                </a:r>
              </a:p>
            </p:txBody>
          </p:sp>
          <p:sp>
            <p:nvSpPr>
              <p:cNvPr id="301" name="ïsḷíḓê">
                <a:extLst>
                  <a:ext uri="{FF2B5EF4-FFF2-40B4-BE49-F238E27FC236}">
                    <a16:creationId xmlns:a16="http://schemas.microsoft.com/office/drawing/2014/main" id="{DB382D1B-EBDA-431C-BFA7-CD8E68790826}"/>
                  </a:ext>
                </a:extLst>
              </p:cNvPr>
              <p:cNvSpPr txBox="1"/>
              <p:nvPr/>
            </p:nvSpPr>
            <p:spPr bwMode="auto">
              <a:xfrm>
                <a:off x="5798443" y="3071603"/>
                <a:ext cx="2108063" cy="412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spcBef>
                    <a:spcPct val="0"/>
                  </a:spcBef>
                  <a:buFontTx/>
                  <a:buNone/>
                </a:pPr>
                <a:r>
                  <a:rPr lang="en-US" altLang="zh-CN" sz="1800" b="1" dirty="0">
                    <a:solidFill>
                      <a:schemeClr val="accent1"/>
                    </a:solidFill>
                  </a:rPr>
                  <a:t>4. </a:t>
                </a:r>
                <a:r>
                  <a:rPr lang="zh-CN" altLang="en-US" sz="1800" b="1" dirty="0">
                    <a:solidFill>
                      <a:schemeClr val="accent1"/>
                    </a:solidFill>
                  </a:rPr>
                  <a:t>接入微服务平台</a:t>
                </a:r>
              </a:p>
            </p:txBody>
          </p:sp>
          <p:sp>
            <p:nvSpPr>
              <p:cNvPr id="302" name="iṩ1íḑé">
                <a:extLst>
                  <a:ext uri="{FF2B5EF4-FFF2-40B4-BE49-F238E27FC236}">
                    <a16:creationId xmlns:a16="http://schemas.microsoft.com/office/drawing/2014/main" id="{C9D8A11F-44A6-43FA-AAB5-4DC3888E3B49}"/>
                  </a:ext>
                </a:extLst>
              </p:cNvPr>
              <p:cNvSpPr/>
              <p:nvPr/>
            </p:nvSpPr>
            <p:spPr bwMode="auto">
              <a:xfrm>
                <a:off x="5168845" y="3164351"/>
                <a:ext cx="443181" cy="461080"/>
              </a:xfrm>
              <a:custGeom>
                <a:avLst/>
                <a:gdLst>
                  <a:gd name="T0" fmla="*/ 372171 w 604011"/>
                  <a:gd name="T1" fmla="*/ 372171 w 604011"/>
                  <a:gd name="T2" fmla="*/ 372171 w 604011"/>
                  <a:gd name="T3" fmla="*/ 372171 w 604011"/>
                  <a:gd name="T4" fmla="*/ 372171 w 604011"/>
                  <a:gd name="T5" fmla="*/ 372171 w 604011"/>
                  <a:gd name="T6" fmla="*/ 372171 w 604011"/>
                  <a:gd name="T7" fmla="*/ 372171 w 604011"/>
                  <a:gd name="T8" fmla="*/ 372171 w 604011"/>
                  <a:gd name="T9" fmla="*/ 372171 w 604011"/>
                  <a:gd name="T10" fmla="*/ 372171 w 604011"/>
                  <a:gd name="T11" fmla="*/ 372171 w 604011"/>
                  <a:gd name="T12" fmla="*/ 372171 w 604011"/>
                  <a:gd name="T13" fmla="*/ 372171 w 604011"/>
                  <a:gd name="T14" fmla="*/ 372171 w 604011"/>
                  <a:gd name="T15" fmla="*/ 372171 w 604011"/>
                  <a:gd name="T16" fmla="*/ 372171 w 604011"/>
                  <a:gd name="T17" fmla="*/ 372171 w 604011"/>
                  <a:gd name="T18" fmla="*/ 372171 w 604011"/>
                  <a:gd name="T19" fmla="*/ 372171 w 604011"/>
                  <a:gd name="T20" fmla="*/ 372171 w 604011"/>
                  <a:gd name="T21" fmla="*/ 372171 w 604011"/>
                  <a:gd name="T22" fmla="*/ 372171 w 604011"/>
                  <a:gd name="T23" fmla="*/ 372171 w 604011"/>
                  <a:gd name="T24" fmla="*/ 372171 w 604011"/>
                  <a:gd name="T25" fmla="*/ 372171 w 604011"/>
                  <a:gd name="T26" fmla="*/ 372171 w 604011"/>
                  <a:gd name="T27" fmla="*/ 372171 w 604011"/>
                  <a:gd name="T28" fmla="*/ 372171 w 604011"/>
                  <a:gd name="T29" fmla="*/ 372171 w 604011"/>
                  <a:gd name="T30" fmla="*/ 372171 w 604011"/>
                  <a:gd name="T31" fmla="*/ 372171 w 604011"/>
                  <a:gd name="T32" fmla="*/ 372171 w 604011"/>
                  <a:gd name="T33" fmla="*/ 372171 w 604011"/>
                  <a:gd name="T34" fmla="*/ 372171 w 604011"/>
                  <a:gd name="T35" fmla="*/ 372171 w 604011"/>
                  <a:gd name="T36" fmla="*/ 372171 w 604011"/>
                  <a:gd name="T37" fmla="*/ 372171 w 604011"/>
                  <a:gd name="T38" fmla="*/ 372171 w 604011"/>
                  <a:gd name="T39" fmla="*/ 372171 w 604011"/>
                  <a:gd name="T40" fmla="*/ 372171 w 604011"/>
                  <a:gd name="T41" fmla="*/ 372171 w 604011"/>
                  <a:gd name="T42" fmla="*/ 372171 w 604011"/>
                  <a:gd name="T43" fmla="*/ 372171 w 604011"/>
                  <a:gd name="T44" fmla="*/ 372171 w 604011"/>
                  <a:gd name="T45" fmla="*/ 372171 w 604011"/>
                  <a:gd name="T46" fmla="*/ 372171 w 604011"/>
                  <a:gd name="T47" fmla="*/ 372171 w 604011"/>
                  <a:gd name="T48" fmla="*/ 372171 w 604011"/>
                  <a:gd name="T49" fmla="*/ 372171 w 604011"/>
                  <a:gd name="T50" fmla="*/ 372171 w 604011"/>
                  <a:gd name="T51" fmla="*/ 372171 w 604011"/>
                  <a:gd name="T52" fmla="*/ 372171 w 604011"/>
                  <a:gd name="T53" fmla="*/ 372171 w 604011"/>
                  <a:gd name="T54" fmla="*/ 372171 w 604011"/>
                  <a:gd name="T55" fmla="*/ 372171 w 604011"/>
                  <a:gd name="T56" fmla="*/ 372171 w 604011"/>
                  <a:gd name="T57" fmla="*/ 372171 w 604011"/>
                  <a:gd name="T58" fmla="*/ 372171 w 604011"/>
                  <a:gd name="T59" fmla="*/ 372171 w 604011"/>
                  <a:gd name="T60" fmla="*/ 372171 w 604011"/>
                  <a:gd name="T61" fmla="*/ 372171 w 604011"/>
                  <a:gd name="T62" fmla="*/ 372171 w 604011"/>
                  <a:gd name="T63" fmla="*/ 372171 w 604011"/>
                  <a:gd name="T64" fmla="*/ 372171 w 604011"/>
                  <a:gd name="T65" fmla="*/ 372171 w 604011"/>
                  <a:gd name="T66" fmla="*/ 372171 w 604011"/>
                  <a:gd name="T67" fmla="*/ 372171 w 604011"/>
                  <a:gd name="T68" fmla="*/ 372171 w 604011"/>
                  <a:gd name="T69" fmla="*/ 372171 w 604011"/>
                  <a:gd name="T70" fmla="*/ 372171 w 604011"/>
                  <a:gd name="T71" fmla="*/ 372171 w 604011"/>
                  <a:gd name="T72" fmla="*/ 372171 w 604011"/>
                  <a:gd name="T73" fmla="*/ 372171 w 6040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554" h="2662">
                    <a:moveTo>
                      <a:pt x="2304" y="643"/>
                    </a:moveTo>
                    <a:cubicBezTo>
                      <a:pt x="2442" y="643"/>
                      <a:pt x="2554" y="531"/>
                      <a:pt x="2554" y="394"/>
                    </a:cubicBezTo>
                    <a:cubicBezTo>
                      <a:pt x="2554" y="256"/>
                      <a:pt x="2442" y="144"/>
                      <a:pt x="2304" y="144"/>
                    </a:cubicBezTo>
                    <a:cubicBezTo>
                      <a:pt x="2167" y="144"/>
                      <a:pt x="2055" y="256"/>
                      <a:pt x="2055" y="394"/>
                    </a:cubicBezTo>
                    <a:cubicBezTo>
                      <a:pt x="2055" y="466"/>
                      <a:pt x="2086" y="531"/>
                      <a:pt x="2136" y="577"/>
                    </a:cubicBezTo>
                    <a:lnTo>
                      <a:pt x="1935" y="971"/>
                    </a:lnTo>
                    <a:cubicBezTo>
                      <a:pt x="1881" y="951"/>
                      <a:pt x="1823" y="941"/>
                      <a:pt x="1762" y="941"/>
                    </a:cubicBezTo>
                    <a:cubicBezTo>
                      <a:pt x="1623" y="941"/>
                      <a:pt x="1497" y="996"/>
                      <a:pt x="1405" y="1086"/>
                    </a:cubicBezTo>
                    <a:lnTo>
                      <a:pt x="555" y="414"/>
                    </a:lnTo>
                    <a:cubicBezTo>
                      <a:pt x="573" y="377"/>
                      <a:pt x="582" y="335"/>
                      <a:pt x="582" y="291"/>
                    </a:cubicBezTo>
                    <a:cubicBezTo>
                      <a:pt x="582" y="131"/>
                      <a:pt x="452" y="0"/>
                      <a:pt x="291" y="0"/>
                    </a:cubicBezTo>
                    <a:cubicBezTo>
                      <a:pt x="131" y="0"/>
                      <a:pt x="0" y="131"/>
                      <a:pt x="0" y="291"/>
                    </a:cubicBezTo>
                    <a:cubicBezTo>
                      <a:pt x="0" y="451"/>
                      <a:pt x="131" y="582"/>
                      <a:pt x="291" y="582"/>
                    </a:cubicBezTo>
                    <a:cubicBezTo>
                      <a:pt x="360" y="582"/>
                      <a:pt x="422" y="558"/>
                      <a:pt x="472" y="519"/>
                    </a:cubicBezTo>
                    <a:lnTo>
                      <a:pt x="1322" y="1191"/>
                    </a:lnTo>
                    <a:cubicBezTo>
                      <a:pt x="1276" y="1268"/>
                      <a:pt x="1249" y="1358"/>
                      <a:pt x="1249" y="1454"/>
                    </a:cubicBezTo>
                    <a:cubicBezTo>
                      <a:pt x="1249" y="1544"/>
                      <a:pt x="1272" y="1628"/>
                      <a:pt x="1313" y="1702"/>
                    </a:cubicBezTo>
                    <a:lnTo>
                      <a:pt x="704" y="2150"/>
                    </a:lnTo>
                    <a:cubicBezTo>
                      <a:pt x="653" y="2106"/>
                      <a:pt x="588" y="2080"/>
                      <a:pt x="516" y="2080"/>
                    </a:cubicBezTo>
                    <a:cubicBezTo>
                      <a:pt x="355" y="2080"/>
                      <a:pt x="225" y="2211"/>
                      <a:pt x="225" y="2371"/>
                    </a:cubicBezTo>
                    <a:cubicBezTo>
                      <a:pt x="225" y="2531"/>
                      <a:pt x="355" y="2662"/>
                      <a:pt x="516" y="2662"/>
                    </a:cubicBezTo>
                    <a:cubicBezTo>
                      <a:pt x="676" y="2662"/>
                      <a:pt x="807" y="2531"/>
                      <a:pt x="807" y="2371"/>
                    </a:cubicBezTo>
                    <a:cubicBezTo>
                      <a:pt x="807" y="2331"/>
                      <a:pt x="798" y="2292"/>
                      <a:pt x="783" y="2257"/>
                    </a:cubicBezTo>
                    <a:lnTo>
                      <a:pt x="1392" y="1809"/>
                    </a:lnTo>
                    <a:cubicBezTo>
                      <a:pt x="1486" y="1907"/>
                      <a:pt x="1617" y="1967"/>
                      <a:pt x="1762" y="1967"/>
                    </a:cubicBezTo>
                    <a:cubicBezTo>
                      <a:pt x="1816" y="1967"/>
                      <a:pt x="1868" y="1959"/>
                      <a:pt x="1916" y="1944"/>
                    </a:cubicBezTo>
                    <a:lnTo>
                      <a:pt x="2072" y="2278"/>
                    </a:lnTo>
                    <a:cubicBezTo>
                      <a:pt x="2037" y="2313"/>
                      <a:pt x="2015" y="2362"/>
                      <a:pt x="2015" y="2416"/>
                    </a:cubicBezTo>
                    <a:cubicBezTo>
                      <a:pt x="2015" y="2523"/>
                      <a:pt x="2102" y="2610"/>
                      <a:pt x="2209" y="2610"/>
                    </a:cubicBezTo>
                    <a:cubicBezTo>
                      <a:pt x="2316" y="2610"/>
                      <a:pt x="2403" y="2523"/>
                      <a:pt x="2403" y="2416"/>
                    </a:cubicBezTo>
                    <a:cubicBezTo>
                      <a:pt x="2403" y="2308"/>
                      <a:pt x="2316" y="2221"/>
                      <a:pt x="2209" y="2221"/>
                    </a:cubicBezTo>
                    <a:cubicBezTo>
                      <a:pt x="2204" y="2221"/>
                      <a:pt x="2198" y="2222"/>
                      <a:pt x="2193" y="2222"/>
                    </a:cubicBezTo>
                    <a:lnTo>
                      <a:pt x="2037" y="1887"/>
                    </a:lnTo>
                    <a:cubicBezTo>
                      <a:pt x="2180" y="1796"/>
                      <a:pt x="2276" y="1636"/>
                      <a:pt x="2276" y="1454"/>
                    </a:cubicBezTo>
                    <a:cubicBezTo>
                      <a:pt x="2276" y="1279"/>
                      <a:pt x="2188" y="1124"/>
                      <a:pt x="2053" y="1031"/>
                    </a:cubicBezTo>
                    <a:lnTo>
                      <a:pt x="2254" y="638"/>
                    </a:lnTo>
                    <a:cubicBezTo>
                      <a:pt x="2270" y="641"/>
                      <a:pt x="2287" y="643"/>
                      <a:pt x="2304" y="643"/>
                    </a:cubicBezTo>
                    <a:close/>
                  </a:path>
                </a:pathLst>
              </a:custGeom>
              <a:solidFill>
                <a:schemeClr val="accent1"/>
              </a:solidFill>
              <a:ln>
                <a:noFill/>
              </a:ln>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a:p>
            </p:txBody>
          </p:sp>
        </p:grpSp>
        <p:grpSp>
          <p:nvGrpSpPr>
            <p:cNvPr id="283" name="íşlîďè">
              <a:extLst>
                <a:ext uri="{FF2B5EF4-FFF2-40B4-BE49-F238E27FC236}">
                  <a16:creationId xmlns:a16="http://schemas.microsoft.com/office/drawing/2014/main" id="{680D47A1-51D1-41A1-A02C-FD41FF11433B}"/>
                </a:ext>
              </a:extLst>
            </p:cNvPr>
            <p:cNvGrpSpPr/>
            <p:nvPr/>
          </p:nvGrpSpPr>
          <p:grpSpPr>
            <a:xfrm>
              <a:off x="8803729" y="4860265"/>
              <a:ext cx="2746610" cy="1156415"/>
              <a:chOff x="8688288" y="3071603"/>
              <a:chExt cx="2746610" cy="1156415"/>
            </a:xfrm>
          </p:grpSpPr>
          <p:sp>
            <p:nvSpPr>
              <p:cNvPr id="297" name="ïSlîďe">
                <a:extLst>
                  <a:ext uri="{FF2B5EF4-FFF2-40B4-BE49-F238E27FC236}">
                    <a16:creationId xmlns:a16="http://schemas.microsoft.com/office/drawing/2014/main" id="{7F5EE4EF-F57D-400C-80D2-7DFD5D4C3B20}"/>
                  </a:ext>
                </a:extLst>
              </p:cNvPr>
              <p:cNvSpPr/>
              <p:nvPr/>
            </p:nvSpPr>
            <p:spPr bwMode="auto">
              <a:xfrm>
                <a:off x="9326835" y="3484483"/>
                <a:ext cx="2108063" cy="7435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71450" indent="-171450">
                  <a:lnSpc>
                    <a:spcPct val="150000"/>
                  </a:lnSpc>
                  <a:spcBef>
                    <a:spcPct val="0"/>
                  </a:spcBef>
                  <a:buFont typeface="Arial" panose="020B0604020202020204" pitchFamily="34" charset="0"/>
                  <a:buChar char="•"/>
                </a:pPr>
                <a:r>
                  <a:rPr lang="zh-CN" altLang="en-US" sz="900" dirty="0"/>
                  <a:t>统一代码仓库</a:t>
                </a:r>
                <a:endParaRPr lang="en-US" altLang="zh-CN" sz="900" dirty="0"/>
              </a:p>
              <a:p>
                <a:pPr marL="171450" indent="-171450">
                  <a:lnSpc>
                    <a:spcPct val="150000"/>
                  </a:lnSpc>
                  <a:spcBef>
                    <a:spcPct val="0"/>
                  </a:spcBef>
                  <a:buFont typeface="Arial" panose="020B0604020202020204" pitchFamily="34" charset="0"/>
                  <a:buChar char="•"/>
                </a:pPr>
                <a:r>
                  <a:rPr lang="zh-CN" altLang="en-US" sz="900" dirty="0"/>
                  <a:t>统一镜像仓库</a:t>
                </a:r>
                <a:endParaRPr lang="en-US" altLang="zh-CN" sz="900" dirty="0"/>
              </a:p>
              <a:p>
                <a:pPr marL="171450" indent="-171450">
                  <a:lnSpc>
                    <a:spcPct val="150000"/>
                  </a:lnSpc>
                  <a:spcBef>
                    <a:spcPct val="0"/>
                  </a:spcBef>
                  <a:buFont typeface="Arial" panose="020B0604020202020204" pitchFamily="34" charset="0"/>
                  <a:buChar char="•"/>
                </a:pPr>
                <a:r>
                  <a:rPr lang="zh-CN" altLang="en-US" sz="900" dirty="0"/>
                  <a:t>统一配置仓库</a:t>
                </a:r>
              </a:p>
            </p:txBody>
          </p:sp>
          <p:sp>
            <p:nvSpPr>
              <p:cNvPr id="298" name="i$lîḋe">
                <a:extLst>
                  <a:ext uri="{FF2B5EF4-FFF2-40B4-BE49-F238E27FC236}">
                    <a16:creationId xmlns:a16="http://schemas.microsoft.com/office/drawing/2014/main" id="{B350C883-C1A2-4547-9182-1FA1B50D9506}"/>
                  </a:ext>
                </a:extLst>
              </p:cNvPr>
              <p:cNvSpPr txBox="1"/>
              <p:nvPr/>
            </p:nvSpPr>
            <p:spPr bwMode="auto">
              <a:xfrm>
                <a:off x="9326835" y="3071603"/>
                <a:ext cx="2108063" cy="412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spcBef>
                    <a:spcPct val="0"/>
                  </a:spcBef>
                  <a:buFontTx/>
                  <a:buNone/>
                </a:pPr>
                <a:r>
                  <a:rPr lang="en-US" altLang="zh-CN" sz="1800" b="1" dirty="0">
                    <a:solidFill>
                      <a:schemeClr val="accent2"/>
                    </a:solidFill>
                  </a:rPr>
                  <a:t>3. </a:t>
                </a:r>
                <a:r>
                  <a:rPr lang="zh-CN" altLang="en-US" b="1" dirty="0">
                    <a:solidFill>
                      <a:schemeClr val="accent2"/>
                    </a:solidFill>
                  </a:rPr>
                  <a:t>接入容器云平台</a:t>
                </a:r>
                <a:endParaRPr lang="zh-CN" altLang="en-US" sz="1800" b="1" dirty="0">
                  <a:solidFill>
                    <a:schemeClr val="accent2"/>
                  </a:solidFill>
                </a:endParaRPr>
              </a:p>
            </p:txBody>
          </p:sp>
          <p:sp>
            <p:nvSpPr>
              <p:cNvPr id="299" name="îşľïḋè">
                <a:extLst>
                  <a:ext uri="{FF2B5EF4-FFF2-40B4-BE49-F238E27FC236}">
                    <a16:creationId xmlns:a16="http://schemas.microsoft.com/office/drawing/2014/main" id="{2421C055-371C-45D3-B745-453CB9F5555D}"/>
                  </a:ext>
                </a:extLst>
              </p:cNvPr>
              <p:cNvSpPr/>
              <p:nvPr/>
            </p:nvSpPr>
            <p:spPr bwMode="auto">
              <a:xfrm>
                <a:off x="8688288" y="3261073"/>
                <a:ext cx="461080" cy="267636"/>
              </a:xfrm>
              <a:custGeom>
                <a:avLst/>
                <a:gdLst>
                  <a:gd name="T0" fmla="*/ 2971 w 2971"/>
                  <a:gd name="T1" fmla="*/ 1051 h 1727"/>
                  <a:gd name="T2" fmla="*/ 2295 w 2971"/>
                  <a:gd name="T3" fmla="*/ 1727 h 1727"/>
                  <a:gd name="T4" fmla="*/ 1592 w 2971"/>
                  <a:gd name="T5" fmla="*/ 1727 h 1727"/>
                  <a:gd name="T6" fmla="*/ 1592 w 2971"/>
                  <a:gd name="T7" fmla="*/ 944 h 1727"/>
                  <a:gd name="T8" fmla="*/ 1781 w 2971"/>
                  <a:gd name="T9" fmla="*/ 1133 h 1727"/>
                  <a:gd name="T10" fmla="*/ 1852 w 2971"/>
                  <a:gd name="T11" fmla="*/ 1162 h 1727"/>
                  <a:gd name="T12" fmla="*/ 1922 w 2971"/>
                  <a:gd name="T13" fmla="*/ 1133 h 1727"/>
                  <a:gd name="T14" fmla="*/ 1922 w 2971"/>
                  <a:gd name="T15" fmla="*/ 992 h 1727"/>
                  <a:gd name="T16" fmla="*/ 1556 w 2971"/>
                  <a:gd name="T17" fmla="*/ 625 h 1727"/>
                  <a:gd name="T18" fmla="*/ 1415 w 2971"/>
                  <a:gd name="T19" fmla="*/ 625 h 1727"/>
                  <a:gd name="T20" fmla="*/ 1048 w 2971"/>
                  <a:gd name="T21" fmla="*/ 992 h 1727"/>
                  <a:gd name="T22" fmla="*/ 1048 w 2971"/>
                  <a:gd name="T23" fmla="*/ 1133 h 1727"/>
                  <a:gd name="T24" fmla="*/ 1119 w 2971"/>
                  <a:gd name="T25" fmla="*/ 1162 h 1727"/>
                  <a:gd name="T26" fmla="*/ 1190 w 2971"/>
                  <a:gd name="T27" fmla="*/ 1133 h 1727"/>
                  <a:gd name="T28" fmla="*/ 1392 w 2971"/>
                  <a:gd name="T29" fmla="*/ 931 h 1727"/>
                  <a:gd name="T30" fmla="*/ 1392 w 2971"/>
                  <a:gd name="T31" fmla="*/ 1727 h 1727"/>
                  <a:gd name="T32" fmla="*/ 519 w 2971"/>
                  <a:gd name="T33" fmla="*/ 1727 h 1727"/>
                  <a:gd name="T34" fmla="*/ 0 w 2971"/>
                  <a:gd name="T35" fmla="*/ 1208 h 1727"/>
                  <a:gd name="T36" fmla="*/ 477 w 2971"/>
                  <a:gd name="T37" fmla="*/ 690 h 1727"/>
                  <a:gd name="T38" fmla="*/ 740 w 2971"/>
                  <a:gd name="T39" fmla="*/ 226 h 1727"/>
                  <a:gd name="T40" fmla="*/ 1322 w 2971"/>
                  <a:gd name="T41" fmla="*/ 0 h 1727"/>
                  <a:gd name="T42" fmla="*/ 2062 w 2971"/>
                  <a:gd name="T43" fmla="*/ 418 h 1727"/>
                  <a:gd name="T44" fmla="*/ 2295 w 2971"/>
                  <a:gd name="T45" fmla="*/ 376 h 1727"/>
                  <a:gd name="T46" fmla="*/ 2971 w 2971"/>
                  <a:gd name="T47" fmla="*/ 1051 h 17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971" h="1727">
                    <a:moveTo>
                      <a:pt x="2971" y="1051"/>
                    </a:moveTo>
                    <a:cubicBezTo>
                      <a:pt x="2971" y="1424"/>
                      <a:pt x="2668" y="1727"/>
                      <a:pt x="2295" y="1727"/>
                    </a:cubicBezTo>
                    <a:lnTo>
                      <a:pt x="1592" y="1727"/>
                    </a:lnTo>
                    <a:lnTo>
                      <a:pt x="1592" y="944"/>
                    </a:lnTo>
                    <a:lnTo>
                      <a:pt x="1781" y="1133"/>
                    </a:lnTo>
                    <a:cubicBezTo>
                      <a:pt x="1800" y="1152"/>
                      <a:pt x="1826" y="1162"/>
                      <a:pt x="1852" y="1162"/>
                    </a:cubicBezTo>
                    <a:cubicBezTo>
                      <a:pt x="1877" y="1162"/>
                      <a:pt x="1903" y="1153"/>
                      <a:pt x="1922" y="1133"/>
                    </a:cubicBezTo>
                    <a:cubicBezTo>
                      <a:pt x="1961" y="1094"/>
                      <a:pt x="1961" y="1031"/>
                      <a:pt x="1922" y="992"/>
                    </a:cubicBezTo>
                    <a:lnTo>
                      <a:pt x="1556" y="625"/>
                    </a:lnTo>
                    <a:cubicBezTo>
                      <a:pt x="1517" y="586"/>
                      <a:pt x="1454" y="586"/>
                      <a:pt x="1415" y="625"/>
                    </a:cubicBezTo>
                    <a:lnTo>
                      <a:pt x="1048" y="992"/>
                    </a:lnTo>
                    <a:cubicBezTo>
                      <a:pt x="1009" y="1031"/>
                      <a:pt x="1009" y="1094"/>
                      <a:pt x="1048" y="1133"/>
                    </a:cubicBezTo>
                    <a:cubicBezTo>
                      <a:pt x="1068" y="1152"/>
                      <a:pt x="1093" y="1162"/>
                      <a:pt x="1119" y="1162"/>
                    </a:cubicBezTo>
                    <a:cubicBezTo>
                      <a:pt x="1145" y="1162"/>
                      <a:pt x="1170" y="1153"/>
                      <a:pt x="1190" y="1133"/>
                    </a:cubicBezTo>
                    <a:lnTo>
                      <a:pt x="1392" y="931"/>
                    </a:lnTo>
                    <a:lnTo>
                      <a:pt x="1392" y="1727"/>
                    </a:lnTo>
                    <a:lnTo>
                      <a:pt x="519" y="1727"/>
                    </a:lnTo>
                    <a:cubicBezTo>
                      <a:pt x="233" y="1727"/>
                      <a:pt x="0" y="1494"/>
                      <a:pt x="0" y="1208"/>
                    </a:cubicBezTo>
                    <a:cubicBezTo>
                      <a:pt x="0" y="936"/>
                      <a:pt x="210" y="712"/>
                      <a:pt x="477" y="690"/>
                    </a:cubicBezTo>
                    <a:cubicBezTo>
                      <a:pt x="513" y="513"/>
                      <a:pt x="604" y="350"/>
                      <a:pt x="740" y="226"/>
                    </a:cubicBezTo>
                    <a:cubicBezTo>
                      <a:pt x="899" y="80"/>
                      <a:pt x="1106" y="0"/>
                      <a:pt x="1322" y="0"/>
                    </a:cubicBezTo>
                    <a:cubicBezTo>
                      <a:pt x="1627" y="0"/>
                      <a:pt x="1907" y="161"/>
                      <a:pt x="2062" y="418"/>
                    </a:cubicBezTo>
                    <a:cubicBezTo>
                      <a:pt x="2136" y="391"/>
                      <a:pt x="2216" y="376"/>
                      <a:pt x="2295" y="376"/>
                    </a:cubicBezTo>
                    <a:cubicBezTo>
                      <a:pt x="2668" y="376"/>
                      <a:pt x="2971" y="679"/>
                      <a:pt x="2971" y="1051"/>
                    </a:cubicBezTo>
                    <a:close/>
                  </a:path>
                </a:pathLst>
              </a:custGeom>
              <a:solidFill>
                <a:schemeClr val="accent2"/>
              </a:solidFill>
              <a:ln>
                <a:noFill/>
              </a:ln>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a:p>
            </p:txBody>
          </p:sp>
        </p:grpSp>
        <p:cxnSp>
          <p:nvCxnSpPr>
            <p:cNvPr id="284" name="直接箭头连接符 283">
              <a:extLst>
                <a:ext uri="{FF2B5EF4-FFF2-40B4-BE49-F238E27FC236}">
                  <a16:creationId xmlns:a16="http://schemas.microsoft.com/office/drawing/2014/main" id="{2DB6A314-023D-4E7A-84E6-52D4CD149EFB}"/>
                </a:ext>
              </a:extLst>
            </p:cNvPr>
            <p:cNvCxnSpPr/>
            <p:nvPr/>
          </p:nvCxnSpPr>
          <p:spPr>
            <a:xfrm flipH="1">
              <a:off x="7965865" y="5108931"/>
              <a:ext cx="864096" cy="0"/>
            </a:xfrm>
            <a:prstGeom prst="straightConnector1">
              <a:avLst/>
            </a:prstGeom>
            <a:ln w="3175" cap="rnd">
              <a:solidFill>
                <a:schemeClr val="tx1">
                  <a:lumMod val="50000"/>
                  <a:lumOff val="50000"/>
                </a:schemeClr>
              </a:solidFill>
              <a:round/>
              <a:headEnd type="none"/>
              <a:tailEnd type="triangle"/>
            </a:ln>
          </p:spPr>
          <p:style>
            <a:lnRef idx="1">
              <a:schemeClr val="accent1"/>
            </a:lnRef>
            <a:fillRef idx="0">
              <a:schemeClr val="accent1"/>
            </a:fillRef>
            <a:effectRef idx="0">
              <a:schemeClr val="accent1"/>
            </a:effectRef>
            <a:fontRef idx="minor">
              <a:schemeClr val="tx1"/>
            </a:fontRef>
          </p:style>
        </p:cxnSp>
        <p:grpSp>
          <p:nvGrpSpPr>
            <p:cNvPr id="285" name="ísḻîḍe">
              <a:extLst>
                <a:ext uri="{FF2B5EF4-FFF2-40B4-BE49-F238E27FC236}">
                  <a16:creationId xmlns:a16="http://schemas.microsoft.com/office/drawing/2014/main" id="{6633EDA9-C8C6-46DF-AB3D-96F57E70131D}"/>
                </a:ext>
              </a:extLst>
            </p:cNvPr>
            <p:cNvGrpSpPr/>
            <p:nvPr/>
          </p:nvGrpSpPr>
          <p:grpSpPr>
            <a:xfrm>
              <a:off x="5313480" y="3098311"/>
              <a:ext cx="2708467" cy="1115050"/>
              <a:chOff x="5198039" y="3071603"/>
              <a:chExt cx="2708467" cy="1115050"/>
            </a:xfrm>
          </p:grpSpPr>
          <p:sp>
            <p:nvSpPr>
              <p:cNvPr id="294" name="iś1íḑè">
                <a:extLst>
                  <a:ext uri="{FF2B5EF4-FFF2-40B4-BE49-F238E27FC236}">
                    <a16:creationId xmlns:a16="http://schemas.microsoft.com/office/drawing/2014/main" id="{63B4AE6A-D28C-4FFE-8ACF-C8D3C3E95156}"/>
                  </a:ext>
                </a:extLst>
              </p:cNvPr>
              <p:cNvSpPr/>
              <p:nvPr/>
            </p:nvSpPr>
            <p:spPr bwMode="auto">
              <a:xfrm>
                <a:off x="5798443" y="3484483"/>
                <a:ext cx="2108063" cy="702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spcBef>
                    <a:spcPct val="0"/>
                  </a:spcBef>
                </a:pPr>
                <a:r>
                  <a:rPr lang="zh-CN" altLang="en-US" sz="900" dirty="0"/>
                  <a:t>可以各地自行准备</a:t>
                </a:r>
                <a:r>
                  <a:rPr lang="en-US" altLang="zh-CN" sz="900" dirty="0"/>
                  <a:t>K8S</a:t>
                </a:r>
                <a:r>
                  <a:rPr lang="zh-CN" altLang="en-US" sz="900" dirty="0"/>
                  <a:t>集群</a:t>
                </a:r>
                <a:endParaRPr lang="en-US" altLang="zh-CN" sz="900" dirty="0"/>
              </a:p>
              <a:p>
                <a:pPr>
                  <a:lnSpc>
                    <a:spcPct val="150000"/>
                  </a:lnSpc>
                  <a:spcBef>
                    <a:spcPct val="0"/>
                  </a:spcBef>
                </a:pPr>
                <a:r>
                  <a:rPr lang="zh-CN" altLang="en-US" sz="900" dirty="0"/>
                  <a:t>也可以由云平台远程安装</a:t>
                </a:r>
              </a:p>
            </p:txBody>
          </p:sp>
          <p:sp>
            <p:nvSpPr>
              <p:cNvPr id="295" name="ïŝľïḍè">
                <a:extLst>
                  <a:ext uri="{FF2B5EF4-FFF2-40B4-BE49-F238E27FC236}">
                    <a16:creationId xmlns:a16="http://schemas.microsoft.com/office/drawing/2014/main" id="{0FCB8B47-6CE9-4712-8780-C41C6342AF50}"/>
                  </a:ext>
                </a:extLst>
              </p:cNvPr>
              <p:cNvSpPr txBox="1"/>
              <p:nvPr/>
            </p:nvSpPr>
            <p:spPr bwMode="auto">
              <a:xfrm>
                <a:off x="5798443" y="3071603"/>
                <a:ext cx="2108063" cy="412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spcBef>
                    <a:spcPct val="0"/>
                  </a:spcBef>
                  <a:buFontTx/>
                  <a:buNone/>
                </a:pPr>
                <a:r>
                  <a:rPr lang="en-US" altLang="zh-CN" b="1" dirty="0">
                    <a:solidFill>
                      <a:schemeClr val="accent4"/>
                    </a:solidFill>
                  </a:rPr>
                  <a:t>1. K8S</a:t>
                </a:r>
                <a:r>
                  <a:rPr lang="zh-CN" altLang="en-US" b="1" dirty="0">
                    <a:solidFill>
                      <a:schemeClr val="accent4"/>
                    </a:solidFill>
                  </a:rPr>
                  <a:t>环境部署</a:t>
                </a:r>
                <a:endParaRPr lang="zh-CN" altLang="en-US" sz="1800" b="1" dirty="0">
                  <a:solidFill>
                    <a:schemeClr val="accent4"/>
                  </a:solidFill>
                </a:endParaRPr>
              </a:p>
            </p:txBody>
          </p:sp>
          <p:sp>
            <p:nvSpPr>
              <p:cNvPr id="296" name="iŝľîḓe">
                <a:extLst>
                  <a:ext uri="{FF2B5EF4-FFF2-40B4-BE49-F238E27FC236}">
                    <a16:creationId xmlns:a16="http://schemas.microsoft.com/office/drawing/2014/main" id="{CB512934-E98C-4486-8EAC-AF1BF47E4063}"/>
                  </a:ext>
                </a:extLst>
              </p:cNvPr>
              <p:cNvSpPr/>
              <p:nvPr/>
            </p:nvSpPr>
            <p:spPr bwMode="auto">
              <a:xfrm>
                <a:off x="5198039" y="3164351"/>
                <a:ext cx="384793" cy="461080"/>
              </a:xfrm>
              <a:custGeom>
                <a:avLst/>
                <a:gdLst>
                  <a:gd name="connsiteX0" fmla="*/ 333775 w 500803"/>
                  <a:gd name="connsiteY0" fmla="*/ 500097 h 600088"/>
                  <a:gd name="connsiteX1" fmla="*/ 417160 w 500803"/>
                  <a:gd name="connsiteY1" fmla="*/ 533341 h 600088"/>
                  <a:gd name="connsiteX2" fmla="*/ 500803 w 500803"/>
                  <a:gd name="connsiteY2" fmla="*/ 500097 h 600088"/>
                  <a:gd name="connsiteX3" fmla="*/ 500803 w 500803"/>
                  <a:gd name="connsiteY3" fmla="*/ 566844 h 600088"/>
                  <a:gd name="connsiteX4" fmla="*/ 417160 w 500803"/>
                  <a:gd name="connsiteY4" fmla="*/ 600088 h 600088"/>
                  <a:gd name="connsiteX5" fmla="*/ 333775 w 500803"/>
                  <a:gd name="connsiteY5" fmla="*/ 566844 h 600088"/>
                  <a:gd name="connsiteX6" fmla="*/ 0 w 500803"/>
                  <a:gd name="connsiteY6" fmla="*/ 500097 h 600088"/>
                  <a:gd name="connsiteX7" fmla="*/ 83385 w 500803"/>
                  <a:gd name="connsiteY7" fmla="*/ 533341 h 600088"/>
                  <a:gd name="connsiteX8" fmla="*/ 167028 w 500803"/>
                  <a:gd name="connsiteY8" fmla="*/ 500097 h 600088"/>
                  <a:gd name="connsiteX9" fmla="*/ 167028 w 500803"/>
                  <a:gd name="connsiteY9" fmla="*/ 566844 h 600088"/>
                  <a:gd name="connsiteX10" fmla="*/ 83385 w 500803"/>
                  <a:gd name="connsiteY10" fmla="*/ 600088 h 600088"/>
                  <a:gd name="connsiteX11" fmla="*/ 0 w 500803"/>
                  <a:gd name="connsiteY11" fmla="*/ 566844 h 600088"/>
                  <a:gd name="connsiteX12" fmla="*/ 0 w 500803"/>
                  <a:gd name="connsiteY12" fmla="*/ 416547 h 600088"/>
                  <a:gd name="connsiteX13" fmla="*/ 83381 w 500803"/>
                  <a:gd name="connsiteY13" fmla="*/ 450057 h 600088"/>
                  <a:gd name="connsiteX14" fmla="*/ 167020 w 500803"/>
                  <a:gd name="connsiteY14" fmla="*/ 416547 h 600088"/>
                  <a:gd name="connsiteX15" fmla="*/ 167020 w 500803"/>
                  <a:gd name="connsiteY15" fmla="*/ 455986 h 600088"/>
                  <a:gd name="connsiteX16" fmla="*/ 333783 w 500803"/>
                  <a:gd name="connsiteY16" fmla="*/ 455986 h 600088"/>
                  <a:gd name="connsiteX17" fmla="*/ 333783 w 500803"/>
                  <a:gd name="connsiteY17" fmla="*/ 416547 h 600088"/>
                  <a:gd name="connsiteX18" fmla="*/ 417164 w 500803"/>
                  <a:gd name="connsiteY18" fmla="*/ 450057 h 600088"/>
                  <a:gd name="connsiteX19" fmla="*/ 500803 w 500803"/>
                  <a:gd name="connsiteY19" fmla="*/ 416547 h 600088"/>
                  <a:gd name="connsiteX20" fmla="*/ 500803 w 500803"/>
                  <a:gd name="connsiteY20" fmla="*/ 483310 h 600088"/>
                  <a:gd name="connsiteX21" fmla="*/ 417164 w 500803"/>
                  <a:gd name="connsiteY21" fmla="*/ 516820 h 600088"/>
                  <a:gd name="connsiteX22" fmla="*/ 333783 w 500803"/>
                  <a:gd name="connsiteY22" fmla="*/ 483310 h 600088"/>
                  <a:gd name="connsiteX23" fmla="*/ 333783 w 500803"/>
                  <a:gd name="connsiteY23" fmla="*/ 477381 h 600088"/>
                  <a:gd name="connsiteX24" fmla="*/ 167020 w 500803"/>
                  <a:gd name="connsiteY24" fmla="*/ 477381 h 600088"/>
                  <a:gd name="connsiteX25" fmla="*/ 167020 w 500803"/>
                  <a:gd name="connsiteY25" fmla="*/ 483310 h 600088"/>
                  <a:gd name="connsiteX26" fmla="*/ 83381 w 500803"/>
                  <a:gd name="connsiteY26" fmla="*/ 516820 h 600088"/>
                  <a:gd name="connsiteX27" fmla="*/ 0 w 500803"/>
                  <a:gd name="connsiteY27" fmla="*/ 483310 h 600088"/>
                  <a:gd name="connsiteX28" fmla="*/ 417164 w 500803"/>
                  <a:gd name="connsiteY28" fmla="*/ 308275 h 600088"/>
                  <a:gd name="connsiteX29" fmla="*/ 342043 w 500803"/>
                  <a:gd name="connsiteY29" fmla="*/ 333275 h 600088"/>
                  <a:gd name="connsiteX30" fmla="*/ 417164 w 500803"/>
                  <a:gd name="connsiteY30" fmla="*/ 358274 h 600088"/>
                  <a:gd name="connsiteX31" fmla="*/ 492284 w 500803"/>
                  <a:gd name="connsiteY31" fmla="*/ 333275 h 600088"/>
                  <a:gd name="connsiteX32" fmla="*/ 417164 w 500803"/>
                  <a:gd name="connsiteY32" fmla="*/ 308275 h 600088"/>
                  <a:gd name="connsiteX33" fmla="*/ 83381 w 500803"/>
                  <a:gd name="connsiteY33" fmla="*/ 308275 h 600088"/>
                  <a:gd name="connsiteX34" fmla="*/ 8261 w 500803"/>
                  <a:gd name="connsiteY34" fmla="*/ 333275 h 600088"/>
                  <a:gd name="connsiteX35" fmla="*/ 83381 w 500803"/>
                  <a:gd name="connsiteY35" fmla="*/ 358274 h 600088"/>
                  <a:gd name="connsiteX36" fmla="*/ 158502 w 500803"/>
                  <a:gd name="connsiteY36" fmla="*/ 333275 h 600088"/>
                  <a:gd name="connsiteX37" fmla="*/ 83381 w 500803"/>
                  <a:gd name="connsiteY37" fmla="*/ 308275 h 600088"/>
                  <a:gd name="connsiteX38" fmla="*/ 167028 w 500803"/>
                  <a:gd name="connsiteY38" fmla="*/ 200053 h 600088"/>
                  <a:gd name="connsiteX39" fmla="*/ 250401 w 500803"/>
                  <a:gd name="connsiteY39" fmla="*/ 233297 h 600088"/>
                  <a:gd name="connsiteX40" fmla="*/ 333774 w 500803"/>
                  <a:gd name="connsiteY40" fmla="*/ 200053 h 600088"/>
                  <a:gd name="connsiteX41" fmla="*/ 333774 w 500803"/>
                  <a:gd name="connsiteY41" fmla="*/ 266800 h 600088"/>
                  <a:gd name="connsiteX42" fmla="*/ 250401 w 500803"/>
                  <a:gd name="connsiteY42" fmla="*/ 300044 h 600088"/>
                  <a:gd name="connsiteX43" fmla="*/ 167028 w 500803"/>
                  <a:gd name="connsiteY43" fmla="*/ 266800 h 600088"/>
                  <a:gd name="connsiteX44" fmla="*/ 167020 w 500803"/>
                  <a:gd name="connsiteY44" fmla="*/ 116786 h 600088"/>
                  <a:gd name="connsiteX45" fmla="*/ 250402 w 500803"/>
                  <a:gd name="connsiteY45" fmla="*/ 150032 h 600088"/>
                  <a:gd name="connsiteX46" fmla="*/ 333783 w 500803"/>
                  <a:gd name="connsiteY46" fmla="*/ 116786 h 600088"/>
                  <a:gd name="connsiteX47" fmla="*/ 333783 w 500803"/>
                  <a:gd name="connsiteY47" fmla="*/ 146424 h 600088"/>
                  <a:gd name="connsiteX48" fmla="*/ 430329 w 500803"/>
                  <a:gd name="connsiteY48" fmla="*/ 300544 h 600088"/>
                  <a:gd name="connsiteX49" fmla="*/ 500803 w 500803"/>
                  <a:gd name="connsiteY49" fmla="*/ 333275 h 600088"/>
                  <a:gd name="connsiteX50" fmla="*/ 500803 w 500803"/>
                  <a:gd name="connsiteY50" fmla="*/ 400025 h 600088"/>
                  <a:gd name="connsiteX51" fmla="*/ 417422 w 500803"/>
                  <a:gd name="connsiteY51" fmla="*/ 433272 h 600088"/>
                  <a:gd name="connsiteX52" fmla="*/ 333783 w 500803"/>
                  <a:gd name="connsiteY52" fmla="*/ 400025 h 600088"/>
                  <a:gd name="connsiteX53" fmla="*/ 333783 w 500803"/>
                  <a:gd name="connsiteY53" fmla="*/ 333275 h 600088"/>
                  <a:gd name="connsiteX54" fmla="*/ 405031 w 500803"/>
                  <a:gd name="connsiteY54" fmla="*/ 300544 h 600088"/>
                  <a:gd name="connsiteX55" fmla="*/ 333266 w 500803"/>
                  <a:gd name="connsiteY55" fmla="*/ 185856 h 600088"/>
                  <a:gd name="connsiteX56" fmla="*/ 250402 w 500803"/>
                  <a:gd name="connsiteY56" fmla="*/ 216783 h 600088"/>
                  <a:gd name="connsiteX57" fmla="*/ 167537 w 500803"/>
                  <a:gd name="connsiteY57" fmla="*/ 185856 h 600088"/>
                  <a:gd name="connsiteX58" fmla="*/ 95772 w 500803"/>
                  <a:gd name="connsiteY58" fmla="*/ 300544 h 600088"/>
                  <a:gd name="connsiteX59" fmla="*/ 167020 w 500803"/>
                  <a:gd name="connsiteY59" fmla="*/ 333275 h 600088"/>
                  <a:gd name="connsiteX60" fmla="*/ 167020 w 500803"/>
                  <a:gd name="connsiteY60" fmla="*/ 400025 h 600088"/>
                  <a:gd name="connsiteX61" fmla="*/ 83381 w 500803"/>
                  <a:gd name="connsiteY61" fmla="*/ 433272 h 600088"/>
                  <a:gd name="connsiteX62" fmla="*/ 0 w 500803"/>
                  <a:gd name="connsiteY62" fmla="*/ 400025 h 600088"/>
                  <a:gd name="connsiteX63" fmla="*/ 0 w 500803"/>
                  <a:gd name="connsiteY63" fmla="*/ 333275 h 600088"/>
                  <a:gd name="connsiteX64" fmla="*/ 70474 w 500803"/>
                  <a:gd name="connsiteY64" fmla="*/ 300544 h 600088"/>
                  <a:gd name="connsiteX65" fmla="*/ 167020 w 500803"/>
                  <a:gd name="connsiteY65" fmla="*/ 146424 h 600088"/>
                  <a:gd name="connsiteX66" fmla="*/ 250401 w 500803"/>
                  <a:gd name="connsiteY66" fmla="*/ 8251 h 600088"/>
                  <a:gd name="connsiteX67" fmla="*/ 175288 w 500803"/>
                  <a:gd name="connsiteY67" fmla="*/ 33260 h 600088"/>
                  <a:gd name="connsiteX68" fmla="*/ 250401 w 500803"/>
                  <a:gd name="connsiteY68" fmla="*/ 58270 h 600088"/>
                  <a:gd name="connsiteX69" fmla="*/ 325514 w 500803"/>
                  <a:gd name="connsiteY69" fmla="*/ 33260 h 600088"/>
                  <a:gd name="connsiteX70" fmla="*/ 250401 w 500803"/>
                  <a:gd name="connsiteY70" fmla="*/ 8251 h 600088"/>
                  <a:gd name="connsiteX71" fmla="*/ 250401 w 500803"/>
                  <a:gd name="connsiteY71" fmla="*/ 0 h 600088"/>
                  <a:gd name="connsiteX72" fmla="*/ 333774 w 500803"/>
                  <a:gd name="connsiteY72" fmla="*/ 33260 h 600088"/>
                  <a:gd name="connsiteX73" fmla="*/ 333774 w 500803"/>
                  <a:gd name="connsiteY73" fmla="*/ 100038 h 600088"/>
                  <a:gd name="connsiteX74" fmla="*/ 250401 w 500803"/>
                  <a:gd name="connsiteY74" fmla="*/ 133298 h 600088"/>
                  <a:gd name="connsiteX75" fmla="*/ 167028 w 500803"/>
                  <a:gd name="connsiteY75" fmla="*/ 100038 h 600088"/>
                  <a:gd name="connsiteX76" fmla="*/ 167028 w 500803"/>
                  <a:gd name="connsiteY76" fmla="*/ 33260 h 600088"/>
                  <a:gd name="connsiteX77" fmla="*/ 250401 w 500803"/>
                  <a:gd name="connsiteY77" fmla="*/ 0 h 600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Lst>
                <a:rect l="l" t="t" r="r" b="b"/>
                <a:pathLst>
                  <a:path w="500803" h="600088">
                    <a:moveTo>
                      <a:pt x="333775" y="500097"/>
                    </a:moveTo>
                    <a:cubicBezTo>
                      <a:pt x="333775" y="518394"/>
                      <a:pt x="371208" y="533341"/>
                      <a:pt x="417160" y="533341"/>
                    </a:cubicBezTo>
                    <a:cubicBezTo>
                      <a:pt x="463370" y="533341"/>
                      <a:pt x="500803" y="518394"/>
                      <a:pt x="500803" y="500097"/>
                    </a:cubicBezTo>
                    <a:lnTo>
                      <a:pt x="500803" y="566844"/>
                    </a:lnTo>
                    <a:cubicBezTo>
                      <a:pt x="500803" y="585141"/>
                      <a:pt x="463370" y="600088"/>
                      <a:pt x="417160" y="600088"/>
                    </a:cubicBezTo>
                    <a:cubicBezTo>
                      <a:pt x="371208" y="600088"/>
                      <a:pt x="333775" y="585141"/>
                      <a:pt x="333775" y="566844"/>
                    </a:cubicBezTo>
                    <a:close/>
                    <a:moveTo>
                      <a:pt x="0" y="500097"/>
                    </a:moveTo>
                    <a:cubicBezTo>
                      <a:pt x="0" y="518394"/>
                      <a:pt x="37433" y="533341"/>
                      <a:pt x="83385" y="533341"/>
                    </a:cubicBezTo>
                    <a:cubicBezTo>
                      <a:pt x="129595" y="533341"/>
                      <a:pt x="167028" y="518394"/>
                      <a:pt x="167028" y="500097"/>
                    </a:cubicBezTo>
                    <a:lnTo>
                      <a:pt x="167028" y="566844"/>
                    </a:lnTo>
                    <a:cubicBezTo>
                      <a:pt x="167028" y="585141"/>
                      <a:pt x="129595" y="600088"/>
                      <a:pt x="83385" y="600088"/>
                    </a:cubicBezTo>
                    <a:cubicBezTo>
                      <a:pt x="37433" y="600088"/>
                      <a:pt x="0" y="585141"/>
                      <a:pt x="0" y="566844"/>
                    </a:cubicBezTo>
                    <a:close/>
                    <a:moveTo>
                      <a:pt x="0" y="416547"/>
                    </a:moveTo>
                    <a:cubicBezTo>
                      <a:pt x="0" y="435107"/>
                      <a:pt x="37431" y="450057"/>
                      <a:pt x="83381" y="450057"/>
                    </a:cubicBezTo>
                    <a:cubicBezTo>
                      <a:pt x="129589" y="450057"/>
                      <a:pt x="167020" y="435107"/>
                      <a:pt x="167020" y="416547"/>
                    </a:cubicBezTo>
                    <a:lnTo>
                      <a:pt x="167020" y="455986"/>
                    </a:lnTo>
                    <a:lnTo>
                      <a:pt x="333783" y="455986"/>
                    </a:lnTo>
                    <a:lnTo>
                      <a:pt x="333783" y="416547"/>
                    </a:lnTo>
                    <a:cubicBezTo>
                      <a:pt x="333783" y="435107"/>
                      <a:pt x="371214" y="450057"/>
                      <a:pt x="417164" y="450057"/>
                    </a:cubicBezTo>
                    <a:cubicBezTo>
                      <a:pt x="463372" y="450057"/>
                      <a:pt x="500803" y="435107"/>
                      <a:pt x="500803" y="416547"/>
                    </a:cubicBezTo>
                    <a:lnTo>
                      <a:pt x="500803" y="483310"/>
                    </a:lnTo>
                    <a:cubicBezTo>
                      <a:pt x="500803" y="501869"/>
                      <a:pt x="463372" y="516820"/>
                      <a:pt x="417164" y="516820"/>
                    </a:cubicBezTo>
                    <a:cubicBezTo>
                      <a:pt x="371214" y="516820"/>
                      <a:pt x="333783" y="501869"/>
                      <a:pt x="333783" y="483310"/>
                    </a:cubicBezTo>
                    <a:lnTo>
                      <a:pt x="333783" y="477381"/>
                    </a:lnTo>
                    <a:lnTo>
                      <a:pt x="167020" y="477381"/>
                    </a:lnTo>
                    <a:lnTo>
                      <a:pt x="167020" y="483310"/>
                    </a:lnTo>
                    <a:cubicBezTo>
                      <a:pt x="167020" y="501869"/>
                      <a:pt x="129589" y="516820"/>
                      <a:pt x="83381" y="516820"/>
                    </a:cubicBezTo>
                    <a:cubicBezTo>
                      <a:pt x="37431" y="516820"/>
                      <a:pt x="0" y="501869"/>
                      <a:pt x="0" y="483310"/>
                    </a:cubicBezTo>
                    <a:close/>
                    <a:moveTo>
                      <a:pt x="417164" y="308275"/>
                    </a:moveTo>
                    <a:cubicBezTo>
                      <a:pt x="371472" y="308275"/>
                      <a:pt x="342043" y="323224"/>
                      <a:pt x="342043" y="333275"/>
                    </a:cubicBezTo>
                    <a:cubicBezTo>
                      <a:pt x="342043" y="343584"/>
                      <a:pt x="371472" y="358274"/>
                      <a:pt x="417164" y="358274"/>
                    </a:cubicBezTo>
                    <a:cubicBezTo>
                      <a:pt x="463114" y="358274"/>
                      <a:pt x="492284" y="343584"/>
                      <a:pt x="492284" y="333275"/>
                    </a:cubicBezTo>
                    <a:cubicBezTo>
                      <a:pt x="492284" y="323224"/>
                      <a:pt x="463114" y="308275"/>
                      <a:pt x="417164" y="308275"/>
                    </a:cubicBezTo>
                    <a:close/>
                    <a:moveTo>
                      <a:pt x="83381" y="308275"/>
                    </a:moveTo>
                    <a:cubicBezTo>
                      <a:pt x="37689" y="308275"/>
                      <a:pt x="8261" y="323224"/>
                      <a:pt x="8261" y="333275"/>
                    </a:cubicBezTo>
                    <a:cubicBezTo>
                      <a:pt x="8261" y="343584"/>
                      <a:pt x="37689" y="358274"/>
                      <a:pt x="83381" y="358274"/>
                    </a:cubicBezTo>
                    <a:cubicBezTo>
                      <a:pt x="129331" y="358274"/>
                      <a:pt x="158502" y="343584"/>
                      <a:pt x="158502" y="333275"/>
                    </a:cubicBezTo>
                    <a:cubicBezTo>
                      <a:pt x="158502" y="323224"/>
                      <a:pt x="129331" y="308275"/>
                      <a:pt x="83381" y="308275"/>
                    </a:cubicBezTo>
                    <a:close/>
                    <a:moveTo>
                      <a:pt x="167028" y="200053"/>
                    </a:moveTo>
                    <a:cubicBezTo>
                      <a:pt x="167028" y="218350"/>
                      <a:pt x="204197" y="233297"/>
                      <a:pt x="250401" y="233297"/>
                    </a:cubicBezTo>
                    <a:cubicBezTo>
                      <a:pt x="296605" y="233297"/>
                      <a:pt x="333774" y="218350"/>
                      <a:pt x="333774" y="200053"/>
                    </a:cubicBezTo>
                    <a:lnTo>
                      <a:pt x="333774" y="266800"/>
                    </a:lnTo>
                    <a:cubicBezTo>
                      <a:pt x="333774" y="285097"/>
                      <a:pt x="296605" y="300044"/>
                      <a:pt x="250401" y="300044"/>
                    </a:cubicBezTo>
                    <a:cubicBezTo>
                      <a:pt x="204197" y="300044"/>
                      <a:pt x="167028" y="285097"/>
                      <a:pt x="167028" y="266800"/>
                    </a:cubicBezTo>
                    <a:close/>
                    <a:moveTo>
                      <a:pt x="167020" y="116786"/>
                    </a:moveTo>
                    <a:cubicBezTo>
                      <a:pt x="167020" y="135084"/>
                      <a:pt x="204193" y="150032"/>
                      <a:pt x="250402" y="150032"/>
                    </a:cubicBezTo>
                    <a:cubicBezTo>
                      <a:pt x="296610" y="150032"/>
                      <a:pt x="333783" y="135084"/>
                      <a:pt x="333783" y="116786"/>
                    </a:cubicBezTo>
                    <a:lnTo>
                      <a:pt x="333783" y="146424"/>
                    </a:lnTo>
                    <a:lnTo>
                      <a:pt x="430329" y="300544"/>
                    </a:lnTo>
                    <a:cubicBezTo>
                      <a:pt x="470084" y="303121"/>
                      <a:pt x="500803" y="316780"/>
                      <a:pt x="500803" y="333275"/>
                    </a:cubicBezTo>
                    <a:lnTo>
                      <a:pt x="500803" y="400025"/>
                    </a:lnTo>
                    <a:cubicBezTo>
                      <a:pt x="500803" y="418324"/>
                      <a:pt x="463372" y="433272"/>
                      <a:pt x="417422" y="433272"/>
                    </a:cubicBezTo>
                    <a:cubicBezTo>
                      <a:pt x="371214" y="433272"/>
                      <a:pt x="333783" y="418324"/>
                      <a:pt x="333783" y="400025"/>
                    </a:cubicBezTo>
                    <a:lnTo>
                      <a:pt x="333783" y="333275"/>
                    </a:lnTo>
                    <a:cubicBezTo>
                      <a:pt x="333783" y="316523"/>
                      <a:pt x="364760" y="302863"/>
                      <a:pt x="405031" y="300544"/>
                    </a:cubicBezTo>
                    <a:lnTo>
                      <a:pt x="333266" y="185856"/>
                    </a:lnTo>
                    <a:cubicBezTo>
                      <a:pt x="329910" y="203124"/>
                      <a:pt x="294286" y="216783"/>
                      <a:pt x="250402" y="216783"/>
                    </a:cubicBezTo>
                    <a:cubicBezTo>
                      <a:pt x="206517" y="216783"/>
                      <a:pt x="170893" y="203124"/>
                      <a:pt x="167537" y="185856"/>
                    </a:cubicBezTo>
                    <a:lnTo>
                      <a:pt x="95772" y="300544"/>
                    </a:lnTo>
                    <a:cubicBezTo>
                      <a:pt x="136043" y="302863"/>
                      <a:pt x="167020" y="316523"/>
                      <a:pt x="167020" y="333275"/>
                    </a:cubicBezTo>
                    <a:lnTo>
                      <a:pt x="167020" y="400025"/>
                    </a:lnTo>
                    <a:cubicBezTo>
                      <a:pt x="167020" y="418324"/>
                      <a:pt x="129589" y="433272"/>
                      <a:pt x="83381" y="433272"/>
                    </a:cubicBezTo>
                    <a:cubicBezTo>
                      <a:pt x="37431" y="433272"/>
                      <a:pt x="0" y="418324"/>
                      <a:pt x="0" y="400025"/>
                    </a:cubicBezTo>
                    <a:lnTo>
                      <a:pt x="0" y="333275"/>
                    </a:lnTo>
                    <a:cubicBezTo>
                      <a:pt x="0" y="316780"/>
                      <a:pt x="30719" y="303121"/>
                      <a:pt x="70474" y="300544"/>
                    </a:cubicBezTo>
                    <a:lnTo>
                      <a:pt x="167020" y="146424"/>
                    </a:lnTo>
                    <a:close/>
                    <a:moveTo>
                      <a:pt x="250401" y="8251"/>
                    </a:moveTo>
                    <a:cubicBezTo>
                      <a:pt x="204456" y="8251"/>
                      <a:pt x="175288" y="23205"/>
                      <a:pt x="175288" y="33260"/>
                    </a:cubicBezTo>
                    <a:cubicBezTo>
                      <a:pt x="175288" y="43573"/>
                      <a:pt x="204456" y="58270"/>
                      <a:pt x="250401" y="58270"/>
                    </a:cubicBezTo>
                    <a:cubicBezTo>
                      <a:pt x="296346" y="58270"/>
                      <a:pt x="325514" y="43573"/>
                      <a:pt x="325514" y="33260"/>
                    </a:cubicBezTo>
                    <a:cubicBezTo>
                      <a:pt x="325514" y="23205"/>
                      <a:pt x="296346" y="8251"/>
                      <a:pt x="250401" y="8251"/>
                    </a:cubicBezTo>
                    <a:close/>
                    <a:moveTo>
                      <a:pt x="250401" y="0"/>
                    </a:moveTo>
                    <a:cubicBezTo>
                      <a:pt x="296605" y="0"/>
                      <a:pt x="333774" y="14954"/>
                      <a:pt x="333774" y="33260"/>
                    </a:cubicBezTo>
                    <a:lnTo>
                      <a:pt x="333774" y="100038"/>
                    </a:lnTo>
                    <a:cubicBezTo>
                      <a:pt x="333774" y="118344"/>
                      <a:pt x="296605" y="133298"/>
                      <a:pt x="250401" y="133298"/>
                    </a:cubicBezTo>
                    <a:cubicBezTo>
                      <a:pt x="204197" y="133298"/>
                      <a:pt x="167028" y="118344"/>
                      <a:pt x="167028" y="100038"/>
                    </a:cubicBezTo>
                    <a:lnTo>
                      <a:pt x="167028" y="33260"/>
                    </a:lnTo>
                    <a:cubicBezTo>
                      <a:pt x="167028" y="14954"/>
                      <a:pt x="204197" y="0"/>
                      <a:pt x="250401" y="0"/>
                    </a:cubicBezTo>
                    <a:close/>
                  </a:path>
                </a:pathLst>
              </a:custGeom>
              <a:solidFill>
                <a:schemeClr val="accent4"/>
              </a:solidFill>
              <a:ln>
                <a:noFill/>
              </a:ln>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a:p>
            </p:txBody>
          </p:sp>
        </p:grpSp>
        <p:grpSp>
          <p:nvGrpSpPr>
            <p:cNvPr id="286" name="iṩľïďe">
              <a:extLst>
                <a:ext uri="{FF2B5EF4-FFF2-40B4-BE49-F238E27FC236}">
                  <a16:creationId xmlns:a16="http://schemas.microsoft.com/office/drawing/2014/main" id="{D9614222-F50F-4E47-B11A-01A2155F9AA1}"/>
                </a:ext>
              </a:extLst>
            </p:cNvPr>
            <p:cNvGrpSpPr/>
            <p:nvPr/>
          </p:nvGrpSpPr>
          <p:grpSpPr>
            <a:xfrm>
              <a:off x="8803729" y="3098311"/>
              <a:ext cx="2746610" cy="1131705"/>
              <a:chOff x="8688288" y="3071603"/>
              <a:chExt cx="2746610" cy="1131705"/>
            </a:xfrm>
          </p:grpSpPr>
          <p:sp>
            <p:nvSpPr>
              <p:cNvPr id="291" name="íṩ1ídè">
                <a:extLst>
                  <a:ext uri="{FF2B5EF4-FFF2-40B4-BE49-F238E27FC236}">
                    <a16:creationId xmlns:a16="http://schemas.microsoft.com/office/drawing/2014/main" id="{2908DCC6-1A1B-4FA2-88EE-BCC743399AAF}"/>
                  </a:ext>
                </a:extLst>
              </p:cNvPr>
              <p:cNvSpPr/>
              <p:nvPr/>
            </p:nvSpPr>
            <p:spPr bwMode="auto">
              <a:xfrm>
                <a:off x="9326835" y="3484483"/>
                <a:ext cx="2108063" cy="71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71450" indent="-171450">
                  <a:lnSpc>
                    <a:spcPct val="150000"/>
                  </a:lnSpc>
                  <a:spcBef>
                    <a:spcPct val="0"/>
                  </a:spcBef>
                  <a:buFont typeface="Arial" panose="020B0604020202020204" pitchFamily="34" charset="0"/>
                  <a:buChar char="•"/>
                </a:pPr>
                <a:r>
                  <a:rPr lang="zh-CN" altLang="en-US" sz="900" dirty="0"/>
                  <a:t>现有业务容器化</a:t>
                </a:r>
                <a:endParaRPr lang="en-US" altLang="zh-CN" sz="900" dirty="0"/>
              </a:p>
              <a:p>
                <a:pPr marL="171450" indent="-171450">
                  <a:lnSpc>
                    <a:spcPct val="150000"/>
                  </a:lnSpc>
                  <a:spcBef>
                    <a:spcPct val="0"/>
                  </a:spcBef>
                  <a:buFont typeface="Arial" panose="020B0604020202020204" pitchFamily="34" charset="0"/>
                  <a:buChar char="•"/>
                </a:pPr>
                <a:r>
                  <a:rPr lang="zh-CN" altLang="en-US" sz="900" dirty="0"/>
                  <a:t>前后台开发</a:t>
                </a:r>
                <a:r>
                  <a:rPr lang="en-US" altLang="zh-CN" sz="900" dirty="0"/>
                  <a:t>/</a:t>
                </a:r>
                <a:r>
                  <a:rPr lang="zh-CN" altLang="en-US" sz="900" dirty="0"/>
                  <a:t>部署分离</a:t>
                </a:r>
                <a:endParaRPr lang="en-US" altLang="zh-CN" sz="900" dirty="0"/>
              </a:p>
              <a:p>
                <a:pPr marL="171450" indent="-171450">
                  <a:lnSpc>
                    <a:spcPct val="150000"/>
                  </a:lnSpc>
                  <a:spcBef>
                    <a:spcPct val="0"/>
                  </a:spcBef>
                  <a:buFont typeface="Arial" panose="020B0604020202020204" pitchFamily="34" charset="0"/>
                  <a:buChar char="•"/>
                </a:pPr>
                <a:r>
                  <a:rPr lang="zh-CN" altLang="en-US" sz="900" dirty="0"/>
                  <a:t>微服务改造</a:t>
                </a:r>
              </a:p>
            </p:txBody>
          </p:sp>
          <p:sp>
            <p:nvSpPr>
              <p:cNvPr id="292" name="í$ḻîḓê">
                <a:extLst>
                  <a:ext uri="{FF2B5EF4-FFF2-40B4-BE49-F238E27FC236}">
                    <a16:creationId xmlns:a16="http://schemas.microsoft.com/office/drawing/2014/main" id="{8804D26A-4511-487A-8202-34EEA1344F56}"/>
                  </a:ext>
                </a:extLst>
              </p:cNvPr>
              <p:cNvSpPr txBox="1"/>
              <p:nvPr/>
            </p:nvSpPr>
            <p:spPr bwMode="auto">
              <a:xfrm>
                <a:off x="9326835" y="3071603"/>
                <a:ext cx="2108063" cy="412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spcBef>
                    <a:spcPct val="0"/>
                  </a:spcBef>
                  <a:buFontTx/>
                  <a:buNone/>
                </a:pPr>
                <a:r>
                  <a:rPr lang="en-US" altLang="zh-CN" sz="1800" b="1" dirty="0">
                    <a:solidFill>
                      <a:schemeClr val="accent3"/>
                    </a:solidFill>
                  </a:rPr>
                  <a:t>2. </a:t>
                </a:r>
                <a:r>
                  <a:rPr lang="zh-CN" altLang="en-US" b="1" dirty="0">
                    <a:solidFill>
                      <a:schemeClr val="accent3"/>
                    </a:solidFill>
                  </a:rPr>
                  <a:t>容器部署</a:t>
                </a:r>
                <a:endParaRPr lang="zh-CN" altLang="en-US" sz="1800" b="1" dirty="0">
                  <a:solidFill>
                    <a:schemeClr val="accent3"/>
                  </a:solidFill>
                </a:endParaRPr>
              </a:p>
            </p:txBody>
          </p:sp>
          <p:sp>
            <p:nvSpPr>
              <p:cNvPr id="293" name="íś1îḋè">
                <a:extLst>
                  <a:ext uri="{FF2B5EF4-FFF2-40B4-BE49-F238E27FC236}">
                    <a16:creationId xmlns:a16="http://schemas.microsoft.com/office/drawing/2014/main" id="{3BD48F4B-A6F7-4C19-BBC9-1C3917B55EB8}"/>
                  </a:ext>
                </a:extLst>
              </p:cNvPr>
              <p:cNvSpPr/>
              <p:nvPr/>
            </p:nvSpPr>
            <p:spPr bwMode="auto">
              <a:xfrm>
                <a:off x="8688288" y="3164686"/>
                <a:ext cx="461079" cy="460407"/>
              </a:xfrm>
              <a:custGeom>
                <a:avLst/>
                <a:gdLst>
                  <a:gd name="connsiteX0" fmla="*/ 581459 w 581459"/>
                  <a:gd name="connsiteY0" fmla="*/ 122360 h 580612"/>
                  <a:gd name="connsiteX1" fmla="*/ 581459 w 581459"/>
                  <a:gd name="connsiteY1" fmla="*/ 477870 h 580612"/>
                  <a:gd name="connsiteX2" fmla="*/ 319802 w 581459"/>
                  <a:gd name="connsiteY2" fmla="*/ 580612 h 580612"/>
                  <a:gd name="connsiteX3" fmla="*/ 319802 w 581459"/>
                  <a:gd name="connsiteY3" fmla="*/ 225191 h 580612"/>
                  <a:gd name="connsiteX4" fmla="*/ 0 w 581459"/>
                  <a:gd name="connsiteY4" fmla="*/ 122360 h 580612"/>
                  <a:gd name="connsiteX5" fmla="*/ 261727 w 581459"/>
                  <a:gd name="connsiteY5" fmla="*/ 225191 h 580612"/>
                  <a:gd name="connsiteX6" fmla="*/ 261727 w 581459"/>
                  <a:gd name="connsiteY6" fmla="*/ 580612 h 580612"/>
                  <a:gd name="connsiteX7" fmla="*/ 0 w 581459"/>
                  <a:gd name="connsiteY7" fmla="*/ 477870 h 580612"/>
                  <a:gd name="connsiteX8" fmla="*/ 290720 w 581459"/>
                  <a:gd name="connsiteY8" fmla="*/ 0 h 580612"/>
                  <a:gd name="connsiteX9" fmla="*/ 524795 w 581459"/>
                  <a:gd name="connsiteY9" fmla="*/ 80887 h 580612"/>
                  <a:gd name="connsiteX10" fmla="*/ 290720 w 581459"/>
                  <a:gd name="connsiteY10" fmla="*/ 172885 h 580612"/>
                  <a:gd name="connsiteX11" fmla="*/ 56735 w 581459"/>
                  <a:gd name="connsiteY11" fmla="*/ 80887 h 5806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81459" h="580612">
                    <a:moveTo>
                      <a:pt x="581459" y="122360"/>
                    </a:moveTo>
                    <a:lnTo>
                      <a:pt x="581459" y="477870"/>
                    </a:lnTo>
                    <a:lnTo>
                      <a:pt x="319802" y="580612"/>
                    </a:lnTo>
                    <a:lnTo>
                      <a:pt x="319802" y="225191"/>
                    </a:lnTo>
                    <a:close/>
                    <a:moveTo>
                      <a:pt x="0" y="122360"/>
                    </a:moveTo>
                    <a:lnTo>
                      <a:pt x="261727" y="225191"/>
                    </a:lnTo>
                    <a:lnTo>
                      <a:pt x="261727" y="580612"/>
                    </a:lnTo>
                    <a:lnTo>
                      <a:pt x="0" y="477870"/>
                    </a:lnTo>
                    <a:close/>
                    <a:moveTo>
                      <a:pt x="290720" y="0"/>
                    </a:moveTo>
                    <a:lnTo>
                      <a:pt x="524795" y="80887"/>
                    </a:lnTo>
                    <a:lnTo>
                      <a:pt x="290720" y="172885"/>
                    </a:lnTo>
                    <a:lnTo>
                      <a:pt x="56735" y="80887"/>
                    </a:lnTo>
                    <a:close/>
                  </a:path>
                </a:pathLst>
              </a:custGeom>
              <a:solidFill>
                <a:schemeClr val="accent3"/>
              </a:solidFill>
              <a:ln>
                <a:noFill/>
              </a:ln>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a:p>
            </p:txBody>
          </p:sp>
        </p:grpSp>
        <p:cxnSp>
          <p:nvCxnSpPr>
            <p:cNvPr id="287" name="直接箭头连接符 286">
              <a:extLst>
                <a:ext uri="{FF2B5EF4-FFF2-40B4-BE49-F238E27FC236}">
                  <a16:creationId xmlns:a16="http://schemas.microsoft.com/office/drawing/2014/main" id="{10C57D03-A77E-4CAA-B193-4FFC900949F3}"/>
                </a:ext>
              </a:extLst>
            </p:cNvPr>
            <p:cNvCxnSpPr/>
            <p:nvPr/>
          </p:nvCxnSpPr>
          <p:spPr>
            <a:xfrm>
              <a:off x="7811279" y="3425353"/>
              <a:ext cx="864096" cy="0"/>
            </a:xfrm>
            <a:prstGeom prst="straightConnector1">
              <a:avLst/>
            </a:prstGeom>
            <a:ln w="3175" cap="rnd">
              <a:solidFill>
                <a:schemeClr val="tx1">
                  <a:lumMod val="50000"/>
                  <a:lumOff val="50000"/>
                </a:schemeClr>
              </a:solidFill>
              <a:round/>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88" name="直接箭头连接符 287">
              <a:extLst>
                <a:ext uri="{FF2B5EF4-FFF2-40B4-BE49-F238E27FC236}">
                  <a16:creationId xmlns:a16="http://schemas.microsoft.com/office/drawing/2014/main" id="{D4F186E8-12CF-4604-A1F7-3654D5A9D4AA}"/>
                </a:ext>
              </a:extLst>
            </p:cNvPr>
            <p:cNvCxnSpPr/>
            <p:nvPr/>
          </p:nvCxnSpPr>
          <p:spPr>
            <a:xfrm>
              <a:off x="9066000" y="3956716"/>
              <a:ext cx="0" cy="718825"/>
            </a:xfrm>
            <a:prstGeom prst="straightConnector1">
              <a:avLst/>
            </a:prstGeom>
            <a:ln w="3175" cap="rnd">
              <a:solidFill>
                <a:schemeClr val="tx1">
                  <a:lumMod val="50000"/>
                  <a:lumOff val="50000"/>
                </a:schemeClr>
              </a:solidFill>
              <a:round/>
              <a:headEnd type="none"/>
              <a:tailEnd type="triangle"/>
            </a:ln>
          </p:spPr>
          <p:style>
            <a:lnRef idx="1">
              <a:schemeClr val="accent1"/>
            </a:lnRef>
            <a:fillRef idx="0">
              <a:schemeClr val="accent1"/>
            </a:fillRef>
            <a:effectRef idx="0">
              <a:schemeClr val="accent1"/>
            </a:effectRef>
            <a:fontRef idx="minor">
              <a:schemeClr val="tx1"/>
            </a:fontRef>
          </p:style>
        </p:cxnSp>
        <p:sp>
          <p:nvSpPr>
            <p:cNvPr id="289" name="îṩľïḓe">
              <a:extLst>
                <a:ext uri="{FF2B5EF4-FFF2-40B4-BE49-F238E27FC236}">
                  <a16:creationId xmlns:a16="http://schemas.microsoft.com/office/drawing/2014/main" id="{E28F4C3D-4207-4072-8281-F461E5564896}"/>
                </a:ext>
              </a:extLst>
            </p:cNvPr>
            <p:cNvSpPr txBox="1"/>
            <p:nvPr/>
          </p:nvSpPr>
          <p:spPr>
            <a:xfrm>
              <a:off x="5275337" y="1246073"/>
              <a:ext cx="6245151" cy="1291172"/>
            </a:xfrm>
            <a:prstGeom prst="rect">
              <a:avLst/>
            </a:prstGeom>
            <a:noFill/>
          </p:spPr>
          <p:txBody>
            <a:bodyPr wrap="square">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50000"/>
                </a:lnSpc>
              </a:pPr>
              <a:r>
                <a:rPr lang="zh-CN" altLang="en-US" sz="1400" dirty="0"/>
                <a:t>任意业务集群部署“四步走”</a:t>
              </a:r>
              <a:r>
                <a:rPr lang="en-US" altLang="zh-CN" sz="1400" dirty="0"/>
                <a:t>.</a:t>
              </a:r>
            </a:p>
            <a:p>
              <a:pPr algn="just">
                <a:lnSpc>
                  <a:spcPct val="150000"/>
                </a:lnSpc>
              </a:pPr>
              <a:r>
                <a:rPr lang="zh-CN" altLang="en-US" sz="1700" b="1" dirty="0"/>
                <a:t>每完成一个阶段的部署，都能提供一部分能力</a:t>
              </a:r>
              <a:r>
                <a:rPr lang="en-US" altLang="zh-CN" sz="1700" b="1" dirty="0"/>
                <a:t>.</a:t>
              </a:r>
            </a:p>
            <a:p>
              <a:pPr algn="just">
                <a:lnSpc>
                  <a:spcPct val="150000"/>
                </a:lnSpc>
              </a:pPr>
              <a:endParaRPr lang="en-US" altLang="zh-CN" sz="1600" b="1" dirty="0">
                <a:solidFill>
                  <a:schemeClr val="tx1">
                    <a:lumMod val="75000"/>
                    <a:lumOff val="25000"/>
                  </a:schemeClr>
                </a:solidFill>
              </a:endParaRPr>
            </a:p>
          </p:txBody>
        </p:sp>
        <p:cxnSp>
          <p:nvCxnSpPr>
            <p:cNvPr id="290" name="直接连接符 289">
              <a:extLst>
                <a:ext uri="{FF2B5EF4-FFF2-40B4-BE49-F238E27FC236}">
                  <a16:creationId xmlns:a16="http://schemas.microsoft.com/office/drawing/2014/main" id="{F104B122-9356-4E2D-826D-6938E9D671A7}"/>
                </a:ext>
              </a:extLst>
            </p:cNvPr>
            <p:cNvCxnSpPr>
              <a:cxnSpLocks/>
            </p:cNvCxnSpPr>
            <p:nvPr/>
          </p:nvCxnSpPr>
          <p:spPr>
            <a:xfrm>
              <a:off x="5320745" y="2546751"/>
              <a:ext cx="6199743" cy="0"/>
            </a:xfrm>
            <a:prstGeom prst="line">
              <a:avLst/>
            </a:prstGeom>
            <a:ln w="3175" cap="rnd">
              <a:solidFill>
                <a:schemeClr val="bg1">
                  <a:lumMod val="8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074610991"/>
      </p:ext>
    </p:extLst>
  </p:cSld>
  <p:clrMapOvr>
    <a:masterClrMapping/>
  </p:clrMapOvr>
  <p:transition spd="med">
    <p:pull/>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EAD66A1-53EB-4EBC-8503-1CCD20A1CE34}"/>
              </a:ext>
            </a:extLst>
          </p:cNvPr>
          <p:cNvSpPr>
            <a:spLocks noGrp="1"/>
          </p:cNvSpPr>
          <p:nvPr>
            <p:ph type="title"/>
          </p:nvPr>
        </p:nvSpPr>
        <p:spPr/>
        <p:txBody>
          <a:bodyPr/>
          <a:lstStyle/>
          <a:p>
            <a:r>
              <a:rPr lang="zh-CN" altLang="en-US" dirty="0">
                <a:cs typeface="+mn-ea"/>
                <a:sym typeface="+mn-lt"/>
              </a:rPr>
              <a:t>迁移顺序</a:t>
            </a:r>
            <a:endParaRPr lang="zh-CN" altLang="en-US" dirty="0"/>
          </a:p>
        </p:txBody>
      </p:sp>
      <p:sp>
        <p:nvSpPr>
          <p:cNvPr id="4" name="文本占位符 3">
            <a:extLst>
              <a:ext uri="{FF2B5EF4-FFF2-40B4-BE49-F238E27FC236}">
                <a16:creationId xmlns:a16="http://schemas.microsoft.com/office/drawing/2014/main" id="{B7BD8A5D-F52A-4A1F-B92B-234EF5169064}"/>
              </a:ext>
            </a:extLst>
          </p:cNvPr>
          <p:cNvSpPr>
            <a:spLocks noGrp="1"/>
          </p:cNvSpPr>
          <p:nvPr>
            <p:ph type="body" sz="quarter" idx="14"/>
          </p:nvPr>
        </p:nvSpPr>
        <p:spPr/>
        <p:txBody>
          <a:bodyPr/>
          <a:lstStyle/>
          <a:p>
            <a:r>
              <a:rPr lang="en-US" altLang="zh-CN" dirty="0"/>
              <a:t>Design</a:t>
            </a:r>
          </a:p>
        </p:txBody>
      </p:sp>
      <p:sp>
        <p:nvSpPr>
          <p:cNvPr id="5" name="页脚占位符 4">
            <a:extLst>
              <a:ext uri="{FF2B5EF4-FFF2-40B4-BE49-F238E27FC236}">
                <a16:creationId xmlns:a16="http://schemas.microsoft.com/office/drawing/2014/main" id="{F9729363-5ED2-478D-92E8-B3E94996F76F}"/>
              </a:ext>
            </a:extLst>
          </p:cNvPr>
          <p:cNvSpPr>
            <a:spLocks noGrp="1"/>
          </p:cNvSpPr>
          <p:nvPr>
            <p:ph type="ftr" sz="quarter" idx="16"/>
          </p:nvPr>
        </p:nvSpPr>
        <p:spPr/>
        <p:txBody>
          <a:bodyPr/>
          <a:lstStyle/>
          <a:p>
            <a:pPr algn="l"/>
            <a:r>
              <a:rPr lang="en-US" altLang="zh-CN"/>
              <a:t>Sinosoft</a:t>
            </a:r>
            <a:endParaRPr lang="zh-CN" altLang="en-US" dirty="0"/>
          </a:p>
        </p:txBody>
      </p:sp>
      <p:sp>
        <p:nvSpPr>
          <p:cNvPr id="6" name="灯片编号占位符 5">
            <a:extLst>
              <a:ext uri="{FF2B5EF4-FFF2-40B4-BE49-F238E27FC236}">
                <a16:creationId xmlns:a16="http://schemas.microsoft.com/office/drawing/2014/main" id="{5D93C975-BFCD-43FE-AF88-1991696AFAF7}"/>
              </a:ext>
            </a:extLst>
          </p:cNvPr>
          <p:cNvSpPr>
            <a:spLocks noGrp="1"/>
          </p:cNvSpPr>
          <p:nvPr>
            <p:ph type="sldNum" sz="quarter" idx="17"/>
          </p:nvPr>
        </p:nvSpPr>
        <p:spPr/>
        <p:txBody>
          <a:bodyPr/>
          <a:lstStyle/>
          <a:p>
            <a:fld id="{BBDC343A-A076-4A81-9DCA-503C379E2897}" type="slidenum">
              <a:rPr lang="zh-CN" altLang="en-US" smtClean="0"/>
              <a:t>24</a:t>
            </a:fld>
            <a:endParaRPr lang="zh-CN" altLang="en-US" dirty="0"/>
          </a:p>
        </p:txBody>
      </p:sp>
      <p:sp>
        <p:nvSpPr>
          <p:cNvPr id="7" name="圆角矩形 1">
            <a:extLst>
              <a:ext uri="{FF2B5EF4-FFF2-40B4-BE49-F238E27FC236}">
                <a16:creationId xmlns:a16="http://schemas.microsoft.com/office/drawing/2014/main" id="{3837F1DB-F6E5-414B-BC85-C1B67447B00D}"/>
              </a:ext>
            </a:extLst>
          </p:cNvPr>
          <p:cNvSpPr/>
          <p:nvPr/>
        </p:nvSpPr>
        <p:spPr>
          <a:xfrm>
            <a:off x="1719499" y="2015903"/>
            <a:ext cx="2636356" cy="367301"/>
          </a:xfrm>
          <a:prstGeom prst="roundRect">
            <a:avLst>
              <a:gd name="adj" fmla="val 50000"/>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cs typeface="+mn-ea"/>
              <a:sym typeface="+mn-lt"/>
            </a:endParaRPr>
          </a:p>
        </p:txBody>
      </p:sp>
      <p:sp>
        <p:nvSpPr>
          <p:cNvPr id="8" name="圆角矩形 2">
            <a:extLst>
              <a:ext uri="{FF2B5EF4-FFF2-40B4-BE49-F238E27FC236}">
                <a16:creationId xmlns:a16="http://schemas.microsoft.com/office/drawing/2014/main" id="{703EFF68-EB55-4ACD-A8BF-75724157C0C0}"/>
              </a:ext>
            </a:extLst>
          </p:cNvPr>
          <p:cNvSpPr/>
          <p:nvPr/>
        </p:nvSpPr>
        <p:spPr>
          <a:xfrm>
            <a:off x="1719498" y="2015903"/>
            <a:ext cx="1970589" cy="367301"/>
          </a:xfrm>
          <a:prstGeom prst="roundRect">
            <a:avLst>
              <a:gd name="adj" fmla="val 50000"/>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cs typeface="+mn-ea"/>
              <a:sym typeface="+mn-lt"/>
            </a:endParaRPr>
          </a:p>
        </p:txBody>
      </p:sp>
      <p:sp>
        <p:nvSpPr>
          <p:cNvPr id="9" name="文本框 8">
            <a:extLst>
              <a:ext uri="{FF2B5EF4-FFF2-40B4-BE49-F238E27FC236}">
                <a16:creationId xmlns:a16="http://schemas.microsoft.com/office/drawing/2014/main" id="{8A796BB2-3966-41BD-9507-EE68C857B0CB}"/>
              </a:ext>
            </a:extLst>
          </p:cNvPr>
          <p:cNvSpPr txBox="1"/>
          <p:nvPr/>
        </p:nvSpPr>
        <p:spPr>
          <a:xfrm>
            <a:off x="1719497" y="1687816"/>
            <a:ext cx="3397169" cy="307777"/>
          </a:xfrm>
          <a:prstGeom prst="rect">
            <a:avLst/>
          </a:prstGeom>
          <a:noFill/>
        </p:spPr>
        <p:txBody>
          <a:bodyPr wrap="square" rtlCol="0">
            <a:spAutoFit/>
          </a:bodyPr>
          <a:lstStyle/>
          <a:p>
            <a:r>
              <a:rPr lang="zh-CN" altLang="en-US" sz="1400" b="1" dirty="0">
                <a:solidFill>
                  <a:srgbClr val="48A2A0"/>
                </a:solidFill>
                <a:cs typeface="+mn-ea"/>
                <a:sym typeface="+mn-lt"/>
              </a:rPr>
              <a:t>信访、以及</a:t>
            </a:r>
            <a:r>
              <a:rPr lang="en-US" altLang="zh-CN" sz="1400" b="1" dirty="0">
                <a:solidFill>
                  <a:srgbClr val="48A2A0"/>
                </a:solidFill>
                <a:cs typeface="+mn-ea"/>
                <a:sym typeface="+mn-lt"/>
              </a:rPr>
              <a:t>4A</a:t>
            </a:r>
            <a:r>
              <a:rPr lang="zh-CN" altLang="en-US" sz="1400" b="1" dirty="0">
                <a:solidFill>
                  <a:srgbClr val="48A2A0"/>
                </a:solidFill>
                <a:cs typeface="+mn-ea"/>
                <a:sym typeface="+mn-lt"/>
              </a:rPr>
              <a:t>等基础支撑迁云</a:t>
            </a:r>
          </a:p>
        </p:txBody>
      </p:sp>
      <p:sp>
        <p:nvSpPr>
          <p:cNvPr id="10" name="文本框 9">
            <a:extLst>
              <a:ext uri="{FF2B5EF4-FFF2-40B4-BE49-F238E27FC236}">
                <a16:creationId xmlns:a16="http://schemas.microsoft.com/office/drawing/2014/main" id="{5D0D39ED-9DC2-49B2-ABA5-BD4966AA48EB}"/>
              </a:ext>
            </a:extLst>
          </p:cNvPr>
          <p:cNvSpPr txBox="1"/>
          <p:nvPr/>
        </p:nvSpPr>
        <p:spPr>
          <a:xfrm>
            <a:off x="1646359" y="2560442"/>
            <a:ext cx="2836775" cy="1200329"/>
          </a:xfrm>
          <a:prstGeom prst="rect">
            <a:avLst/>
          </a:prstGeom>
          <a:noFill/>
        </p:spPr>
        <p:txBody>
          <a:bodyPr wrap="square" rtlCol="0">
            <a:spAutoFit/>
          </a:bodyPr>
          <a:lstStyle/>
          <a:p>
            <a:r>
              <a:rPr lang="zh-CN" altLang="en-US" sz="1200" dirty="0">
                <a:cs typeface="+mn-ea"/>
                <a:sym typeface="+mn-lt"/>
              </a:rPr>
              <a:t>以信访系统以及统一认证、统一用户、统一授权、统一审计以及统一代码等首先进行微服务化和迁云工作，管理平台进行管理控制。</a:t>
            </a:r>
            <a:endParaRPr lang="en-US" altLang="zh-CN" sz="1200" dirty="0">
              <a:cs typeface="+mn-ea"/>
              <a:sym typeface="+mn-lt"/>
            </a:endParaRPr>
          </a:p>
          <a:p>
            <a:r>
              <a:rPr lang="zh-CN" altLang="en-US" sz="1200" dirty="0">
                <a:cs typeface="+mn-ea"/>
                <a:sym typeface="+mn-lt"/>
              </a:rPr>
              <a:t>迁云系统与未迁云系统基于数据中间层进行数据同步</a:t>
            </a:r>
            <a:endParaRPr lang="en-US" altLang="zh-CN" sz="1200" dirty="0">
              <a:cs typeface="+mn-ea"/>
              <a:sym typeface="+mn-lt"/>
            </a:endParaRPr>
          </a:p>
        </p:txBody>
      </p:sp>
      <p:sp>
        <p:nvSpPr>
          <p:cNvPr id="11" name="圆角矩形 5">
            <a:extLst>
              <a:ext uri="{FF2B5EF4-FFF2-40B4-BE49-F238E27FC236}">
                <a16:creationId xmlns:a16="http://schemas.microsoft.com/office/drawing/2014/main" id="{F85FB351-E98D-4D62-99BF-78E70855D1F4}"/>
              </a:ext>
            </a:extLst>
          </p:cNvPr>
          <p:cNvSpPr/>
          <p:nvPr/>
        </p:nvSpPr>
        <p:spPr>
          <a:xfrm>
            <a:off x="5189807" y="2015903"/>
            <a:ext cx="2636356" cy="367301"/>
          </a:xfrm>
          <a:prstGeom prst="roundRect">
            <a:avLst>
              <a:gd name="adj" fmla="val 50000"/>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cs typeface="+mn-ea"/>
              <a:sym typeface="+mn-lt"/>
            </a:endParaRPr>
          </a:p>
        </p:txBody>
      </p:sp>
      <p:sp>
        <p:nvSpPr>
          <p:cNvPr id="12" name="圆角矩形 6">
            <a:extLst>
              <a:ext uri="{FF2B5EF4-FFF2-40B4-BE49-F238E27FC236}">
                <a16:creationId xmlns:a16="http://schemas.microsoft.com/office/drawing/2014/main" id="{20121DCF-77EF-4D4F-83E9-D98F0FD3B67C}"/>
              </a:ext>
            </a:extLst>
          </p:cNvPr>
          <p:cNvSpPr/>
          <p:nvPr/>
        </p:nvSpPr>
        <p:spPr>
          <a:xfrm>
            <a:off x="5189806" y="2015903"/>
            <a:ext cx="1748248" cy="367301"/>
          </a:xfrm>
          <a:prstGeom prst="roundRect">
            <a:avLst>
              <a:gd name="adj" fmla="val 50000"/>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cs typeface="+mn-ea"/>
              <a:sym typeface="+mn-lt"/>
            </a:endParaRPr>
          </a:p>
        </p:txBody>
      </p:sp>
      <p:sp>
        <p:nvSpPr>
          <p:cNvPr id="13" name="文本框 12">
            <a:extLst>
              <a:ext uri="{FF2B5EF4-FFF2-40B4-BE49-F238E27FC236}">
                <a16:creationId xmlns:a16="http://schemas.microsoft.com/office/drawing/2014/main" id="{3C56AB98-AA8F-4663-BB5E-2CEDCEC5B9A9}"/>
              </a:ext>
            </a:extLst>
          </p:cNvPr>
          <p:cNvSpPr txBox="1"/>
          <p:nvPr/>
        </p:nvSpPr>
        <p:spPr>
          <a:xfrm>
            <a:off x="5130156" y="1687816"/>
            <a:ext cx="2097003" cy="307777"/>
          </a:xfrm>
          <a:prstGeom prst="rect">
            <a:avLst/>
          </a:prstGeom>
          <a:noFill/>
        </p:spPr>
        <p:txBody>
          <a:bodyPr wrap="square" rtlCol="0">
            <a:spAutoFit/>
          </a:bodyPr>
          <a:lstStyle/>
          <a:p>
            <a:r>
              <a:rPr lang="zh-CN" altLang="en-US" sz="1400" b="1" dirty="0">
                <a:solidFill>
                  <a:srgbClr val="48A2A0"/>
                </a:solidFill>
                <a:cs typeface="+mn-ea"/>
                <a:sym typeface="+mn-lt"/>
              </a:rPr>
              <a:t>其他系统微服务化</a:t>
            </a:r>
          </a:p>
        </p:txBody>
      </p:sp>
      <p:sp>
        <p:nvSpPr>
          <p:cNvPr id="14" name="文本框 13">
            <a:extLst>
              <a:ext uri="{FF2B5EF4-FFF2-40B4-BE49-F238E27FC236}">
                <a16:creationId xmlns:a16="http://schemas.microsoft.com/office/drawing/2014/main" id="{9559C35B-9FEE-4F0A-B63D-D11D75A1874B}"/>
              </a:ext>
            </a:extLst>
          </p:cNvPr>
          <p:cNvSpPr txBox="1"/>
          <p:nvPr/>
        </p:nvSpPr>
        <p:spPr>
          <a:xfrm>
            <a:off x="5130156" y="2597074"/>
            <a:ext cx="2696008" cy="667598"/>
          </a:xfrm>
          <a:prstGeom prst="rect">
            <a:avLst/>
          </a:prstGeom>
          <a:noFill/>
        </p:spPr>
        <p:txBody>
          <a:bodyPr wrap="square" rtlCol="0">
            <a:spAutoFit/>
          </a:bodyPr>
          <a:lstStyle/>
          <a:p>
            <a:r>
              <a:rPr lang="zh-CN" altLang="en-US" sz="1200" dirty="0">
                <a:cs typeface="+mn-ea"/>
                <a:sym typeface="+mn-lt"/>
              </a:rPr>
              <a:t>案管、审理等核心业务应用以及部分可以迁云的应用进行微服务拆分和独立运行。</a:t>
            </a:r>
          </a:p>
        </p:txBody>
      </p:sp>
      <p:sp>
        <p:nvSpPr>
          <p:cNvPr id="15" name="圆角矩形 9">
            <a:extLst>
              <a:ext uri="{FF2B5EF4-FFF2-40B4-BE49-F238E27FC236}">
                <a16:creationId xmlns:a16="http://schemas.microsoft.com/office/drawing/2014/main" id="{6C94F42C-F251-496D-8604-827B42560233}"/>
              </a:ext>
            </a:extLst>
          </p:cNvPr>
          <p:cNvSpPr/>
          <p:nvPr/>
        </p:nvSpPr>
        <p:spPr>
          <a:xfrm>
            <a:off x="8423318" y="2015903"/>
            <a:ext cx="2636356" cy="367301"/>
          </a:xfrm>
          <a:prstGeom prst="roundRect">
            <a:avLst>
              <a:gd name="adj" fmla="val 50000"/>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cs typeface="+mn-ea"/>
              <a:sym typeface="+mn-lt"/>
            </a:endParaRPr>
          </a:p>
        </p:txBody>
      </p:sp>
      <p:sp>
        <p:nvSpPr>
          <p:cNvPr id="16" name="圆角矩形 10">
            <a:extLst>
              <a:ext uri="{FF2B5EF4-FFF2-40B4-BE49-F238E27FC236}">
                <a16:creationId xmlns:a16="http://schemas.microsoft.com/office/drawing/2014/main" id="{937796F5-3D4D-4BE5-AAA7-AEBB63A41B32}"/>
              </a:ext>
            </a:extLst>
          </p:cNvPr>
          <p:cNvSpPr/>
          <p:nvPr/>
        </p:nvSpPr>
        <p:spPr>
          <a:xfrm>
            <a:off x="8423318" y="2015903"/>
            <a:ext cx="1159987" cy="367301"/>
          </a:xfrm>
          <a:prstGeom prst="roundRect">
            <a:avLst>
              <a:gd name="adj" fmla="val 50000"/>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cs typeface="+mn-ea"/>
              <a:sym typeface="+mn-lt"/>
            </a:endParaRPr>
          </a:p>
        </p:txBody>
      </p:sp>
      <p:sp>
        <p:nvSpPr>
          <p:cNvPr id="17" name="文本框 16">
            <a:extLst>
              <a:ext uri="{FF2B5EF4-FFF2-40B4-BE49-F238E27FC236}">
                <a16:creationId xmlns:a16="http://schemas.microsoft.com/office/drawing/2014/main" id="{E86693EE-DA4E-4910-90B3-49CC98EF35EE}"/>
              </a:ext>
            </a:extLst>
          </p:cNvPr>
          <p:cNvSpPr txBox="1"/>
          <p:nvPr/>
        </p:nvSpPr>
        <p:spPr>
          <a:xfrm>
            <a:off x="8350179" y="1687816"/>
            <a:ext cx="1615792" cy="307777"/>
          </a:xfrm>
          <a:prstGeom prst="rect">
            <a:avLst/>
          </a:prstGeom>
          <a:noFill/>
        </p:spPr>
        <p:txBody>
          <a:bodyPr wrap="square" rtlCol="0">
            <a:spAutoFit/>
          </a:bodyPr>
          <a:lstStyle/>
          <a:p>
            <a:r>
              <a:rPr lang="zh-CN" altLang="en-US" sz="1400" b="1" dirty="0">
                <a:solidFill>
                  <a:srgbClr val="48A2A0"/>
                </a:solidFill>
                <a:cs typeface="+mn-ea"/>
                <a:sym typeface="+mn-lt"/>
              </a:rPr>
              <a:t>其他系统迁云</a:t>
            </a:r>
          </a:p>
        </p:txBody>
      </p:sp>
      <p:sp>
        <p:nvSpPr>
          <p:cNvPr id="18" name="文本框 17">
            <a:extLst>
              <a:ext uri="{FF2B5EF4-FFF2-40B4-BE49-F238E27FC236}">
                <a16:creationId xmlns:a16="http://schemas.microsoft.com/office/drawing/2014/main" id="{9287F127-0B86-4AC6-A496-42F131848A9E}"/>
              </a:ext>
            </a:extLst>
          </p:cNvPr>
          <p:cNvSpPr txBox="1"/>
          <p:nvPr/>
        </p:nvSpPr>
        <p:spPr>
          <a:xfrm>
            <a:off x="8350179" y="2545113"/>
            <a:ext cx="3139229" cy="472881"/>
          </a:xfrm>
          <a:prstGeom prst="rect">
            <a:avLst/>
          </a:prstGeom>
          <a:noFill/>
        </p:spPr>
        <p:txBody>
          <a:bodyPr wrap="square" rtlCol="0">
            <a:spAutoFit/>
          </a:bodyPr>
          <a:lstStyle/>
          <a:p>
            <a:r>
              <a:rPr lang="zh-CN" altLang="en-US" sz="1200" dirty="0">
                <a:cs typeface="+mn-ea"/>
                <a:sym typeface="+mn-lt"/>
              </a:rPr>
              <a:t>案管、审理等核心业务应用以及部分可以迁云的应用接受管理平台的统一管控。</a:t>
            </a:r>
          </a:p>
        </p:txBody>
      </p:sp>
      <p:sp>
        <p:nvSpPr>
          <p:cNvPr id="19" name="圆角矩形 13">
            <a:extLst>
              <a:ext uri="{FF2B5EF4-FFF2-40B4-BE49-F238E27FC236}">
                <a16:creationId xmlns:a16="http://schemas.microsoft.com/office/drawing/2014/main" id="{8716F1F4-C57C-4AB1-BAFB-C0F4738897A2}"/>
              </a:ext>
            </a:extLst>
          </p:cNvPr>
          <p:cNvSpPr/>
          <p:nvPr/>
        </p:nvSpPr>
        <p:spPr>
          <a:xfrm>
            <a:off x="1719499" y="4330998"/>
            <a:ext cx="2636356" cy="367301"/>
          </a:xfrm>
          <a:prstGeom prst="roundRect">
            <a:avLst>
              <a:gd name="adj" fmla="val 50000"/>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cs typeface="+mn-ea"/>
              <a:sym typeface="+mn-lt"/>
            </a:endParaRPr>
          </a:p>
        </p:txBody>
      </p:sp>
      <p:sp>
        <p:nvSpPr>
          <p:cNvPr id="20" name="圆角矩形 14">
            <a:extLst>
              <a:ext uri="{FF2B5EF4-FFF2-40B4-BE49-F238E27FC236}">
                <a16:creationId xmlns:a16="http://schemas.microsoft.com/office/drawing/2014/main" id="{BFB1AF03-1645-4D1F-A2F9-17A136531927}"/>
              </a:ext>
            </a:extLst>
          </p:cNvPr>
          <p:cNvSpPr/>
          <p:nvPr/>
        </p:nvSpPr>
        <p:spPr>
          <a:xfrm>
            <a:off x="1719499" y="4330998"/>
            <a:ext cx="1409279" cy="367301"/>
          </a:xfrm>
          <a:prstGeom prst="roundRect">
            <a:avLst>
              <a:gd name="adj" fmla="val 50000"/>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cs typeface="+mn-ea"/>
              <a:sym typeface="+mn-lt"/>
            </a:endParaRPr>
          </a:p>
        </p:txBody>
      </p:sp>
      <p:sp>
        <p:nvSpPr>
          <p:cNvPr id="21" name="文本框 20">
            <a:extLst>
              <a:ext uri="{FF2B5EF4-FFF2-40B4-BE49-F238E27FC236}">
                <a16:creationId xmlns:a16="http://schemas.microsoft.com/office/drawing/2014/main" id="{FFD1AD91-75EE-4401-B306-9821F1C4F37B}"/>
              </a:ext>
            </a:extLst>
          </p:cNvPr>
          <p:cNvSpPr txBox="1"/>
          <p:nvPr/>
        </p:nvSpPr>
        <p:spPr>
          <a:xfrm>
            <a:off x="1703852" y="3976906"/>
            <a:ext cx="3059424" cy="307777"/>
          </a:xfrm>
          <a:prstGeom prst="rect">
            <a:avLst/>
          </a:prstGeom>
          <a:noFill/>
        </p:spPr>
        <p:txBody>
          <a:bodyPr wrap="square" rtlCol="0">
            <a:spAutoFit/>
          </a:bodyPr>
          <a:lstStyle/>
          <a:p>
            <a:r>
              <a:rPr lang="zh-CN" altLang="en-US" sz="1400" b="1" dirty="0">
                <a:solidFill>
                  <a:srgbClr val="48A2A0"/>
                </a:solidFill>
                <a:cs typeface="+mn-ea"/>
                <a:sym typeface="+mn-lt"/>
              </a:rPr>
              <a:t>试点省份信访、来访等迁云</a:t>
            </a:r>
          </a:p>
        </p:txBody>
      </p:sp>
      <p:sp>
        <p:nvSpPr>
          <p:cNvPr id="22" name="文本框 21">
            <a:extLst>
              <a:ext uri="{FF2B5EF4-FFF2-40B4-BE49-F238E27FC236}">
                <a16:creationId xmlns:a16="http://schemas.microsoft.com/office/drawing/2014/main" id="{A6070FCA-E78F-4D7B-93A4-8046C508E2A5}"/>
              </a:ext>
            </a:extLst>
          </p:cNvPr>
          <p:cNvSpPr txBox="1"/>
          <p:nvPr/>
        </p:nvSpPr>
        <p:spPr>
          <a:xfrm>
            <a:off x="1646360" y="4868817"/>
            <a:ext cx="2836774" cy="1200329"/>
          </a:xfrm>
          <a:prstGeom prst="rect">
            <a:avLst/>
          </a:prstGeom>
          <a:noFill/>
        </p:spPr>
        <p:txBody>
          <a:bodyPr wrap="square" rtlCol="0">
            <a:spAutoFit/>
          </a:bodyPr>
          <a:lstStyle/>
          <a:p>
            <a:r>
              <a:rPr lang="zh-CN" altLang="en-US" sz="1200" dirty="0">
                <a:cs typeface="+mn-ea"/>
                <a:sym typeface="+mn-lt"/>
              </a:rPr>
              <a:t>以信访系统、来访系统以及</a:t>
            </a:r>
            <a:r>
              <a:rPr lang="en-US" altLang="zh-CN" sz="1200" dirty="0">
                <a:cs typeface="+mn-ea"/>
                <a:sym typeface="+mn-lt"/>
              </a:rPr>
              <a:t>4A</a:t>
            </a:r>
            <a:r>
              <a:rPr lang="zh-CN" altLang="en-US" sz="1200" dirty="0">
                <a:cs typeface="+mn-ea"/>
                <a:sym typeface="+mn-lt"/>
              </a:rPr>
              <a:t>等基础支撑进行微服务化和迁云，中央管理平台进行统一控制。</a:t>
            </a:r>
            <a:endParaRPr lang="en-US" altLang="zh-CN" sz="1200" dirty="0">
              <a:cs typeface="+mn-ea"/>
              <a:sym typeface="+mn-lt"/>
            </a:endParaRPr>
          </a:p>
          <a:p>
            <a:r>
              <a:rPr lang="zh-CN" altLang="en-US" sz="1200" dirty="0">
                <a:cs typeface="+mn-ea"/>
                <a:sym typeface="+mn-lt"/>
              </a:rPr>
              <a:t>部省之间业务通讯通过服务调用。</a:t>
            </a:r>
            <a:endParaRPr lang="en-US" altLang="zh-CN" sz="1200" dirty="0">
              <a:cs typeface="+mn-ea"/>
              <a:sym typeface="+mn-lt"/>
            </a:endParaRPr>
          </a:p>
          <a:p>
            <a:r>
              <a:rPr lang="zh-CN" altLang="en-US" sz="1200" dirty="0">
                <a:cs typeface="+mn-ea"/>
                <a:sym typeface="+mn-lt"/>
              </a:rPr>
              <a:t>省级数据汇总通过数据中间层进行数据同步</a:t>
            </a:r>
          </a:p>
        </p:txBody>
      </p:sp>
      <p:sp>
        <p:nvSpPr>
          <p:cNvPr id="23" name="圆角矩形 17">
            <a:extLst>
              <a:ext uri="{FF2B5EF4-FFF2-40B4-BE49-F238E27FC236}">
                <a16:creationId xmlns:a16="http://schemas.microsoft.com/office/drawing/2014/main" id="{BE2DEF25-1696-4CD1-95F3-AAB05A06A4C6}"/>
              </a:ext>
            </a:extLst>
          </p:cNvPr>
          <p:cNvSpPr/>
          <p:nvPr/>
        </p:nvSpPr>
        <p:spPr>
          <a:xfrm>
            <a:off x="5189807" y="4330998"/>
            <a:ext cx="2636356" cy="367301"/>
          </a:xfrm>
          <a:prstGeom prst="roundRect">
            <a:avLst>
              <a:gd name="adj" fmla="val 50000"/>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cs typeface="+mn-ea"/>
              <a:sym typeface="+mn-lt"/>
            </a:endParaRPr>
          </a:p>
        </p:txBody>
      </p:sp>
      <p:sp>
        <p:nvSpPr>
          <p:cNvPr id="24" name="圆角矩形 18">
            <a:extLst>
              <a:ext uri="{FF2B5EF4-FFF2-40B4-BE49-F238E27FC236}">
                <a16:creationId xmlns:a16="http://schemas.microsoft.com/office/drawing/2014/main" id="{AAFD0B35-C196-44B7-99EF-80EE70D6F399}"/>
              </a:ext>
            </a:extLst>
          </p:cNvPr>
          <p:cNvSpPr/>
          <p:nvPr/>
        </p:nvSpPr>
        <p:spPr>
          <a:xfrm>
            <a:off x="5189806" y="4330998"/>
            <a:ext cx="740759" cy="367301"/>
          </a:xfrm>
          <a:prstGeom prst="roundRect">
            <a:avLst>
              <a:gd name="adj" fmla="val 50000"/>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cs typeface="+mn-ea"/>
              <a:sym typeface="+mn-lt"/>
            </a:endParaRPr>
          </a:p>
        </p:txBody>
      </p:sp>
      <p:sp>
        <p:nvSpPr>
          <p:cNvPr id="25" name="文本框 24">
            <a:extLst>
              <a:ext uri="{FF2B5EF4-FFF2-40B4-BE49-F238E27FC236}">
                <a16:creationId xmlns:a16="http://schemas.microsoft.com/office/drawing/2014/main" id="{3D9CE1C5-4812-4A3B-A557-F72251E23199}"/>
              </a:ext>
            </a:extLst>
          </p:cNvPr>
          <p:cNvSpPr txBox="1"/>
          <p:nvPr/>
        </p:nvSpPr>
        <p:spPr>
          <a:xfrm>
            <a:off x="5021021" y="3976906"/>
            <a:ext cx="2578214" cy="307777"/>
          </a:xfrm>
          <a:prstGeom prst="rect">
            <a:avLst/>
          </a:prstGeom>
          <a:noFill/>
        </p:spPr>
        <p:txBody>
          <a:bodyPr wrap="square" rtlCol="0">
            <a:spAutoFit/>
          </a:bodyPr>
          <a:lstStyle/>
          <a:p>
            <a:r>
              <a:rPr lang="zh-CN" altLang="en-US" sz="1400" b="1" dirty="0">
                <a:solidFill>
                  <a:srgbClr val="48A2A0"/>
                </a:solidFill>
                <a:cs typeface="+mn-ea"/>
                <a:sym typeface="+mn-lt"/>
              </a:rPr>
              <a:t>垂直下发各省系统迁云</a:t>
            </a:r>
          </a:p>
        </p:txBody>
      </p:sp>
      <p:sp>
        <p:nvSpPr>
          <p:cNvPr id="26" name="文本框 25">
            <a:extLst>
              <a:ext uri="{FF2B5EF4-FFF2-40B4-BE49-F238E27FC236}">
                <a16:creationId xmlns:a16="http://schemas.microsoft.com/office/drawing/2014/main" id="{D6DBE900-B1AD-4F03-8332-0CD66E7829CC}"/>
              </a:ext>
            </a:extLst>
          </p:cNvPr>
          <p:cNvSpPr txBox="1"/>
          <p:nvPr/>
        </p:nvSpPr>
        <p:spPr>
          <a:xfrm>
            <a:off x="5116668" y="4868817"/>
            <a:ext cx="2545836" cy="667598"/>
          </a:xfrm>
          <a:prstGeom prst="rect">
            <a:avLst/>
          </a:prstGeom>
          <a:noFill/>
        </p:spPr>
        <p:txBody>
          <a:bodyPr wrap="square" rtlCol="0">
            <a:spAutoFit/>
          </a:bodyPr>
          <a:lstStyle/>
          <a:p>
            <a:r>
              <a:rPr lang="zh-CN" altLang="en-US" sz="1200" dirty="0">
                <a:cs typeface="+mn-ea"/>
                <a:sym typeface="+mn-lt"/>
              </a:rPr>
              <a:t>垂直下发的信访、案管等系统进行微服务拆分并接受管理平台的统一管控。</a:t>
            </a:r>
          </a:p>
        </p:txBody>
      </p:sp>
      <p:sp>
        <p:nvSpPr>
          <p:cNvPr id="27" name="圆角矩形 21">
            <a:extLst>
              <a:ext uri="{FF2B5EF4-FFF2-40B4-BE49-F238E27FC236}">
                <a16:creationId xmlns:a16="http://schemas.microsoft.com/office/drawing/2014/main" id="{8ABD68EF-8CDE-4A16-9268-AF799DBC6397}"/>
              </a:ext>
            </a:extLst>
          </p:cNvPr>
          <p:cNvSpPr/>
          <p:nvPr/>
        </p:nvSpPr>
        <p:spPr>
          <a:xfrm>
            <a:off x="8423318" y="4330998"/>
            <a:ext cx="2636356" cy="367301"/>
          </a:xfrm>
          <a:prstGeom prst="roundRect">
            <a:avLst>
              <a:gd name="adj" fmla="val 50000"/>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cs typeface="+mn-ea"/>
              <a:sym typeface="+mn-lt"/>
            </a:endParaRPr>
          </a:p>
        </p:txBody>
      </p:sp>
      <p:sp>
        <p:nvSpPr>
          <p:cNvPr id="28" name="圆角矩形 22">
            <a:extLst>
              <a:ext uri="{FF2B5EF4-FFF2-40B4-BE49-F238E27FC236}">
                <a16:creationId xmlns:a16="http://schemas.microsoft.com/office/drawing/2014/main" id="{EC1A4E60-5034-4BAD-B68A-A2D31205D8CE}"/>
              </a:ext>
            </a:extLst>
          </p:cNvPr>
          <p:cNvSpPr/>
          <p:nvPr/>
        </p:nvSpPr>
        <p:spPr>
          <a:xfrm>
            <a:off x="8423318" y="4330998"/>
            <a:ext cx="668506" cy="367301"/>
          </a:xfrm>
          <a:prstGeom prst="roundRect">
            <a:avLst>
              <a:gd name="adj" fmla="val 50000"/>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cs typeface="+mn-ea"/>
              <a:sym typeface="+mn-lt"/>
            </a:endParaRPr>
          </a:p>
        </p:txBody>
      </p:sp>
      <p:sp>
        <p:nvSpPr>
          <p:cNvPr id="29" name="文本框 28">
            <a:extLst>
              <a:ext uri="{FF2B5EF4-FFF2-40B4-BE49-F238E27FC236}">
                <a16:creationId xmlns:a16="http://schemas.microsoft.com/office/drawing/2014/main" id="{5867A9BE-82F4-430E-A2E6-3B965A7B4EC9}"/>
              </a:ext>
            </a:extLst>
          </p:cNvPr>
          <p:cNvSpPr txBox="1"/>
          <p:nvPr/>
        </p:nvSpPr>
        <p:spPr>
          <a:xfrm>
            <a:off x="8182712" y="3976906"/>
            <a:ext cx="3059424" cy="307777"/>
          </a:xfrm>
          <a:prstGeom prst="rect">
            <a:avLst/>
          </a:prstGeom>
          <a:noFill/>
        </p:spPr>
        <p:txBody>
          <a:bodyPr wrap="square" rtlCol="0">
            <a:spAutoFit/>
          </a:bodyPr>
          <a:lstStyle/>
          <a:p>
            <a:r>
              <a:rPr lang="zh-CN" altLang="en-US" sz="1400" b="1" dirty="0">
                <a:solidFill>
                  <a:srgbClr val="48A2A0"/>
                </a:solidFill>
                <a:cs typeface="+mn-ea"/>
                <a:sym typeface="+mn-lt"/>
              </a:rPr>
              <a:t>省级云平台建设及系统迁云</a:t>
            </a:r>
          </a:p>
        </p:txBody>
      </p:sp>
      <p:sp>
        <p:nvSpPr>
          <p:cNvPr id="30" name="文本框 29">
            <a:extLst>
              <a:ext uri="{FF2B5EF4-FFF2-40B4-BE49-F238E27FC236}">
                <a16:creationId xmlns:a16="http://schemas.microsoft.com/office/drawing/2014/main" id="{6CBFE789-EC10-4080-AB4D-72153F77F289}"/>
              </a:ext>
            </a:extLst>
          </p:cNvPr>
          <p:cNvSpPr txBox="1"/>
          <p:nvPr/>
        </p:nvSpPr>
        <p:spPr>
          <a:xfrm>
            <a:off x="8350179" y="4868817"/>
            <a:ext cx="3139229" cy="646331"/>
          </a:xfrm>
          <a:prstGeom prst="rect">
            <a:avLst/>
          </a:prstGeom>
          <a:noFill/>
        </p:spPr>
        <p:txBody>
          <a:bodyPr wrap="square" rtlCol="0">
            <a:spAutoFit/>
          </a:bodyPr>
          <a:lstStyle/>
          <a:p>
            <a:r>
              <a:rPr lang="zh-CN" altLang="en-US" sz="1200" dirty="0">
                <a:cs typeface="+mn-ea"/>
                <a:sym typeface="+mn-lt"/>
              </a:rPr>
              <a:t>建设省级云平台与中央平台互动，各省对垂直下发的系统以及省个性化应用进行微服务拆分并接受管理平台的统一管控。</a:t>
            </a:r>
            <a:endParaRPr lang="en-US" altLang="zh-CN" sz="1200" dirty="0">
              <a:cs typeface="+mn-ea"/>
              <a:sym typeface="+mn-lt"/>
            </a:endParaRPr>
          </a:p>
        </p:txBody>
      </p:sp>
      <p:cxnSp>
        <p:nvCxnSpPr>
          <p:cNvPr id="31" name="直接箭头连接符 30">
            <a:extLst>
              <a:ext uri="{FF2B5EF4-FFF2-40B4-BE49-F238E27FC236}">
                <a16:creationId xmlns:a16="http://schemas.microsoft.com/office/drawing/2014/main" id="{176635D1-714D-48B0-9AB4-20B5F39E9149}"/>
              </a:ext>
            </a:extLst>
          </p:cNvPr>
          <p:cNvCxnSpPr>
            <a:cxnSpLocks/>
          </p:cNvCxnSpPr>
          <p:nvPr/>
        </p:nvCxnSpPr>
        <p:spPr>
          <a:xfrm>
            <a:off x="1554480" y="1645885"/>
            <a:ext cx="9966008"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32" name="直接箭头连接符 31">
            <a:extLst>
              <a:ext uri="{FF2B5EF4-FFF2-40B4-BE49-F238E27FC236}">
                <a16:creationId xmlns:a16="http://schemas.microsoft.com/office/drawing/2014/main" id="{66E55E69-F2AE-4DDB-9FD5-AC96E827CFDC}"/>
              </a:ext>
            </a:extLst>
          </p:cNvPr>
          <p:cNvCxnSpPr>
            <a:cxnSpLocks/>
          </p:cNvCxnSpPr>
          <p:nvPr/>
        </p:nvCxnSpPr>
        <p:spPr>
          <a:xfrm>
            <a:off x="1554480" y="1632972"/>
            <a:ext cx="0" cy="4618518"/>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33" name="文本框 32">
            <a:extLst>
              <a:ext uri="{FF2B5EF4-FFF2-40B4-BE49-F238E27FC236}">
                <a16:creationId xmlns:a16="http://schemas.microsoft.com/office/drawing/2014/main" id="{1A046FF3-6C6A-43B1-9B78-DC276EC86E74}"/>
              </a:ext>
            </a:extLst>
          </p:cNvPr>
          <p:cNvSpPr txBox="1"/>
          <p:nvPr/>
        </p:nvSpPr>
        <p:spPr>
          <a:xfrm>
            <a:off x="763520" y="1688569"/>
            <a:ext cx="646331" cy="369332"/>
          </a:xfrm>
          <a:prstGeom prst="rect">
            <a:avLst/>
          </a:prstGeom>
          <a:noFill/>
        </p:spPr>
        <p:txBody>
          <a:bodyPr wrap="none" rtlCol="0">
            <a:spAutoFit/>
          </a:bodyPr>
          <a:lstStyle/>
          <a:p>
            <a:r>
              <a:rPr lang="zh-CN" altLang="en-US" b="1" dirty="0"/>
              <a:t>中央</a:t>
            </a:r>
          </a:p>
        </p:txBody>
      </p:sp>
      <p:sp>
        <p:nvSpPr>
          <p:cNvPr id="34" name="文本框 33">
            <a:extLst>
              <a:ext uri="{FF2B5EF4-FFF2-40B4-BE49-F238E27FC236}">
                <a16:creationId xmlns:a16="http://schemas.microsoft.com/office/drawing/2014/main" id="{7222931F-93AB-4B75-805C-FB0B40DABA0B}"/>
              </a:ext>
            </a:extLst>
          </p:cNvPr>
          <p:cNvSpPr txBox="1"/>
          <p:nvPr/>
        </p:nvSpPr>
        <p:spPr>
          <a:xfrm>
            <a:off x="763520" y="3946128"/>
            <a:ext cx="646331" cy="369332"/>
          </a:xfrm>
          <a:prstGeom prst="rect">
            <a:avLst/>
          </a:prstGeom>
          <a:noFill/>
        </p:spPr>
        <p:txBody>
          <a:bodyPr wrap="none" rtlCol="0">
            <a:spAutoFit/>
          </a:bodyPr>
          <a:lstStyle/>
          <a:p>
            <a:r>
              <a:rPr lang="zh-CN" altLang="en-US" b="1" dirty="0"/>
              <a:t>地方</a:t>
            </a:r>
          </a:p>
        </p:txBody>
      </p:sp>
      <p:sp>
        <p:nvSpPr>
          <p:cNvPr id="35" name="文本框 34">
            <a:extLst>
              <a:ext uri="{FF2B5EF4-FFF2-40B4-BE49-F238E27FC236}">
                <a16:creationId xmlns:a16="http://schemas.microsoft.com/office/drawing/2014/main" id="{44D0CC2A-34F9-4BFD-BEA6-46899D45BF26}"/>
              </a:ext>
            </a:extLst>
          </p:cNvPr>
          <p:cNvSpPr txBox="1"/>
          <p:nvPr/>
        </p:nvSpPr>
        <p:spPr>
          <a:xfrm>
            <a:off x="1646359" y="1141246"/>
            <a:ext cx="646331" cy="369332"/>
          </a:xfrm>
          <a:prstGeom prst="rect">
            <a:avLst/>
          </a:prstGeom>
          <a:noFill/>
        </p:spPr>
        <p:txBody>
          <a:bodyPr wrap="none" rtlCol="0">
            <a:spAutoFit/>
          </a:bodyPr>
          <a:lstStyle/>
          <a:p>
            <a:r>
              <a:rPr lang="zh-CN" altLang="en-US" b="1" dirty="0"/>
              <a:t>重要</a:t>
            </a:r>
          </a:p>
        </p:txBody>
      </p:sp>
      <p:sp>
        <p:nvSpPr>
          <p:cNvPr id="36" name="文本框 35">
            <a:extLst>
              <a:ext uri="{FF2B5EF4-FFF2-40B4-BE49-F238E27FC236}">
                <a16:creationId xmlns:a16="http://schemas.microsoft.com/office/drawing/2014/main" id="{CB04E087-3920-4463-B3D8-F878844B8997}"/>
              </a:ext>
            </a:extLst>
          </p:cNvPr>
          <p:cNvSpPr txBox="1"/>
          <p:nvPr/>
        </p:nvSpPr>
        <p:spPr>
          <a:xfrm>
            <a:off x="10736508" y="1138754"/>
            <a:ext cx="646331" cy="369332"/>
          </a:xfrm>
          <a:prstGeom prst="rect">
            <a:avLst/>
          </a:prstGeom>
          <a:noFill/>
        </p:spPr>
        <p:txBody>
          <a:bodyPr wrap="none" rtlCol="0">
            <a:spAutoFit/>
          </a:bodyPr>
          <a:lstStyle/>
          <a:p>
            <a:r>
              <a:rPr lang="zh-CN" altLang="en-US" b="1" dirty="0"/>
              <a:t>次要</a:t>
            </a:r>
          </a:p>
        </p:txBody>
      </p:sp>
    </p:spTree>
    <p:extLst>
      <p:ext uri="{BB962C8B-B14F-4D97-AF65-F5344CB8AC3E}">
        <p14:creationId xmlns:p14="http://schemas.microsoft.com/office/powerpoint/2010/main" val="2168220075"/>
      </p:ext>
    </p:extLst>
  </p:cSld>
  <p:clrMapOvr>
    <a:masterClrMapping/>
  </p:clrMapOvr>
  <p:transition spd="med">
    <p:pull/>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9690E3-A683-4808-BCE4-8287091DC5E2}"/>
              </a:ext>
            </a:extLst>
          </p:cNvPr>
          <p:cNvSpPr>
            <a:spLocks noGrp="1"/>
          </p:cNvSpPr>
          <p:nvPr>
            <p:ph type="title"/>
          </p:nvPr>
        </p:nvSpPr>
        <p:spPr/>
        <p:txBody>
          <a:bodyPr/>
          <a:lstStyle/>
          <a:p>
            <a:r>
              <a:rPr lang="zh-CN" altLang="en-US" dirty="0">
                <a:cs typeface="+mn-ea"/>
                <a:sym typeface="+mn-lt"/>
              </a:rPr>
              <a:t>整体流程</a:t>
            </a:r>
            <a:endParaRPr lang="zh-CN" altLang="en-US" dirty="0"/>
          </a:p>
        </p:txBody>
      </p:sp>
      <p:sp>
        <p:nvSpPr>
          <p:cNvPr id="4" name="文本占位符 3">
            <a:extLst>
              <a:ext uri="{FF2B5EF4-FFF2-40B4-BE49-F238E27FC236}">
                <a16:creationId xmlns:a16="http://schemas.microsoft.com/office/drawing/2014/main" id="{135C1B17-8E72-4F90-BE2E-BB20458BF587}"/>
              </a:ext>
            </a:extLst>
          </p:cNvPr>
          <p:cNvSpPr>
            <a:spLocks noGrp="1"/>
          </p:cNvSpPr>
          <p:nvPr>
            <p:ph type="body" sz="quarter" idx="14"/>
          </p:nvPr>
        </p:nvSpPr>
        <p:spPr/>
        <p:txBody>
          <a:bodyPr/>
          <a:lstStyle/>
          <a:p>
            <a:r>
              <a:rPr lang="en-US" altLang="zh-CN" dirty="0"/>
              <a:t>Design</a:t>
            </a:r>
          </a:p>
        </p:txBody>
      </p:sp>
      <p:sp>
        <p:nvSpPr>
          <p:cNvPr id="5" name="页脚占位符 4">
            <a:extLst>
              <a:ext uri="{FF2B5EF4-FFF2-40B4-BE49-F238E27FC236}">
                <a16:creationId xmlns:a16="http://schemas.microsoft.com/office/drawing/2014/main" id="{1538E31A-B3AE-45EA-9421-657EFCC4204B}"/>
              </a:ext>
            </a:extLst>
          </p:cNvPr>
          <p:cNvSpPr>
            <a:spLocks noGrp="1"/>
          </p:cNvSpPr>
          <p:nvPr>
            <p:ph type="ftr" sz="quarter" idx="16"/>
          </p:nvPr>
        </p:nvSpPr>
        <p:spPr/>
        <p:txBody>
          <a:bodyPr/>
          <a:lstStyle/>
          <a:p>
            <a:pPr algn="l"/>
            <a:r>
              <a:rPr lang="en-US" altLang="zh-CN"/>
              <a:t>Sinosoft</a:t>
            </a:r>
            <a:endParaRPr lang="zh-CN" altLang="en-US" dirty="0"/>
          </a:p>
        </p:txBody>
      </p:sp>
      <p:sp>
        <p:nvSpPr>
          <p:cNvPr id="6" name="灯片编号占位符 5">
            <a:extLst>
              <a:ext uri="{FF2B5EF4-FFF2-40B4-BE49-F238E27FC236}">
                <a16:creationId xmlns:a16="http://schemas.microsoft.com/office/drawing/2014/main" id="{564C7F38-BF05-48D3-964D-202363791A28}"/>
              </a:ext>
            </a:extLst>
          </p:cNvPr>
          <p:cNvSpPr>
            <a:spLocks noGrp="1"/>
          </p:cNvSpPr>
          <p:nvPr>
            <p:ph type="sldNum" sz="quarter" idx="17"/>
          </p:nvPr>
        </p:nvSpPr>
        <p:spPr/>
        <p:txBody>
          <a:bodyPr/>
          <a:lstStyle/>
          <a:p>
            <a:fld id="{BBDC343A-A076-4A81-9DCA-503C379E2897}" type="slidenum">
              <a:rPr lang="zh-CN" altLang="en-US" smtClean="0"/>
              <a:t>25</a:t>
            </a:fld>
            <a:endParaRPr lang="zh-CN" altLang="en-US" dirty="0"/>
          </a:p>
        </p:txBody>
      </p:sp>
      <p:sp>
        <p:nvSpPr>
          <p:cNvPr id="8" name="ïşľîḋe">
            <a:extLst>
              <a:ext uri="{FF2B5EF4-FFF2-40B4-BE49-F238E27FC236}">
                <a16:creationId xmlns:a16="http://schemas.microsoft.com/office/drawing/2014/main" id="{8BA6C2B3-9E19-4343-9953-865D394F5464}"/>
              </a:ext>
            </a:extLst>
          </p:cNvPr>
          <p:cNvSpPr/>
          <p:nvPr/>
        </p:nvSpPr>
        <p:spPr bwMode="auto">
          <a:xfrm>
            <a:off x="669924" y="1164889"/>
            <a:ext cx="3416433" cy="1151040"/>
          </a:xfrm>
          <a:custGeom>
            <a:avLst/>
            <a:gdLst/>
            <a:ahLst/>
            <a:cxnLst>
              <a:cxn ang="0">
                <a:pos x="661" y="0"/>
              </a:cxn>
              <a:cxn ang="0">
                <a:pos x="0" y="0"/>
              </a:cxn>
              <a:cxn ang="0">
                <a:pos x="0" y="251"/>
              </a:cxn>
              <a:cxn ang="0">
                <a:pos x="661" y="251"/>
              </a:cxn>
              <a:cxn ang="0">
                <a:pos x="745" y="125"/>
              </a:cxn>
              <a:cxn ang="0">
                <a:pos x="661" y="0"/>
              </a:cxn>
            </a:cxnLst>
            <a:rect l="0" t="0" r="r" b="b"/>
            <a:pathLst>
              <a:path w="745" h="251">
                <a:moveTo>
                  <a:pt x="661" y="0"/>
                </a:moveTo>
                <a:lnTo>
                  <a:pt x="0" y="0"/>
                </a:lnTo>
                <a:lnTo>
                  <a:pt x="0" y="251"/>
                </a:lnTo>
                <a:lnTo>
                  <a:pt x="661" y="251"/>
                </a:lnTo>
                <a:lnTo>
                  <a:pt x="745" y="125"/>
                </a:lnTo>
                <a:lnTo>
                  <a:pt x="661" y="0"/>
                </a:lnTo>
                <a:close/>
              </a:path>
            </a:pathLst>
          </a:custGeom>
          <a:solidFill>
            <a:schemeClr val="accent1"/>
          </a:solidFill>
          <a:ln w="9525">
            <a:noFill/>
            <a:round/>
            <a:headEnd/>
            <a:tailEnd/>
          </a:ln>
        </p:spPr>
        <p:txBody>
          <a:bodyPr wrap="square" lIns="91440" tIns="45720" rIns="91440" bIns="45720" anchor="ctr">
            <a:normAutofit/>
          </a:bodyPr>
          <a:lstStyle/>
          <a:p>
            <a:pPr algn="ctr"/>
            <a:endParaRPr/>
          </a:p>
        </p:txBody>
      </p:sp>
      <p:sp>
        <p:nvSpPr>
          <p:cNvPr id="9" name="íṥļiďè">
            <a:extLst>
              <a:ext uri="{FF2B5EF4-FFF2-40B4-BE49-F238E27FC236}">
                <a16:creationId xmlns:a16="http://schemas.microsoft.com/office/drawing/2014/main" id="{E76ECA8C-EA3D-456A-B2DB-9E791A69637B}"/>
              </a:ext>
            </a:extLst>
          </p:cNvPr>
          <p:cNvSpPr/>
          <p:nvPr/>
        </p:nvSpPr>
        <p:spPr bwMode="auto">
          <a:xfrm>
            <a:off x="669924" y="1164889"/>
            <a:ext cx="1205941" cy="1151040"/>
          </a:xfrm>
          <a:custGeom>
            <a:avLst/>
            <a:gdLst/>
            <a:ahLst/>
            <a:cxnLst>
              <a:cxn ang="0">
                <a:pos x="330" y="0"/>
              </a:cxn>
              <a:cxn ang="0">
                <a:pos x="0" y="0"/>
              </a:cxn>
              <a:cxn ang="0">
                <a:pos x="0" y="251"/>
              </a:cxn>
              <a:cxn ang="0">
                <a:pos x="330" y="251"/>
              </a:cxn>
              <a:cxn ang="0">
                <a:pos x="415" y="125"/>
              </a:cxn>
              <a:cxn ang="0">
                <a:pos x="330" y="0"/>
              </a:cxn>
            </a:cxnLst>
            <a:rect l="0" t="0" r="r" b="b"/>
            <a:pathLst>
              <a:path w="415" h="251">
                <a:moveTo>
                  <a:pt x="330" y="0"/>
                </a:moveTo>
                <a:lnTo>
                  <a:pt x="0" y="0"/>
                </a:lnTo>
                <a:lnTo>
                  <a:pt x="0" y="251"/>
                </a:lnTo>
                <a:lnTo>
                  <a:pt x="330" y="251"/>
                </a:lnTo>
                <a:lnTo>
                  <a:pt x="415" y="125"/>
                </a:lnTo>
                <a:lnTo>
                  <a:pt x="330" y="0"/>
                </a:lnTo>
                <a:close/>
              </a:path>
            </a:pathLst>
          </a:custGeom>
          <a:solidFill>
            <a:schemeClr val="bg1">
              <a:lumMod val="95000"/>
            </a:schemeClr>
          </a:solidFill>
          <a:ln w="9525">
            <a:noFill/>
            <a:round/>
            <a:headEnd/>
            <a:tailEnd/>
          </a:ln>
          <a:effectLst/>
        </p:spPr>
        <p:txBody>
          <a:bodyPr wrap="square" lIns="91440" tIns="45720" rIns="91440" bIns="45720" anchor="ctr">
            <a:normAutofit/>
          </a:bodyPr>
          <a:lstStyle/>
          <a:p>
            <a:pPr algn="ctr"/>
            <a:endParaRPr/>
          </a:p>
        </p:txBody>
      </p:sp>
      <p:sp>
        <p:nvSpPr>
          <p:cNvPr id="10" name="iśļïḋè">
            <a:extLst>
              <a:ext uri="{FF2B5EF4-FFF2-40B4-BE49-F238E27FC236}">
                <a16:creationId xmlns:a16="http://schemas.microsoft.com/office/drawing/2014/main" id="{78120CC3-6894-4B78-8A7E-9D8B74B77064}"/>
              </a:ext>
            </a:extLst>
          </p:cNvPr>
          <p:cNvSpPr/>
          <p:nvPr/>
        </p:nvSpPr>
        <p:spPr bwMode="auto">
          <a:xfrm>
            <a:off x="669924" y="2315929"/>
            <a:ext cx="4365694" cy="1151040"/>
          </a:xfrm>
          <a:custGeom>
            <a:avLst/>
            <a:gdLst/>
            <a:ahLst/>
            <a:cxnLst>
              <a:cxn ang="0">
                <a:pos x="952" y="125"/>
              </a:cxn>
              <a:cxn ang="0">
                <a:pos x="867" y="0"/>
              </a:cxn>
              <a:cxn ang="0">
                <a:pos x="0" y="0"/>
              </a:cxn>
              <a:cxn ang="0">
                <a:pos x="0" y="251"/>
              </a:cxn>
              <a:cxn ang="0">
                <a:pos x="867" y="251"/>
              </a:cxn>
              <a:cxn ang="0">
                <a:pos x="867" y="251"/>
              </a:cxn>
              <a:cxn ang="0">
                <a:pos x="952" y="125"/>
              </a:cxn>
            </a:cxnLst>
            <a:rect l="0" t="0" r="r" b="b"/>
            <a:pathLst>
              <a:path w="952" h="251">
                <a:moveTo>
                  <a:pt x="952" y="125"/>
                </a:moveTo>
                <a:lnTo>
                  <a:pt x="867" y="0"/>
                </a:lnTo>
                <a:lnTo>
                  <a:pt x="0" y="0"/>
                </a:lnTo>
                <a:lnTo>
                  <a:pt x="0" y="251"/>
                </a:lnTo>
                <a:lnTo>
                  <a:pt x="867" y="251"/>
                </a:lnTo>
                <a:lnTo>
                  <a:pt x="867" y="251"/>
                </a:lnTo>
                <a:lnTo>
                  <a:pt x="952" y="125"/>
                </a:lnTo>
                <a:close/>
              </a:path>
            </a:pathLst>
          </a:custGeom>
          <a:solidFill>
            <a:schemeClr val="bg1">
              <a:lumMod val="75000"/>
            </a:schemeClr>
          </a:solidFill>
          <a:ln w="9525">
            <a:noFill/>
            <a:round/>
            <a:headEnd/>
            <a:tailEnd/>
          </a:ln>
        </p:spPr>
        <p:txBody>
          <a:bodyPr wrap="square" lIns="91440" tIns="45720" rIns="91440" bIns="45720" anchor="ctr">
            <a:normAutofit/>
          </a:bodyPr>
          <a:lstStyle/>
          <a:p>
            <a:pPr algn="ctr"/>
            <a:endParaRPr/>
          </a:p>
        </p:txBody>
      </p:sp>
      <p:sp>
        <p:nvSpPr>
          <p:cNvPr id="11" name="iṣḷidé">
            <a:extLst>
              <a:ext uri="{FF2B5EF4-FFF2-40B4-BE49-F238E27FC236}">
                <a16:creationId xmlns:a16="http://schemas.microsoft.com/office/drawing/2014/main" id="{C668CB38-0461-4D8A-B500-5740C23D5CBE}"/>
              </a:ext>
            </a:extLst>
          </p:cNvPr>
          <p:cNvSpPr/>
          <p:nvPr/>
        </p:nvSpPr>
        <p:spPr bwMode="auto">
          <a:xfrm>
            <a:off x="669924" y="2315929"/>
            <a:ext cx="1205941" cy="1151040"/>
          </a:xfrm>
          <a:custGeom>
            <a:avLst/>
            <a:gdLst/>
            <a:ahLst/>
            <a:cxnLst>
              <a:cxn ang="0">
                <a:pos x="330" y="0"/>
              </a:cxn>
              <a:cxn ang="0">
                <a:pos x="0" y="0"/>
              </a:cxn>
              <a:cxn ang="0">
                <a:pos x="0" y="251"/>
              </a:cxn>
              <a:cxn ang="0">
                <a:pos x="330" y="251"/>
              </a:cxn>
              <a:cxn ang="0">
                <a:pos x="415" y="125"/>
              </a:cxn>
              <a:cxn ang="0">
                <a:pos x="330" y="0"/>
              </a:cxn>
            </a:cxnLst>
            <a:rect l="0" t="0" r="r" b="b"/>
            <a:pathLst>
              <a:path w="415" h="251">
                <a:moveTo>
                  <a:pt x="330" y="0"/>
                </a:moveTo>
                <a:lnTo>
                  <a:pt x="0" y="0"/>
                </a:lnTo>
                <a:lnTo>
                  <a:pt x="0" y="251"/>
                </a:lnTo>
                <a:lnTo>
                  <a:pt x="330" y="251"/>
                </a:lnTo>
                <a:lnTo>
                  <a:pt x="415" y="125"/>
                </a:lnTo>
                <a:lnTo>
                  <a:pt x="330" y="0"/>
                </a:lnTo>
                <a:close/>
              </a:path>
            </a:pathLst>
          </a:custGeom>
          <a:solidFill>
            <a:schemeClr val="bg1">
              <a:lumMod val="95000"/>
            </a:schemeClr>
          </a:solidFill>
          <a:ln w="9525">
            <a:noFill/>
            <a:round/>
            <a:headEnd/>
            <a:tailEnd/>
          </a:ln>
          <a:effectLst/>
        </p:spPr>
        <p:txBody>
          <a:bodyPr wrap="square" lIns="91440" tIns="45720" rIns="91440" bIns="45720" anchor="ctr">
            <a:normAutofit/>
          </a:bodyPr>
          <a:lstStyle/>
          <a:p>
            <a:pPr algn="ctr"/>
            <a:endParaRPr/>
          </a:p>
        </p:txBody>
      </p:sp>
      <p:sp>
        <p:nvSpPr>
          <p:cNvPr id="12" name="íŝḷîḑê">
            <a:extLst>
              <a:ext uri="{FF2B5EF4-FFF2-40B4-BE49-F238E27FC236}">
                <a16:creationId xmlns:a16="http://schemas.microsoft.com/office/drawing/2014/main" id="{ADAC40CB-AB82-49AE-B3B1-8EC04BBB367D}"/>
              </a:ext>
            </a:extLst>
          </p:cNvPr>
          <p:cNvSpPr/>
          <p:nvPr/>
        </p:nvSpPr>
        <p:spPr bwMode="auto">
          <a:xfrm>
            <a:off x="669924" y="3466969"/>
            <a:ext cx="5310373" cy="1146453"/>
          </a:xfrm>
          <a:custGeom>
            <a:avLst/>
            <a:gdLst/>
            <a:ahLst/>
            <a:cxnLst>
              <a:cxn ang="0">
                <a:pos x="1074" y="0"/>
              </a:cxn>
              <a:cxn ang="0">
                <a:pos x="0" y="0"/>
              </a:cxn>
              <a:cxn ang="0">
                <a:pos x="0" y="250"/>
              </a:cxn>
              <a:cxn ang="0">
                <a:pos x="1074" y="250"/>
              </a:cxn>
              <a:cxn ang="0">
                <a:pos x="1158" y="125"/>
              </a:cxn>
              <a:cxn ang="0">
                <a:pos x="1074" y="0"/>
              </a:cxn>
            </a:cxnLst>
            <a:rect l="0" t="0" r="r" b="b"/>
            <a:pathLst>
              <a:path w="1158" h="250">
                <a:moveTo>
                  <a:pt x="1074" y="0"/>
                </a:moveTo>
                <a:lnTo>
                  <a:pt x="0" y="0"/>
                </a:lnTo>
                <a:lnTo>
                  <a:pt x="0" y="250"/>
                </a:lnTo>
                <a:lnTo>
                  <a:pt x="1074" y="250"/>
                </a:lnTo>
                <a:lnTo>
                  <a:pt x="1158" y="125"/>
                </a:lnTo>
                <a:lnTo>
                  <a:pt x="1074" y="0"/>
                </a:lnTo>
                <a:close/>
              </a:path>
            </a:pathLst>
          </a:custGeom>
          <a:solidFill>
            <a:schemeClr val="bg1">
              <a:lumMod val="75000"/>
            </a:schemeClr>
          </a:solidFill>
          <a:ln w="9525">
            <a:noFill/>
            <a:round/>
            <a:headEnd/>
            <a:tailEnd/>
          </a:ln>
        </p:spPr>
        <p:txBody>
          <a:bodyPr wrap="square" lIns="91440" tIns="45720" rIns="91440" bIns="45720" anchor="ctr">
            <a:normAutofit/>
          </a:bodyPr>
          <a:lstStyle/>
          <a:p>
            <a:pPr algn="ctr"/>
            <a:endParaRPr/>
          </a:p>
        </p:txBody>
      </p:sp>
      <p:sp>
        <p:nvSpPr>
          <p:cNvPr id="13" name="ïs1ïḓe">
            <a:extLst>
              <a:ext uri="{FF2B5EF4-FFF2-40B4-BE49-F238E27FC236}">
                <a16:creationId xmlns:a16="http://schemas.microsoft.com/office/drawing/2014/main" id="{5DD02E03-8B6A-45A6-A777-251EA8E82E4E}"/>
              </a:ext>
            </a:extLst>
          </p:cNvPr>
          <p:cNvSpPr/>
          <p:nvPr/>
        </p:nvSpPr>
        <p:spPr bwMode="auto">
          <a:xfrm>
            <a:off x="669924" y="3466969"/>
            <a:ext cx="1205941" cy="1146453"/>
          </a:xfrm>
          <a:custGeom>
            <a:avLst/>
            <a:gdLst/>
            <a:ahLst/>
            <a:cxnLst>
              <a:cxn ang="0">
                <a:pos x="330" y="0"/>
              </a:cxn>
              <a:cxn ang="0">
                <a:pos x="0" y="0"/>
              </a:cxn>
              <a:cxn ang="0">
                <a:pos x="0" y="250"/>
              </a:cxn>
              <a:cxn ang="0">
                <a:pos x="330" y="250"/>
              </a:cxn>
              <a:cxn ang="0">
                <a:pos x="415" y="125"/>
              </a:cxn>
              <a:cxn ang="0">
                <a:pos x="330" y="0"/>
              </a:cxn>
            </a:cxnLst>
            <a:rect l="0" t="0" r="r" b="b"/>
            <a:pathLst>
              <a:path w="415" h="250">
                <a:moveTo>
                  <a:pt x="330" y="0"/>
                </a:moveTo>
                <a:lnTo>
                  <a:pt x="0" y="0"/>
                </a:lnTo>
                <a:lnTo>
                  <a:pt x="0" y="250"/>
                </a:lnTo>
                <a:lnTo>
                  <a:pt x="330" y="250"/>
                </a:lnTo>
                <a:lnTo>
                  <a:pt x="415" y="125"/>
                </a:lnTo>
                <a:lnTo>
                  <a:pt x="330" y="0"/>
                </a:lnTo>
                <a:close/>
              </a:path>
            </a:pathLst>
          </a:custGeom>
          <a:solidFill>
            <a:schemeClr val="bg1">
              <a:lumMod val="95000"/>
            </a:schemeClr>
          </a:solidFill>
          <a:ln w="9525">
            <a:noFill/>
            <a:round/>
            <a:headEnd/>
            <a:tailEnd/>
          </a:ln>
          <a:effectLst/>
        </p:spPr>
        <p:txBody>
          <a:bodyPr wrap="square" lIns="91440" tIns="45720" rIns="91440" bIns="45720" anchor="ctr">
            <a:normAutofit/>
          </a:bodyPr>
          <a:lstStyle/>
          <a:p>
            <a:pPr algn="ctr"/>
            <a:endParaRPr/>
          </a:p>
        </p:txBody>
      </p:sp>
      <p:sp>
        <p:nvSpPr>
          <p:cNvPr id="14" name="iSļîḓê">
            <a:extLst>
              <a:ext uri="{FF2B5EF4-FFF2-40B4-BE49-F238E27FC236}">
                <a16:creationId xmlns:a16="http://schemas.microsoft.com/office/drawing/2014/main" id="{D6196998-D024-4DDB-9A69-3F1CC148D2BE}"/>
              </a:ext>
            </a:extLst>
          </p:cNvPr>
          <p:cNvSpPr/>
          <p:nvPr/>
        </p:nvSpPr>
        <p:spPr bwMode="auto">
          <a:xfrm>
            <a:off x="669924" y="4613422"/>
            <a:ext cx="6259637" cy="1151040"/>
          </a:xfrm>
          <a:custGeom>
            <a:avLst/>
            <a:gdLst/>
            <a:ahLst/>
            <a:cxnLst>
              <a:cxn ang="0">
                <a:pos x="1280" y="0"/>
              </a:cxn>
              <a:cxn ang="0">
                <a:pos x="0" y="0"/>
              </a:cxn>
              <a:cxn ang="0">
                <a:pos x="0" y="251"/>
              </a:cxn>
              <a:cxn ang="0">
                <a:pos x="1280" y="251"/>
              </a:cxn>
              <a:cxn ang="0">
                <a:pos x="1365" y="126"/>
              </a:cxn>
              <a:cxn ang="0">
                <a:pos x="1280" y="0"/>
              </a:cxn>
            </a:cxnLst>
            <a:rect l="0" t="0" r="r" b="b"/>
            <a:pathLst>
              <a:path w="1365" h="251">
                <a:moveTo>
                  <a:pt x="1280" y="0"/>
                </a:moveTo>
                <a:lnTo>
                  <a:pt x="0" y="0"/>
                </a:lnTo>
                <a:lnTo>
                  <a:pt x="0" y="251"/>
                </a:lnTo>
                <a:lnTo>
                  <a:pt x="1280" y="251"/>
                </a:lnTo>
                <a:lnTo>
                  <a:pt x="1365" y="126"/>
                </a:lnTo>
                <a:lnTo>
                  <a:pt x="1280" y="0"/>
                </a:lnTo>
                <a:close/>
              </a:path>
            </a:pathLst>
          </a:custGeom>
          <a:solidFill>
            <a:schemeClr val="bg1">
              <a:lumMod val="75000"/>
            </a:schemeClr>
          </a:solidFill>
          <a:ln w="9525">
            <a:noFill/>
            <a:round/>
            <a:headEnd/>
            <a:tailEnd/>
          </a:ln>
        </p:spPr>
        <p:txBody>
          <a:bodyPr wrap="square" lIns="91440" tIns="45720" rIns="91440" bIns="45720" anchor="ctr">
            <a:normAutofit/>
          </a:bodyPr>
          <a:lstStyle/>
          <a:p>
            <a:pPr algn="ctr"/>
            <a:endParaRPr/>
          </a:p>
        </p:txBody>
      </p:sp>
      <p:sp>
        <p:nvSpPr>
          <p:cNvPr id="15" name="îŝļíḋe">
            <a:extLst>
              <a:ext uri="{FF2B5EF4-FFF2-40B4-BE49-F238E27FC236}">
                <a16:creationId xmlns:a16="http://schemas.microsoft.com/office/drawing/2014/main" id="{0D2D80F5-76D0-4FC3-A2EC-D831E7F3F9AA}"/>
              </a:ext>
            </a:extLst>
          </p:cNvPr>
          <p:cNvSpPr/>
          <p:nvPr/>
        </p:nvSpPr>
        <p:spPr bwMode="auto">
          <a:xfrm>
            <a:off x="669924" y="4613422"/>
            <a:ext cx="1205941" cy="1151040"/>
          </a:xfrm>
          <a:custGeom>
            <a:avLst/>
            <a:gdLst/>
            <a:ahLst/>
            <a:cxnLst>
              <a:cxn ang="0">
                <a:pos x="330" y="0"/>
              </a:cxn>
              <a:cxn ang="0">
                <a:pos x="0" y="0"/>
              </a:cxn>
              <a:cxn ang="0">
                <a:pos x="0" y="251"/>
              </a:cxn>
              <a:cxn ang="0">
                <a:pos x="330" y="251"/>
              </a:cxn>
              <a:cxn ang="0">
                <a:pos x="415" y="126"/>
              </a:cxn>
              <a:cxn ang="0">
                <a:pos x="330" y="0"/>
              </a:cxn>
            </a:cxnLst>
            <a:rect l="0" t="0" r="r" b="b"/>
            <a:pathLst>
              <a:path w="415" h="251">
                <a:moveTo>
                  <a:pt x="330" y="0"/>
                </a:moveTo>
                <a:lnTo>
                  <a:pt x="0" y="0"/>
                </a:lnTo>
                <a:lnTo>
                  <a:pt x="0" y="251"/>
                </a:lnTo>
                <a:lnTo>
                  <a:pt x="330" y="251"/>
                </a:lnTo>
                <a:lnTo>
                  <a:pt x="415" y="126"/>
                </a:lnTo>
                <a:lnTo>
                  <a:pt x="330" y="0"/>
                </a:lnTo>
                <a:close/>
              </a:path>
            </a:pathLst>
          </a:custGeom>
          <a:solidFill>
            <a:schemeClr val="bg1">
              <a:lumMod val="95000"/>
            </a:schemeClr>
          </a:solidFill>
          <a:ln w="9525">
            <a:noFill/>
            <a:round/>
            <a:headEnd/>
            <a:tailEnd/>
          </a:ln>
          <a:effectLst/>
        </p:spPr>
        <p:txBody>
          <a:bodyPr wrap="square" lIns="91440" tIns="45720" rIns="91440" bIns="45720" anchor="ctr">
            <a:normAutofit/>
          </a:bodyPr>
          <a:lstStyle/>
          <a:p>
            <a:pPr algn="ctr"/>
            <a:endParaRPr/>
          </a:p>
        </p:txBody>
      </p:sp>
      <p:sp>
        <p:nvSpPr>
          <p:cNvPr id="57" name="íṧ1ïḋé">
            <a:extLst>
              <a:ext uri="{FF2B5EF4-FFF2-40B4-BE49-F238E27FC236}">
                <a16:creationId xmlns:a16="http://schemas.microsoft.com/office/drawing/2014/main" id="{59528ED7-25C5-474D-B388-74BDC73C115A}"/>
              </a:ext>
            </a:extLst>
          </p:cNvPr>
          <p:cNvSpPr>
            <a:spLocks noChangeAspect="1"/>
          </p:cNvSpPr>
          <p:nvPr/>
        </p:nvSpPr>
        <p:spPr bwMode="auto">
          <a:xfrm>
            <a:off x="808400" y="1519220"/>
            <a:ext cx="648000" cy="442378"/>
          </a:xfrm>
          <a:custGeom>
            <a:avLst/>
            <a:gdLst>
              <a:gd name="connsiteX0" fmla="*/ 356824 w 607592"/>
              <a:gd name="connsiteY0" fmla="*/ 334099 h 414797"/>
              <a:gd name="connsiteX1" fmla="*/ 317308 w 607592"/>
              <a:gd name="connsiteY1" fmla="*/ 350541 h 414797"/>
              <a:gd name="connsiteX2" fmla="*/ 300842 w 607592"/>
              <a:gd name="connsiteY2" fmla="*/ 389912 h 414797"/>
              <a:gd name="connsiteX3" fmla="*/ 340359 w 607592"/>
              <a:gd name="connsiteY3" fmla="*/ 373559 h 414797"/>
              <a:gd name="connsiteX4" fmla="*/ 356824 w 607592"/>
              <a:gd name="connsiteY4" fmla="*/ 334099 h 414797"/>
              <a:gd name="connsiteX5" fmla="*/ 488722 w 607592"/>
              <a:gd name="connsiteY5" fmla="*/ 231361 h 414797"/>
              <a:gd name="connsiteX6" fmla="*/ 253850 w 607592"/>
              <a:gd name="connsiteY6" fmla="*/ 321568 h 414797"/>
              <a:gd name="connsiteX7" fmla="*/ 294701 w 607592"/>
              <a:gd name="connsiteY7" fmla="*/ 339698 h 414797"/>
              <a:gd name="connsiteX8" fmla="*/ 300220 w 607592"/>
              <a:gd name="connsiteY8" fmla="*/ 333477 h 414797"/>
              <a:gd name="connsiteX9" fmla="*/ 370085 w 607592"/>
              <a:gd name="connsiteY9" fmla="*/ 309303 h 414797"/>
              <a:gd name="connsiteX10" fmla="*/ 381566 w 607592"/>
              <a:gd name="connsiteY10" fmla="*/ 320768 h 414797"/>
              <a:gd name="connsiteX11" fmla="*/ 378451 w 607592"/>
              <a:gd name="connsiteY11" fmla="*/ 350452 h 414797"/>
              <a:gd name="connsiteX12" fmla="*/ 563660 w 607592"/>
              <a:gd name="connsiteY12" fmla="*/ 231805 h 414797"/>
              <a:gd name="connsiteX13" fmla="*/ 522453 w 607592"/>
              <a:gd name="connsiteY13" fmla="*/ 231805 h 414797"/>
              <a:gd name="connsiteX14" fmla="*/ 488722 w 607592"/>
              <a:gd name="connsiteY14" fmla="*/ 231361 h 414797"/>
              <a:gd name="connsiteX15" fmla="*/ 499369 w 607592"/>
              <a:gd name="connsiteY15" fmla="*/ 156104 h 414797"/>
              <a:gd name="connsiteX16" fmla="*/ 513306 w 607592"/>
              <a:gd name="connsiteY16" fmla="*/ 170006 h 414797"/>
              <a:gd name="connsiteX17" fmla="*/ 499369 w 607592"/>
              <a:gd name="connsiteY17" fmla="*/ 183908 h 414797"/>
              <a:gd name="connsiteX18" fmla="*/ 485432 w 607592"/>
              <a:gd name="connsiteY18" fmla="*/ 170006 h 414797"/>
              <a:gd name="connsiteX19" fmla="*/ 499369 w 607592"/>
              <a:gd name="connsiteY19" fmla="*/ 156104 h 414797"/>
              <a:gd name="connsiteX20" fmla="*/ 349768 w 607592"/>
              <a:gd name="connsiteY20" fmla="*/ 148201 h 414797"/>
              <a:gd name="connsiteX21" fmla="*/ 352171 w 607592"/>
              <a:gd name="connsiteY21" fmla="*/ 148201 h 414797"/>
              <a:gd name="connsiteX22" fmla="*/ 364271 w 607592"/>
              <a:gd name="connsiteY22" fmla="*/ 160268 h 414797"/>
              <a:gd name="connsiteX23" fmla="*/ 352171 w 607592"/>
              <a:gd name="connsiteY23" fmla="*/ 172334 h 414797"/>
              <a:gd name="connsiteX24" fmla="*/ 349768 w 607592"/>
              <a:gd name="connsiteY24" fmla="*/ 172334 h 414797"/>
              <a:gd name="connsiteX25" fmla="*/ 337668 w 607592"/>
              <a:gd name="connsiteY25" fmla="*/ 160268 h 414797"/>
              <a:gd name="connsiteX26" fmla="*/ 349768 w 607592"/>
              <a:gd name="connsiteY26" fmla="*/ 148201 h 414797"/>
              <a:gd name="connsiteX27" fmla="*/ 176675 w 607592"/>
              <a:gd name="connsiteY27" fmla="*/ 148201 h 414797"/>
              <a:gd name="connsiteX28" fmla="*/ 312227 w 607592"/>
              <a:gd name="connsiteY28" fmla="*/ 148201 h 414797"/>
              <a:gd name="connsiteX29" fmla="*/ 324331 w 607592"/>
              <a:gd name="connsiteY29" fmla="*/ 160268 h 414797"/>
              <a:gd name="connsiteX30" fmla="*/ 312227 w 607592"/>
              <a:gd name="connsiteY30" fmla="*/ 172334 h 414797"/>
              <a:gd name="connsiteX31" fmla="*/ 176675 w 607592"/>
              <a:gd name="connsiteY31" fmla="*/ 172334 h 414797"/>
              <a:gd name="connsiteX32" fmla="*/ 164571 w 607592"/>
              <a:gd name="connsiteY32" fmla="*/ 160268 h 414797"/>
              <a:gd name="connsiteX33" fmla="*/ 176675 w 607592"/>
              <a:gd name="connsiteY33" fmla="*/ 148201 h 414797"/>
              <a:gd name="connsiteX34" fmla="*/ 140375 w 607592"/>
              <a:gd name="connsiteY34" fmla="*/ 138310 h 414797"/>
              <a:gd name="connsiteX35" fmla="*/ 232846 w 607592"/>
              <a:gd name="connsiteY35" fmla="*/ 307970 h 414797"/>
              <a:gd name="connsiteX36" fmla="*/ 489256 w 607592"/>
              <a:gd name="connsiteY36" fmla="*/ 207187 h 414797"/>
              <a:gd name="connsiteX37" fmla="*/ 522453 w 607592"/>
              <a:gd name="connsiteY37" fmla="*/ 207632 h 414797"/>
              <a:gd name="connsiteX38" fmla="*/ 574785 w 607592"/>
              <a:gd name="connsiteY38" fmla="*/ 207632 h 414797"/>
              <a:gd name="connsiteX39" fmla="*/ 581994 w 607592"/>
              <a:gd name="connsiteY39" fmla="*/ 185680 h 414797"/>
              <a:gd name="connsiteX40" fmla="*/ 575675 w 607592"/>
              <a:gd name="connsiteY40" fmla="*/ 153063 h 414797"/>
              <a:gd name="connsiteX41" fmla="*/ 545860 w 607592"/>
              <a:gd name="connsiteY41" fmla="*/ 138310 h 414797"/>
              <a:gd name="connsiteX42" fmla="*/ 69620 w 607592"/>
              <a:gd name="connsiteY42" fmla="*/ 110759 h 414797"/>
              <a:gd name="connsiteX43" fmla="*/ 30104 w 607592"/>
              <a:gd name="connsiteY43" fmla="*/ 127023 h 414797"/>
              <a:gd name="connsiteX44" fmla="*/ 69620 w 607592"/>
              <a:gd name="connsiteY44" fmla="*/ 143286 h 414797"/>
              <a:gd name="connsiteX45" fmla="*/ 109225 w 607592"/>
              <a:gd name="connsiteY45" fmla="*/ 127023 h 414797"/>
              <a:gd name="connsiteX46" fmla="*/ 69620 w 607592"/>
              <a:gd name="connsiteY46" fmla="*/ 110759 h 414797"/>
              <a:gd name="connsiteX47" fmla="*/ 127203 w 607592"/>
              <a:gd name="connsiteY47" fmla="*/ 30061 h 414797"/>
              <a:gd name="connsiteX48" fmla="*/ 110916 w 607592"/>
              <a:gd name="connsiteY48" fmla="*/ 69521 h 414797"/>
              <a:gd name="connsiteX49" fmla="*/ 127203 w 607592"/>
              <a:gd name="connsiteY49" fmla="*/ 109070 h 414797"/>
              <a:gd name="connsiteX50" fmla="*/ 143490 w 607592"/>
              <a:gd name="connsiteY50" fmla="*/ 69521 h 414797"/>
              <a:gd name="connsiteX51" fmla="*/ 127203 w 607592"/>
              <a:gd name="connsiteY51" fmla="*/ 30061 h 414797"/>
              <a:gd name="connsiteX52" fmla="*/ 119104 w 607592"/>
              <a:gd name="connsiteY52" fmla="*/ 3132 h 414797"/>
              <a:gd name="connsiteX53" fmla="*/ 135302 w 607592"/>
              <a:gd name="connsiteY53" fmla="*/ 3132 h 414797"/>
              <a:gd name="connsiteX54" fmla="*/ 167698 w 607592"/>
              <a:gd name="connsiteY54" fmla="*/ 69521 h 414797"/>
              <a:gd name="connsiteX55" fmla="*/ 153280 w 607592"/>
              <a:gd name="connsiteY55" fmla="*/ 114136 h 414797"/>
              <a:gd name="connsiteX56" fmla="*/ 545860 w 607592"/>
              <a:gd name="connsiteY56" fmla="*/ 114136 h 414797"/>
              <a:gd name="connsiteX57" fmla="*/ 594899 w 607592"/>
              <a:gd name="connsiteY57" fmla="*/ 138398 h 414797"/>
              <a:gd name="connsiteX58" fmla="*/ 605401 w 607592"/>
              <a:gd name="connsiteY58" fmla="*/ 192079 h 414797"/>
              <a:gd name="connsiteX59" fmla="*/ 593386 w 607592"/>
              <a:gd name="connsiteY59" fmla="*/ 225851 h 414797"/>
              <a:gd name="connsiteX60" fmla="*/ 369195 w 607592"/>
              <a:gd name="connsiteY60" fmla="*/ 374981 h 414797"/>
              <a:gd name="connsiteX61" fmla="*/ 357447 w 607592"/>
              <a:gd name="connsiteY61" fmla="*/ 390623 h 414797"/>
              <a:gd name="connsiteX62" fmla="*/ 290340 w 607592"/>
              <a:gd name="connsiteY62" fmla="*/ 414797 h 414797"/>
              <a:gd name="connsiteX63" fmla="*/ 287581 w 607592"/>
              <a:gd name="connsiteY63" fmla="*/ 414708 h 414797"/>
              <a:gd name="connsiteX64" fmla="*/ 276100 w 607592"/>
              <a:gd name="connsiteY64" fmla="*/ 403243 h 414797"/>
              <a:gd name="connsiteX65" fmla="*/ 282953 w 607592"/>
              <a:gd name="connsiteY65" fmla="*/ 361206 h 414797"/>
              <a:gd name="connsiteX66" fmla="*/ 227417 w 607592"/>
              <a:gd name="connsiteY66" fmla="*/ 333655 h 414797"/>
              <a:gd name="connsiteX67" fmla="*/ 117146 w 607592"/>
              <a:gd name="connsiteY67" fmla="*/ 151196 h 414797"/>
              <a:gd name="connsiteX68" fmla="*/ 69620 w 607592"/>
              <a:gd name="connsiteY68" fmla="*/ 167460 h 414797"/>
              <a:gd name="connsiteX69" fmla="*/ 3137 w 607592"/>
              <a:gd name="connsiteY69" fmla="*/ 135110 h 414797"/>
              <a:gd name="connsiteX70" fmla="*/ 3137 w 607592"/>
              <a:gd name="connsiteY70" fmla="*/ 118846 h 414797"/>
              <a:gd name="connsiteX71" fmla="*/ 69620 w 607592"/>
              <a:gd name="connsiteY71" fmla="*/ 86585 h 414797"/>
              <a:gd name="connsiteX72" fmla="*/ 89734 w 607592"/>
              <a:gd name="connsiteY72" fmla="*/ 89518 h 414797"/>
              <a:gd name="connsiteX73" fmla="*/ 86708 w 607592"/>
              <a:gd name="connsiteY73" fmla="*/ 69521 h 414797"/>
              <a:gd name="connsiteX74" fmla="*/ 119104 w 607592"/>
              <a:gd name="connsiteY74" fmla="*/ 3132 h 4147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Lst>
            <a:rect l="l" t="t" r="r" b="b"/>
            <a:pathLst>
              <a:path w="607592" h="414797">
                <a:moveTo>
                  <a:pt x="356824" y="334099"/>
                </a:moveTo>
                <a:cubicBezTo>
                  <a:pt x="345432" y="335432"/>
                  <a:pt x="328611" y="339254"/>
                  <a:pt x="317308" y="350541"/>
                </a:cubicBezTo>
                <a:cubicBezTo>
                  <a:pt x="306004" y="361739"/>
                  <a:pt x="302178" y="378625"/>
                  <a:pt x="300842" y="389912"/>
                </a:cubicBezTo>
                <a:cubicBezTo>
                  <a:pt x="312234" y="388668"/>
                  <a:pt x="329056" y="384758"/>
                  <a:pt x="340359" y="373559"/>
                </a:cubicBezTo>
                <a:cubicBezTo>
                  <a:pt x="351662" y="362272"/>
                  <a:pt x="355489" y="345475"/>
                  <a:pt x="356824" y="334099"/>
                </a:cubicBezTo>
                <a:close/>
                <a:moveTo>
                  <a:pt x="488722" y="231361"/>
                </a:moveTo>
                <a:cubicBezTo>
                  <a:pt x="456771" y="230739"/>
                  <a:pt x="348102" y="235449"/>
                  <a:pt x="253850" y="321568"/>
                </a:cubicBezTo>
                <a:cubicBezTo>
                  <a:pt x="266844" y="328945"/>
                  <a:pt x="280550" y="334988"/>
                  <a:pt x="294701" y="339698"/>
                </a:cubicBezTo>
                <a:cubicBezTo>
                  <a:pt x="296392" y="337565"/>
                  <a:pt x="298172" y="335432"/>
                  <a:pt x="300220" y="333477"/>
                </a:cubicBezTo>
                <a:cubicBezTo>
                  <a:pt x="326208" y="307526"/>
                  <a:pt x="368305" y="309215"/>
                  <a:pt x="370085" y="309303"/>
                </a:cubicBezTo>
                <a:cubicBezTo>
                  <a:pt x="376315" y="309659"/>
                  <a:pt x="381299" y="314636"/>
                  <a:pt x="381566" y="320768"/>
                </a:cubicBezTo>
                <a:cubicBezTo>
                  <a:pt x="381655" y="321746"/>
                  <a:pt x="382189" y="334721"/>
                  <a:pt x="378451" y="350452"/>
                </a:cubicBezTo>
                <a:cubicBezTo>
                  <a:pt x="456682" y="345831"/>
                  <a:pt x="526903" y="300772"/>
                  <a:pt x="563660" y="231805"/>
                </a:cubicBezTo>
                <a:lnTo>
                  <a:pt x="522453" y="231805"/>
                </a:lnTo>
                <a:cubicBezTo>
                  <a:pt x="512396" y="231805"/>
                  <a:pt x="501627" y="231628"/>
                  <a:pt x="488722" y="231361"/>
                </a:cubicBezTo>
                <a:close/>
                <a:moveTo>
                  <a:pt x="499369" y="156104"/>
                </a:moveTo>
                <a:cubicBezTo>
                  <a:pt x="507066" y="156104"/>
                  <a:pt x="513306" y="162328"/>
                  <a:pt x="513306" y="170006"/>
                </a:cubicBezTo>
                <a:cubicBezTo>
                  <a:pt x="513306" y="177684"/>
                  <a:pt x="507066" y="183908"/>
                  <a:pt x="499369" y="183908"/>
                </a:cubicBezTo>
                <a:cubicBezTo>
                  <a:pt x="491672" y="183908"/>
                  <a:pt x="485432" y="177684"/>
                  <a:pt x="485432" y="170006"/>
                </a:cubicBezTo>
                <a:cubicBezTo>
                  <a:pt x="485432" y="162328"/>
                  <a:pt x="491672" y="156104"/>
                  <a:pt x="499369" y="156104"/>
                </a:cubicBezTo>
                <a:close/>
                <a:moveTo>
                  <a:pt x="349768" y="148201"/>
                </a:moveTo>
                <a:lnTo>
                  <a:pt x="352171" y="148201"/>
                </a:lnTo>
                <a:cubicBezTo>
                  <a:pt x="358844" y="148201"/>
                  <a:pt x="364271" y="153613"/>
                  <a:pt x="364271" y="160268"/>
                </a:cubicBezTo>
                <a:cubicBezTo>
                  <a:pt x="364271" y="166922"/>
                  <a:pt x="358844" y="172334"/>
                  <a:pt x="352171" y="172334"/>
                </a:cubicBezTo>
                <a:lnTo>
                  <a:pt x="349768" y="172334"/>
                </a:lnTo>
                <a:cubicBezTo>
                  <a:pt x="343095" y="172334"/>
                  <a:pt x="337668" y="166922"/>
                  <a:pt x="337668" y="160268"/>
                </a:cubicBezTo>
                <a:cubicBezTo>
                  <a:pt x="337668" y="153613"/>
                  <a:pt x="343095" y="148201"/>
                  <a:pt x="349768" y="148201"/>
                </a:cubicBezTo>
                <a:close/>
                <a:moveTo>
                  <a:pt x="176675" y="148201"/>
                </a:moveTo>
                <a:lnTo>
                  <a:pt x="312227" y="148201"/>
                </a:lnTo>
                <a:cubicBezTo>
                  <a:pt x="318991" y="148201"/>
                  <a:pt x="324331" y="153613"/>
                  <a:pt x="324331" y="160268"/>
                </a:cubicBezTo>
                <a:cubicBezTo>
                  <a:pt x="324331" y="166922"/>
                  <a:pt x="318991" y="172334"/>
                  <a:pt x="312227" y="172334"/>
                </a:cubicBezTo>
                <a:lnTo>
                  <a:pt x="176675" y="172334"/>
                </a:lnTo>
                <a:cubicBezTo>
                  <a:pt x="170000" y="172334"/>
                  <a:pt x="164571" y="166922"/>
                  <a:pt x="164571" y="160268"/>
                </a:cubicBezTo>
                <a:cubicBezTo>
                  <a:pt x="164571" y="153613"/>
                  <a:pt x="170000" y="148201"/>
                  <a:pt x="176675" y="148201"/>
                </a:cubicBezTo>
                <a:close/>
                <a:moveTo>
                  <a:pt x="140375" y="138310"/>
                </a:moveTo>
                <a:cubicBezTo>
                  <a:pt x="144024" y="205943"/>
                  <a:pt x="177844" y="268066"/>
                  <a:pt x="232846" y="307970"/>
                </a:cubicBezTo>
                <a:cubicBezTo>
                  <a:pt x="334841" y="211720"/>
                  <a:pt x="454368" y="206476"/>
                  <a:pt x="489256" y="207187"/>
                </a:cubicBezTo>
                <a:cubicBezTo>
                  <a:pt x="501983" y="207454"/>
                  <a:pt x="512574" y="207632"/>
                  <a:pt x="522453" y="207632"/>
                </a:cubicBezTo>
                <a:lnTo>
                  <a:pt x="574785" y="207632"/>
                </a:lnTo>
                <a:cubicBezTo>
                  <a:pt x="577544" y="200433"/>
                  <a:pt x="580036" y="193056"/>
                  <a:pt x="581994" y="185680"/>
                </a:cubicBezTo>
                <a:cubicBezTo>
                  <a:pt x="585109" y="174304"/>
                  <a:pt x="582795" y="162395"/>
                  <a:pt x="575675" y="153063"/>
                </a:cubicBezTo>
                <a:cubicBezTo>
                  <a:pt x="568466" y="143731"/>
                  <a:pt x="557608" y="138310"/>
                  <a:pt x="545860" y="138310"/>
                </a:cubicBezTo>
                <a:close/>
                <a:moveTo>
                  <a:pt x="69620" y="110759"/>
                </a:moveTo>
                <a:cubicBezTo>
                  <a:pt x="53778" y="110759"/>
                  <a:pt x="39093" y="119913"/>
                  <a:pt x="30104" y="127023"/>
                </a:cubicBezTo>
                <a:cubicBezTo>
                  <a:pt x="39093" y="134132"/>
                  <a:pt x="53689" y="143286"/>
                  <a:pt x="69620" y="143286"/>
                </a:cubicBezTo>
                <a:cubicBezTo>
                  <a:pt x="85551" y="143286"/>
                  <a:pt x="100236" y="134132"/>
                  <a:pt x="109225" y="127023"/>
                </a:cubicBezTo>
                <a:cubicBezTo>
                  <a:pt x="100236" y="119913"/>
                  <a:pt x="85551" y="110759"/>
                  <a:pt x="69620" y="110759"/>
                </a:cubicBezTo>
                <a:close/>
                <a:moveTo>
                  <a:pt x="127203" y="30061"/>
                </a:moveTo>
                <a:cubicBezTo>
                  <a:pt x="120083" y="39037"/>
                  <a:pt x="110916" y="53613"/>
                  <a:pt x="110916" y="69521"/>
                </a:cubicBezTo>
                <a:cubicBezTo>
                  <a:pt x="110916" y="85518"/>
                  <a:pt x="120083" y="100094"/>
                  <a:pt x="127203" y="109070"/>
                </a:cubicBezTo>
                <a:cubicBezTo>
                  <a:pt x="134323" y="100094"/>
                  <a:pt x="143490" y="85429"/>
                  <a:pt x="143490" y="69521"/>
                </a:cubicBezTo>
                <a:cubicBezTo>
                  <a:pt x="143490" y="53613"/>
                  <a:pt x="134323" y="39037"/>
                  <a:pt x="127203" y="30061"/>
                </a:cubicBezTo>
                <a:close/>
                <a:moveTo>
                  <a:pt x="119104" y="3132"/>
                </a:moveTo>
                <a:cubicBezTo>
                  <a:pt x="123643" y="-1045"/>
                  <a:pt x="130763" y="-1045"/>
                  <a:pt x="135302" y="3132"/>
                </a:cubicBezTo>
                <a:cubicBezTo>
                  <a:pt x="136637" y="4376"/>
                  <a:pt x="167698" y="32905"/>
                  <a:pt x="167698" y="69521"/>
                </a:cubicBezTo>
                <a:cubicBezTo>
                  <a:pt x="167698" y="86940"/>
                  <a:pt x="160756" y="102493"/>
                  <a:pt x="153280" y="114136"/>
                </a:cubicBezTo>
                <a:lnTo>
                  <a:pt x="545860" y="114136"/>
                </a:lnTo>
                <a:cubicBezTo>
                  <a:pt x="565262" y="114136"/>
                  <a:pt x="583151" y="123023"/>
                  <a:pt x="594899" y="138398"/>
                </a:cubicBezTo>
                <a:cubicBezTo>
                  <a:pt x="606647" y="153774"/>
                  <a:pt x="610474" y="173415"/>
                  <a:pt x="605401" y="192079"/>
                </a:cubicBezTo>
                <a:cubicBezTo>
                  <a:pt x="602197" y="203543"/>
                  <a:pt x="598192" y="214919"/>
                  <a:pt x="593386" y="225851"/>
                </a:cubicBezTo>
                <a:cubicBezTo>
                  <a:pt x="554226" y="315258"/>
                  <a:pt x="466561" y="373382"/>
                  <a:pt x="369195" y="374981"/>
                </a:cubicBezTo>
                <a:cubicBezTo>
                  <a:pt x="366080" y="380492"/>
                  <a:pt x="362253" y="385824"/>
                  <a:pt x="357447" y="390623"/>
                </a:cubicBezTo>
                <a:cubicBezTo>
                  <a:pt x="335019" y="413020"/>
                  <a:pt x="300398" y="414797"/>
                  <a:pt x="290340" y="414797"/>
                </a:cubicBezTo>
                <a:cubicBezTo>
                  <a:pt x="288738" y="414797"/>
                  <a:pt x="287759" y="414708"/>
                  <a:pt x="287581" y="414708"/>
                </a:cubicBezTo>
                <a:cubicBezTo>
                  <a:pt x="281351" y="414442"/>
                  <a:pt x="276367" y="409465"/>
                  <a:pt x="276100" y="403243"/>
                </a:cubicBezTo>
                <a:cubicBezTo>
                  <a:pt x="276011" y="401999"/>
                  <a:pt x="275210" y="382003"/>
                  <a:pt x="282953" y="361206"/>
                </a:cubicBezTo>
                <a:cubicBezTo>
                  <a:pt x="263373" y="354363"/>
                  <a:pt x="244772" y="345209"/>
                  <a:pt x="227417" y="333655"/>
                </a:cubicBezTo>
                <a:cubicBezTo>
                  <a:pt x="164583" y="292062"/>
                  <a:pt x="124533" y="225051"/>
                  <a:pt x="117146" y="151196"/>
                </a:cubicBezTo>
                <a:cubicBezTo>
                  <a:pt x="105131" y="159284"/>
                  <a:pt x="88488" y="167460"/>
                  <a:pt x="69620" y="167460"/>
                </a:cubicBezTo>
                <a:cubicBezTo>
                  <a:pt x="32952" y="167460"/>
                  <a:pt x="4383" y="136443"/>
                  <a:pt x="3137" y="135110"/>
                </a:cubicBezTo>
                <a:cubicBezTo>
                  <a:pt x="-1046" y="130489"/>
                  <a:pt x="-1046" y="123468"/>
                  <a:pt x="3137" y="118846"/>
                </a:cubicBezTo>
                <a:cubicBezTo>
                  <a:pt x="4383" y="117602"/>
                  <a:pt x="32952" y="86585"/>
                  <a:pt x="69620" y="86585"/>
                </a:cubicBezTo>
                <a:cubicBezTo>
                  <a:pt x="76651" y="86585"/>
                  <a:pt x="83415" y="87740"/>
                  <a:pt x="89734" y="89518"/>
                </a:cubicBezTo>
                <a:cubicBezTo>
                  <a:pt x="87865" y="83296"/>
                  <a:pt x="86708" y="76542"/>
                  <a:pt x="86708" y="69521"/>
                </a:cubicBezTo>
                <a:cubicBezTo>
                  <a:pt x="86708" y="32905"/>
                  <a:pt x="117769" y="4376"/>
                  <a:pt x="119104" y="3132"/>
                </a:cubicBezTo>
                <a:close/>
              </a:path>
            </a:pathLst>
          </a:custGeom>
          <a:solidFill>
            <a:schemeClr val="tx1">
              <a:lumMod val="65000"/>
              <a:lumOff val="35000"/>
            </a:schemeClr>
          </a:solidFill>
          <a:ln w="9525">
            <a:noFill/>
            <a:round/>
            <a:headEnd/>
            <a:tailEnd/>
          </a:ln>
        </p:spPr>
        <p:txBody>
          <a:bodyPr wrap="square" lIns="91440" tIns="45720" rIns="91440" bIns="45720" anchor="ctr">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dirty="0"/>
          </a:p>
        </p:txBody>
      </p:sp>
      <p:sp>
        <p:nvSpPr>
          <p:cNvPr id="66" name="íṩľíḓe">
            <a:extLst>
              <a:ext uri="{FF2B5EF4-FFF2-40B4-BE49-F238E27FC236}">
                <a16:creationId xmlns:a16="http://schemas.microsoft.com/office/drawing/2014/main" id="{05273539-CF80-446D-BFF8-D7522092D97C}"/>
              </a:ext>
            </a:extLst>
          </p:cNvPr>
          <p:cNvSpPr>
            <a:spLocks noChangeAspect="1"/>
          </p:cNvSpPr>
          <p:nvPr/>
        </p:nvSpPr>
        <p:spPr bwMode="auto">
          <a:xfrm>
            <a:off x="808400" y="2663394"/>
            <a:ext cx="648000" cy="456111"/>
          </a:xfrm>
          <a:custGeom>
            <a:avLst/>
            <a:gdLst>
              <a:gd name="connsiteX0" fmla="*/ 101258 w 553411"/>
              <a:gd name="connsiteY0" fmla="*/ 274992 h 389532"/>
              <a:gd name="connsiteX1" fmla="*/ 67337 w 553411"/>
              <a:gd name="connsiteY1" fmla="*/ 282652 h 389532"/>
              <a:gd name="connsiteX2" fmla="*/ 39877 w 553411"/>
              <a:gd name="connsiteY2" fmla="*/ 314904 h 389532"/>
              <a:gd name="connsiteX3" fmla="*/ 41492 w 553411"/>
              <a:gd name="connsiteY3" fmla="*/ 335867 h 389532"/>
              <a:gd name="connsiteX4" fmla="*/ 101258 w 553411"/>
              <a:gd name="connsiteY4" fmla="*/ 342317 h 389532"/>
              <a:gd name="connsiteX5" fmla="*/ 127102 w 553411"/>
              <a:gd name="connsiteY5" fmla="*/ 310066 h 389532"/>
              <a:gd name="connsiteX6" fmla="*/ 125487 w 553411"/>
              <a:gd name="connsiteY6" fmla="*/ 289102 h 389532"/>
              <a:gd name="connsiteX7" fmla="*/ 101258 w 553411"/>
              <a:gd name="connsiteY7" fmla="*/ 274992 h 389532"/>
              <a:gd name="connsiteX8" fmla="*/ 501848 w 553411"/>
              <a:gd name="connsiteY8" fmla="*/ 184273 h 389532"/>
              <a:gd name="connsiteX9" fmla="*/ 553411 w 553411"/>
              <a:gd name="connsiteY9" fmla="*/ 184273 h 389532"/>
              <a:gd name="connsiteX10" fmla="*/ 553411 w 553411"/>
              <a:gd name="connsiteY10" fmla="*/ 205261 h 389532"/>
              <a:gd name="connsiteX11" fmla="*/ 501848 w 553411"/>
              <a:gd name="connsiteY11" fmla="*/ 205261 h 389532"/>
              <a:gd name="connsiteX12" fmla="*/ 419451 w 553411"/>
              <a:gd name="connsiteY12" fmla="*/ 184273 h 389532"/>
              <a:gd name="connsiteX13" fmla="*/ 471014 w 553411"/>
              <a:gd name="connsiteY13" fmla="*/ 184273 h 389532"/>
              <a:gd name="connsiteX14" fmla="*/ 471014 w 553411"/>
              <a:gd name="connsiteY14" fmla="*/ 205261 h 389532"/>
              <a:gd name="connsiteX15" fmla="*/ 419451 w 553411"/>
              <a:gd name="connsiteY15" fmla="*/ 205261 h 389532"/>
              <a:gd name="connsiteX16" fmla="*/ 341718 w 553411"/>
              <a:gd name="connsiteY16" fmla="*/ 184273 h 389532"/>
              <a:gd name="connsiteX17" fmla="*/ 393540 w 553411"/>
              <a:gd name="connsiteY17" fmla="*/ 184273 h 389532"/>
              <a:gd name="connsiteX18" fmla="*/ 393540 w 553411"/>
              <a:gd name="connsiteY18" fmla="*/ 205261 h 389532"/>
              <a:gd name="connsiteX19" fmla="*/ 341718 w 553411"/>
              <a:gd name="connsiteY19" fmla="*/ 205261 h 389532"/>
              <a:gd name="connsiteX20" fmla="*/ 66529 w 553411"/>
              <a:gd name="connsiteY20" fmla="*/ 39556 h 389532"/>
              <a:gd name="connsiteX21" fmla="*/ 41492 w 553411"/>
              <a:gd name="connsiteY21" fmla="*/ 53666 h 389532"/>
              <a:gd name="connsiteX22" fmla="*/ 39877 w 553411"/>
              <a:gd name="connsiteY22" fmla="*/ 74629 h 389532"/>
              <a:gd name="connsiteX23" fmla="*/ 67337 w 553411"/>
              <a:gd name="connsiteY23" fmla="*/ 106881 h 389532"/>
              <a:gd name="connsiteX24" fmla="*/ 125487 w 553411"/>
              <a:gd name="connsiteY24" fmla="*/ 100431 h 389532"/>
              <a:gd name="connsiteX25" fmla="*/ 127102 w 553411"/>
              <a:gd name="connsiteY25" fmla="*/ 79467 h 389532"/>
              <a:gd name="connsiteX26" fmla="*/ 101258 w 553411"/>
              <a:gd name="connsiteY26" fmla="*/ 47216 h 389532"/>
              <a:gd name="connsiteX27" fmla="*/ 66529 w 553411"/>
              <a:gd name="connsiteY27" fmla="*/ 39556 h 389532"/>
              <a:gd name="connsiteX28" fmla="*/ 88209 w 553411"/>
              <a:gd name="connsiteY28" fmla="*/ 1433 h 389532"/>
              <a:gd name="connsiteX29" fmla="*/ 120641 w 553411"/>
              <a:gd name="connsiteY29" fmla="*/ 13351 h 389532"/>
              <a:gd name="connsiteX30" fmla="*/ 165869 w 553411"/>
              <a:gd name="connsiteY30" fmla="*/ 69792 h 389532"/>
              <a:gd name="connsiteX31" fmla="*/ 159408 w 553411"/>
              <a:gd name="connsiteY31" fmla="*/ 119781 h 389532"/>
              <a:gd name="connsiteX32" fmla="*/ 240172 w 553411"/>
              <a:gd name="connsiteY32" fmla="*/ 166546 h 389532"/>
              <a:gd name="connsiteX33" fmla="*/ 445313 w 553411"/>
              <a:gd name="connsiteY33" fmla="*/ 61729 h 389532"/>
              <a:gd name="connsiteX34" fmla="*/ 501848 w 553411"/>
              <a:gd name="connsiteY34" fmla="*/ 73017 h 389532"/>
              <a:gd name="connsiteX35" fmla="*/ 290246 w 553411"/>
              <a:gd name="connsiteY35" fmla="*/ 193960 h 389532"/>
              <a:gd name="connsiteX36" fmla="*/ 501848 w 553411"/>
              <a:gd name="connsiteY36" fmla="*/ 314904 h 389532"/>
              <a:gd name="connsiteX37" fmla="*/ 445313 w 553411"/>
              <a:gd name="connsiteY37" fmla="*/ 327804 h 389532"/>
              <a:gd name="connsiteX38" fmla="*/ 240172 w 553411"/>
              <a:gd name="connsiteY38" fmla="*/ 222987 h 389532"/>
              <a:gd name="connsiteX39" fmla="*/ 159408 w 553411"/>
              <a:gd name="connsiteY39" fmla="*/ 269752 h 389532"/>
              <a:gd name="connsiteX40" fmla="*/ 165869 w 553411"/>
              <a:gd name="connsiteY40" fmla="*/ 319741 h 389532"/>
              <a:gd name="connsiteX41" fmla="*/ 120641 w 553411"/>
              <a:gd name="connsiteY41" fmla="*/ 376182 h 389532"/>
              <a:gd name="connsiteX42" fmla="*/ 7571 w 553411"/>
              <a:gd name="connsiteY42" fmla="*/ 355218 h 389532"/>
              <a:gd name="connsiteX43" fmla="*/ 2726 w 553411"/>
              <a:gd name="connsiteY43" fmla="*/ 305228 h 389532"/>
              <a:gd name="connsiteX44" fmla="*/ 47953 w 553411"/>
              <a:gd name="connsiteY44" fmla="*/ 248788 h 389532"/>
              <a:gd name="connsiteX45" fmla="*/ 78644 w 553411"/>
              <a:gd name="connsiteY45" fmla="*/ 237500 h 389532"/>
              <a:gd name="connsiteX46" fmla="*/ 81874 w 553411"/>
              <a:gd name="connsiteY46" fmla="*/ 235887 h 389532"/>
              <a:gd name="connsiteX47" fmla="*/ 198175 w 553411"/>
              <a:gd name="connsiteY47" fmla="*/ 193960 h 389532"/>
              <a:gd name="connsiteX48" fmla="*/ 81874 w 553411"/>
              <a:gd name="connsiteY48" fmla="*/ 152033 h 389532"/>
              <a:gd name="connsiteX49" fmla="*/ 78644 w 553411"/>
              <a:gd name="connsiteY49" fmla="*/ 152033 h 389532"/>
              <a:gd name="connsiteX50" fmla="*/ 47953 w 553411"/>
              <a:gd name="connsiteY50" fmla="*/ 140745 h 389532"/>
              <a:gd name="connsiteX51" fmla="*/ 2726 w 553411"/>
              <a:gd name="connsiteY51" fmla="*/ 84305 h 389532"/>
              <a:gd name="connsiteX52" fmla="*/ 7571 w 553411"/>
              <a:gd name="connsiteY52" fmla="*/ 34315 h 389532"/>
              <a:gd name="connsiteX53" fmla="*/ 88209 w 553411"/>
              <a:gd name="connsiteY53" fmla="*/ 1433 h 3895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553411" h="389532">
                <a:moveTo>
                  <a:pt x="101258" y="274992"/>
                </a:moveTo>
                <a:cubicBezTo>
                  <a:pt x="90758" y="273783"/>
                  <a:pt x="78644" y="276202"/>
                  <a:pt x="67337" y="282652"/>
                </a:cubicBezTo>
                <a:cubicBezTo>
                  <a:pt x="52799" y="290715"/>
                  <a:pt x="43108" y="302003"/>
                  <a:pt x="39877" y="314904"/>
                </a:cubicBezTo>
                <a:cubicBezTo>
                  <a:pt x="38262" y="319741"/>
                  <a:pt x="38262" y="327804"/>
                  <a:pt x="41492" y="335867"/>
                </a:cubicBezTo>
                <a:cubicBezTo>
                  <a:pt x="51184" y="351993"/>
                  <a:pt x="78644" y="355218"/>
                  <a:pt x="101258" y="342317"/>
                </a:cubicBezTo>
                <a:cubicBezTo>
                  <a:pt x="114180" y="334255"/>
                  <a:pt x="123872" y="322967"/>
                  <a:pt x="127102" y="310066"/>
                </a:cubicBezTo>
                <a:cubicBezTo>
                  <a:pt x="128718" y="303616"/>
                  <a:pt x="130333" y="295553"/>
                  <a:pt x="125487" y="289102"/>
                </a:cubicBezTo>
                <a:cubicBezTo>
                  <a:pt x="120641" y="281039"/>
                  <a:pt x="111757" y="276202"/>
                  <a:pt x="101258" y="274992"/>
                </a:cubicBezTo>
                <a:close/>
                <a:moveTo>
                  <a:pt x="501848" y="184273"/>
                </a:moveTo>
                <a:lnTo>
                  <a:pt x="553411" y="184273"/>
                </a:lnTo>
                <a:lnTo>
                  <a:pt x="553411" y="205261"/>
                </a:lnTo>
                <a:lnTo>
                  <a:pt x="501848" y="205261"/>
                </a:lnTo>
                <a:close/>
                <a:moveTo>
                  <a:pt x="419451" y="184273"/>
                </a:moveTo>
                <a:lnTo>
                  <a:pt x="471014" y="184273"/>
                </a:lnTo>
                <a:lnTo>
                  <a:pt x="471014" y="205261"/>
                </a:lnTo>
                <a:lnTo>
                  <a:pt x="419451" y="205261"/>
                </a:lnTo>
                <a:close/>
                <a:moveTo>
                  <a:pt x="341718" y="184273"/>
                </a:moveTo>
                <a:lnTo>
                  <a:pt x="393540" y="184273"/>
                </a:lnTo>
                <a:lnTo>
                  <a:pt x="393540" y="205261"/>
                </a:lnTo>
                <a:lnTo>
                  <a:pt x="341718" y="205261"/>
                </a:lnTo>
                <a:close/>
                <a:moveTo>
                  <a:pt x="66529" y="39556"/>
                </a:moveTo>
                <a:cubicBezTo>
                  <a:pt x="55626" y="40765"/>
                  <a:pt x="46338" y="45603"/>
                  <a:pt x="41492" y="53666"/>
                </a:cubicBezTo>
                <a:cubicBezTo>
                  <a:pt x="38262" y="60116"/>
                  <a:pt x="38262" y="68179"/>
                  <a:pt x="39877" y="74629"/>
                </a:cubicBezTo>
                <a:cubicBezTo>
                  <a:pt x="43108" y="87530"/>
                  <a:pt x="52799" y="98818"/>
                  <a:pt x="67337" y="106881"/>
                </a:cubicBezTo>
                <a:cubicBezTo>
                  <a:pt x="89951" y="119781"/>
                  <a:pt x="115795" y="116556"/>
                  <a:pt x="125487" y="100431"/>
                </a:cubicBezTo>
                <a:cubicBezTo>
                  <a:pt x="130333" y="93980"/>
                  <a:pt x="128718" y="84305"/>
                  <a:pt x="127102" y="79467"/>
                </a:cubicBezTo>
                <a:cubicBezTo>
                  <a:pt x="123872" y="66566"/>
                  <a:pt x="114180" y="55278"/>
                  <a:pt x="101258" y="47216"/>
                </a:cubicBezTo>
                <a:cubicBezTo>
                  <a:pt x="89951" y="40765"/>
                  <a:pt x="77432" y="38346"/>
                  <a:pt x="66529" y="39556"/>
                </a:cubicBezTo>
                <a:close/>
                <a:moveTo>
                  <a:pt x="88209" y="1433"/>
                </a:moveTo>
                <a:cubicBezTo>
                  <a:pt x="99138" y="3374"/>
                  <a:pt x="110142" y="7304"/>
                  <a:pt x="120641" y="13351"/>
                </a:cubicBezTo>
                <a:cubicBezTo>
                  <a:pt x="143255" y="26252"/>
                  <a:pt x="159408" y="47216"/>
                  <a:pt x="165869" y="69792"/>
                </a:cubicBezTo>
                <a:cubicBezTo>
                  <a:pt x="170715" y="85917"/>
                  <a:pt x="169100" y="103656"/>
                  <a:pt x="159408" y="119781"/>
                </a:cubicBezTo>
                <a:lnTo>
                  <a:pt x="240172" y="166546"/>
                </a:lnTo>
                <a:cubicBezTo>
                  <a:pt x="296707" y="137520"/>
                  <a:pt x="425930" y="73017"/>
                  <a:pt x="445313" y="61729"/>
                </a:cubicBezTo>
                <a:cubicBezTo>
                  <a:pt x="471157" y="47216"/>
                  <a:pt x="501848" y="73017"/>
                  <a:pt x="501848" y="73017"/>
                </a:cubicBezTo>
                <a:lnTo>
                  <a:pt x="290246" y="193960"/>
                </a:lnTo>
                <a:lnTo>
                  <a:pt x="501848" y="314904"/>
                </a:lnTo>
                <a:cubicBezTo>
                  <a:pt x="501848" y="314904"/>
                  <a:pt x="471157" y="342317"/>
                  <a:pt x="445313" y="327804"/>
                </a:cubicBezTo>
                <a:cubicBezTo>
                  <a:pt x="425930" y="316516"/>
                  <a:pt x="296707" y="252013"/>
                  <a:pt x="240172" y="222987"/>
                </a:cubicBezTo>
                <a:lnTo>
                  <a:pt x="159408" y="269752"/>
                </a:lnTo>
                <a:cubicBezTo>
                  <a:pt x="169100" y="284265"/>
                  <a:pt x="170715" y="302003"/>
                  <a:pt x="165869" y="319741"/>
                </a:cubicBezTo>
                <a:cubicBezTo>
                  <a:pt x="159408" y="342317"/>
                  <a:pt x="143255" y="363281"/>
                  <a:pt x="120641" y="376182"/>
                </a:cubicBezTo>
                <a:cubicBezTo>
                  <a:pt x="78644" y="400370"/>
                  <a:pt x="28570" y="390695"/>
                  <a:pt x="7571" y="355218"/>
                </a:cubicBezTo>
                <a:cubicBezTo>
                  <a:pt x="-505" y="340705"/>
                  <a:pt x="-2120" y="321354"/>
                  <a:pt x="2726" y="305228"/>
                </a:cubicBezTo>
                <a:cubicBezTo>
                  <a:pt x="7571" y="282652"/>
                  <a:pt x="23724" y="261689"/>
                  <a:pt x="47953" y="248788"/>
                </a:cubicBezTo>
                <a:cubicBezTo>
                  <a:pt x="57645" y="242338"/>
                  <a:pt x="68952" y="239113"/>
                  <a:pt x="78644" y="237500"/>
                </a:cubicBezTo>
                <a:cubicBezTo>
                  <a:pt x="80259" y="235887"/>
                  <a:pt x="80259" y="235887"/>
                  <a:pt x="81874" y="235887"/>
                </a:cubicBezTo>
                <a:cubicBezTo>
                  <a:pt x="148101" y="226212"/>
                  <a:pt x="182022" y="208474"/>
                  <a:pt x="198175" y="193960"/>
                </a:cubicBezTo>
                <a:cubicBezTo>
                  <a:pt x="182022" y="181059"/>
                  <a:pt x="148101" y="163321"/>
                  <a:pt x="81874" y="152033"/>
                </a:cubicBezTo>
                <a:cubicBezTo>
                  <a:pt x="80259" y="152033"/>
                  <a:pt x="80259" y="152033"/>
                  <a:pt x="78644" y="152033"/>
                </a:cubicBezTo>
                <a:cubicBezTo>
                  <a:pt x="68952" y="150420"/>
                  <a:pt x="57645" y="147195"/>
                  <a:pt x="47953" y="140745"/>
                </a:cubicBezTo>
                <a:cubicBezTo>
                  <a:pt x="23724" y="127844"/>
                  <a:pt x="7571" y="106881"/>
                  <a:pt x="2726" y="84305"/>
                </a:cubicBezTo>
                <a:cubicBezTo>
                  <a:pt x="-2120" y="66566"/>
                  <a:pt x="-505" y="48828"/>
                  <a:pt x="7571" y="34315"/>
                </a:cubicBezTo>
                <a:cubicBezTo>
                  <a:pt x="23321" y="7707"/>
                  <a:pt x="55424" y="-4387"/>
                  <a:pt x="88209" y="1433"/>
                </a:cubicBezTo>
                <a:close/>
              </a:path>
            </a:pathLst>
          </a:custGeom>
          <a:solidFill>
            <a:schemeClr val="tx1">
              <a:lumMod val="65000"/>
              <a:lumOff val="35000"/>
            </a:schemeClr>
          </a:solidFill>
          <a:ln w="9525">
            <a:noFill/>
            <a:round/>
            <a:headEnd/>
            <a:tailEnd/>
          </a:ln>
        </p:spPr>
        <p:txBody>
          <a:bodyPr wrap="square" lIns="91440" tIns="45720" rIns="91440" bIns="45720" anchor="ctr">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a:p>
        </p:txBody>
      </p:sp>
      <p:sp>
        <p:nvSpPr>
          <p:cNvPr id="62" name="ïšľîďê">
            <a:extLst>
              <a:ext uri="{FF2B5EF4-FFF2-40B4-BE49-F238E27FC236}">
                <a16:creationId xmlns:a16="http://schemas.microsoft.com/office/drawing/2014/main" id="{B11FE8CE-9CD4-4756-8F32-5F7A26B8EFDC}"/>
              </a:ext>
            </a:extLst>
          </p:cNvPr>
          <p:cNvSpPr>
            <a:spLocks noChangeAspect="1"/>
          </p:cNvSpPr>
          <p:nvPr/>
        </p:nvSpPr>
        <p:spPr bwMode="auto">
          <a:xfrm>
            <a:off x="808400" y="3741310"/>
            <a:ext cx="648000" cy="597771"/>
          </a:xfrm>
          <a:custGeom>
            <a:avLst/>
            <a:gdLst>
              <a:gd name="connsiteX0" fmla="*/ 206471 w 607639"/>
              <a:gd name="connsiteY0" fmla="*/ 450331 h 560540"/>
              <a:gd name="connsiteX1" fmla="*/ 219289 w 607639"/>
              <a:gd name="connsiteY1" fmla="*/ 456730 h 560540"/>
              <a:gd name="connsiteX2" fmla="*/ 212880 w 607639"/>
              <a:gd name="connsiteY2" fmla="*/ 469528 h 560540"/>
              <a:gd name="connsiteX3" fmla="*/ 169171 w 607639"/>
              <a:gd name="connsiteY3" fmla="*/ 484104 h 560540"/>
              <a:gd name="connsiteX4" fmla="*/ 303769 w 607639"/>
              <a:gd name="connsiteY4" fmla="*/ 512990 h 560540"/>
              <a:gd name="connsiteX5" fmla="*/ 461423 w 607639"/>
              <a:gd name="connsiteY5" fmla="*/ 473528 h 560540"/>
              <a:gd name="connsiteX6" fmla="*/ 474954 w 607639"/>
              <a:gd name="connsiteY6" fmla="*/ 478150 h 560540"/>
              <a:gd name="connsiteX7" fmla="*/ 470325 w 607639"/>
              <a:gd name="connsiteY7" fmla="*/ 491748 h 560540"/>
              <a:gd name="connsiteX8" fmla="*/ 303769 w 607639"/>
              <a:gd name="connsiteY8" fmla="*/ 533165 h 560540"/>
              <a:gd name="connsiteX9" fmla="*/ 158845 w 607639"/>
              <a:gd name="connsiteY9" fmla="*/ 501791 h 560540"/>
              <a:gd name="connsiteX10" fmla="*/ 174067 w 607639"/>
              <a:gd name="connsiteY10" fmla="*/ 547208 h 560540"/>
              <a:gd name="connsiteX11" fmla="*/ 167747 w 607639"/>
              <a:gd name="connsiteY11" fmla="*/ 560007 h 560540"/>
              <a:gd name="connsiteX12" fmla="*/ 164542 w 607639"/>
              <a:gd name="connsiteY12" fmla="*/ 560540 h 560540"/>
              <a:gd name="connsiteX13" fmla="*/ 154928 w 607639"/>
              <a:gd name="connsiteY13" fmla="*/ 553607 h 560540"/>
              <a:gd name="connsiteX14" fmla="*/ 132139 w 607639"/>
              <a:gd name="connsiteY14" fmla="*/ 485882 h 560540"/>
              <a:gd name="connsiteX15" fmla="*/ 132050 w 607639"/>
              <a:gd name="connsiteY15" fmla="*/ 485082 h 560540"/>
              <a:gd name="connsiteX16" fmla="*/ 131694 w 607639"/>
              <a:gd name="connsiteY16" fmla="*/ 481971 h 560540"/>
              <a:gd name="connsiteX17" fmla="*/ 132406 w 607639"/>
              <a:gd name="connsiteY17" fmla="*/ 479038 h 560540"/>
              <a:gd name="connsiteX18" fmla="*/ 132673 w 607639"/>
              <a:gd name="connsiteY18" fmla="*/ 478150 h 560540"/>
              <a:gd name="connsiteX19" fmla="*/ 135077 w 607639"/>
              <a:gd name="connsiteY19" fmla="*/ 475039 h 560540"/>
              <a:gd name="connsiteX20" fmla="*/ 138460 w 607639"/>
              <a:gd name="connsiteY20" fmla="*/ 473083 h 560540"/>
              <a:gd name="connsiteX21" fmla="*/ 138549 w 607639"/>
              <a:gd name="connsiteY21" fmla="*/ 473083 h 560540"/>
              <a:gd name="connsiteX22" fmla="*/ 70856 w 607639"/>
              <a:gd name="connsiteY22" fmla="*/ 350899 h 560540"/>
              <a:gd name="connsiteX23" fmla="*/ 60797 w 607639"/>
              <a:gd name="connsiteY23" fmla="*/ 361031 h 560540"/>
              <a:gd name="connsiteX24" fmla="*/ 70856 w 607639"/>
              <a:gd name="connsiteY24" fmla="*/ 371164 h 560540"/>
              <a:gd name="connsiteX25" fmla="*/ 151949 w 607639"/>
              <a:gd name="connsiteY25" fmla="*/ 371164 h 560540"/>
              <a:gd name="connsiteX26" fmla="*/ 162008 w 607639"/>
              <a:gd name="connsiteY26" fmla="*/ 361031 h 560540"/>
              <a:gd name="connsiteX27" fmla="*/ 151949 w 607639"/>
              <a:gd name="connsiteY27" fmla="*/ 350899 h 560540"/>
              <a:gd name="connsiteX28" fmla="*/ 394892 w 607639"/>
              <a:gd name="connsiteY28" fmla="*/ 350846 h 560540"/>
              <a:gd name="connsiteX29" fmla="*/ 384834 w 607639"/>
              <a:gd name="connsiteY29" fmla="*/ 360976 h 560540"/>
              <a:gd name="connsiteX30" fmla="*/ 394892 w 607639"/>
              <a:gd name="connsiteY30" fmla="*/ 371106 h 560540"/>
              <a:gd name="connsiteX31" fmla="*/ 475985 w 607639"/>
              <a:gd name="connsiteY31" fmla="*/ 371106 h 560540"/>
              <a:gd name="connsiteX32" fmla="*/ 486044 w 607639"/>
              <a:gd name="connsiteY32" fmla="*/ 360976 h 560540"/>
              <a:gd name="connsiteX33" fmla="*/ 475985 w 607639"/>
              <a:gd name="connsiteY33" fmla="*/ 350846 h 560540"/>
              <a:gd name="connsiteX34" fmla="*/ 50650 w 607639"/>
              <a:gd name="connsiteY34" fmla="*/ 310457 h 560540"/>
              <a:gd name="connsiteX35" fmla="*/ 40502 w 607639"/>
              <a:gd name="connsiteY35" fmla="*/ 320590 h 560540"/>
              <a:gd name="connsiteX36" fmla="*/ 50650 w 607639"/>
              <a:gd name="connsiteY36" fmla="*/ 330723 h 560540"/>
              <a:gd name="connsiteX37" fmla="*/ 91152 w 607639"/>
              <a:gd name="connsiteY37" fmla="*/ 330723 h 560540"/>
              <a:gd name="connsiteX38" fmla="*/ 101299 w 607639"/>
              <a:gd name="connsiteY38" fmla="*/ 320590 h 560540"/>
              <a:gd name="connsiteX39" fmla="*/ 91152 w 607639"/>
              <a:gd name="connsiteY39" fmla="*/ 310457 h 560540"/>
              <a:gd name="connsiteX40" fmla="*/ 374686 w 607639"/>
              <a:gd name="connsiteY40" fmla="*/ 310415 h 560540"/>
              <a:gd name="connsiteX41" fmla="*/ 364538 w 607639"/>
              <a:gd name="connsiteY41" fmla="*/ 320545 h 560540"/>
              <a:gd name="connsiteX42" fmla="*/ 374686 w 607639"/>
              <a:gd name="connsiteY42" fmla="*/ 330675 h 560540"/>
              <a:gd name="connsiteX43" fmla="*/ 415188 w 607639"/>
              <a:gd name="connsiteY43" fmla="*/ 330675 h 560540"/>
              <a:gd name="connsiteX44" fmla="*/ 425336 w 607639"/>
              <a:gd name="connsiteY44" fmla="*/ 320545 h 560540"/>
              <a:gd name="connsiteX45" fmla="*/ 415188 w 607639"/>
              <a:gd name="connsiteY45" fmla="*/ 310415 h 560540"/>
              <a:gd name="connsiteX46" fmla="*/ 50650 w 607639"/>
              <a:gd name="connsiteY46" fmla="*/ 270016 h 560540"/>
              <a:gd name="connsiteX47" fmla="*/ 40502 w 607639"/>
              <a:gd name="connsiteY47" fmla="*/ 280148 h 560540"/>
              <a:gd name="connsiteX48" fmla="*/ 50650 w 607639"/>
              <a:gd name="connsiteY48" fmla="*/ 290281 h 560540"/>
              <a:gd name="connsiteX49" fmla="*/ 151949 w 607639"/>
              <a:gd name="connsiteY49" fmla="*/ 290281 h 560540"/>
              <a:gd name="connsiteX50" fmla="*/ 162008 w 607639"/>
              <a:gd name="connsiteY50" fmla="*/ 280148 h 560540"/>
              <a:gd name="connsiteX51" fmla="*/ 151949 w 607639"/>
              <a:gd name="connsiteY51" fmla="*/ 270016 h 560540"/>
              <a:gd name="connsiteX52" fmla="*/ 374686 w 607639"/>
              <a:gd name="connsiteY52" fmla="*/ 269983 h 560540"/>
              <a:gd name="connsiteX53" fmla="*/ 364538 w 607639"/>
              <a:gd name="connsiteY53" fmla="*/ 280114 h 560540"/>
              <a:gd name="connsiteX54" fmla="*/ 374686 w 607639"/>
              <a:gd name="connsiteY54" fmla="*/ 290244 h 560540"/>
              <a:gd name="connsiteX55" fmla="*/ 475985 w 607639"/>
              <a:gd name="connsiteY55" fmla="*/ 290244 h 560540"/>
              <a:gd name="connsiteX56" fmla="*/ 486044 w 607639"/>
              <a:gd name="connsiteY56" fmla="*/ 280114 h 560540"/>
              <a:gd name="connsiteX57" fmla="*/ 475985 w 607639"/>
              <a:gd name="connsiteY57" fmla="*/ 269983 h 560540"/>
              <a:gd name="connsiteX58" fmla="*/ 81004 w 607639"/>
              <a:gd name="connsiteY58" fmla="*/ 229574 h 560540"/>
              <a:gd name="connsiteX59" fmla="*/ 70856 w 607639"/>
              <a:gd name="connsiteY59" fmla="*/ 239707 h 560540"/>
              <a:gd name="connsiteX60" fmla="*/ 81004 w 607639"/>
              <a:gd name="connsiteY60" fmla="*/ 249751 h 560540"/>
              <a:gd name="connsiteX61" fmla="*/ 192451 w 607639"/>
              <a:gd name="connsiteY61" fmla="*/ 249751 h 560540"/>
              <a:gd name="connsiteX62" fmla="*/ 202599 w 607639"/>
              <a:gd name="connsiteY62" fmla="*/ 239707 h 560540"/>
              <a:gd name="connsiteX63" fmla="*/ 192451 w 607639"/>
              <a:gd name="connsiteY63" fmla="*/ 229574 h 560540"/>
              <a:gd name="connsiteX64" fmla="*/ 405040 w 607639"/>
              <a:gd name="connsiteY64" fmla="*/ 229552 h 560540"/>
              <a:gd name="connsiteX65" fmla="*/ 394892 w 607639"/>
              <a:gd name="connsiteY65" fmla="*/ 239682 h 560540"/>
              <a:gd name="connsiteX66" fmla="*/ 405040 w 607639"/>
              <a:gd name="connsiteY66" fmla="*/ 249723 h 560540"/>
              <a:gd name="connsiteX67" fmla="*/ 516487 w 607639"/>
              <a:gd name="connsiteY67" fmla="*/ 249723 h 560540"/>
              <a:gd name="connsiteX68" fmla="*/ 526546 w 607639"/>
              <a:gd name="connsiteY68" fmla="*/ 239682 h 560540"/>
              <a:gd name="connsiteX69" fmla="*/ 516487 w 607639"/>
              <a:gd name="connsiteY69" fmla="*/ 229552 h 560540"/>
              <a:gd name="connsiteX70" fmla="*/ 50650 w 607639"/>
              <a:gd name="connsiteY70" fmla="*/ 189133 h 560540"/>
              <a:gd name="connsiteX71" fmla="*/ 40502 w 607639"/>
              <a:gd name="connsiteY71" fmla="*/ 199266 h 560540"/>
              <a:gd name="connsiteX72" fmla="*/ 50650 w 607639"/>
              <a:gd name="connsiteY72" fmla="*/ 209309 h 560540"/>
              <a:gd name="connsiteX73" fmla="*/ 151949 w 607639"/>
              <a:gd name="connsiteY73" fmla="*/ 209309 h 560540"/>
              <a:gd name="connsiteX74" fmla="*/ 162008 w 607639"/>
              <a:gd name="connsiteY74" fmla="*/ 199266 h 560540"/>
              <a:gd name="connsiteX75" fmla="*/ 151949 w 607639"/>
              <a:gd name="connsiteY75" fmla="*/ 189133 h 560540"/>
              <a:gd name="connsiteX76" fmla="*/ 374686 w 607639"/>
              <a:gd name="connsiteY76" fmla="*/ 189121 h 560540"/>
              <a:gd name="connsiteX77" fmla="*/ 364538 w 607639"/>
              <a:gd name="connsiteY77" fmla="*/ 199251 h 560540"/>
              <a:gd name="connsiteX78" fmla="*/ 374686 w 607639"/>
              <a:gd name="connsiteY78" fmla="*/ 209292 h 560540"/>
              <a:gd name="connsiteX79" fmla="*/ 475985 w 607639"/>
              <a:gd name="connsiteY79" fmla="*/ 209292 h 560540"/>
              <a:gd name="connsiteX80" fmla="*/ 486044 w 607639"/>
              <a:gd name="connsiteY80" fmla="*/ 199251 h 560540"/>
              <a:gd name="connsiteX81" fmla="*/ 475985 w 607639"/>
              <a:gd name="connsiteY81" fmla="*/ 189121 h 560540"/>
              <a:gd name="connsiteX82" fmla="*/ 354390 w 607639"/>
              <a:gd name="connsiteY82" fmla="*/ 138559 h 560540"/>
              <a:gd name="connsiteX83" fmla="*/ 577196 w 607639"/>
              <a:gd name="connsiteY83" fmla="*/ 138559 h 560540"/>
              <a:gd name="connsiteX84" fmla="*/ 607639 w 607639"/>
              <a:gd name="connsiteY84" fmla="*/ 168860 h 560540"/>
              <a:gd name="connsiteX85" fmla="*/ 607639 w 607639"/>
              <a:gd name="connsiteY85" fmla="*/ 391278 h 560540"/>
              <a:gd name="connsiteX86" fmla="*/ 577196 w 607639"/>
              <a:gd name="connsiteY86" fmla="*/ 421668 h 560540"/>
              <a:gd name="connsiteX87" fmla="*/ 354390 w 607639"/>
              <a:gd name="connsiteY87" fmla="*/ 421668 h 560540"/>
              <a:gd name="connsiteX88" fmla="*/ 324036 w 607639"/>
              <a:gd name="connsiteY88" fmla="*/ 391278 h 560540"/>
              <a:gd name="connsiteX89" fmla="*/ 324036 w 607639"/>
              <a:gd name="connsiteY89" fmla="*/ 168860 h 560540"/>
              <a:gd name="connsiteX90" fmla="*/ 354390 w 607639"/>
              <a:gd name="connsiteY90" fmla="*/ 138559 h 560540"/>
              <a:gd name="connsiteX91" fmla="*/ 30354 w 607639"/>
              <a:gd name="connsiteY91" fmla="*/ 138559 h 560540"/>
              <a:gd name="connsiteX92" fmla="*/ 253160 w 607639"/>
              <a:gd name="connsiteY92" fmla="*/ 138559 h 560540"/>
              <a:gd name="connsiteX93" fmla="*/ 283603 w 607639"/>
              <a:gd name="connsiteY93" fmla="*/ 168868 h 560540"/>
              <a:gd name="connsiteX94" fmla="*/ 283603 w 607639"/>
              <a:gd name="connsiteY94" fmla="*/ 391340 h 560540"/>
              <a:gd name="connsiteX95" fmla="*/ 253160 w 607639"/>
              <a:gd name="connsiteY95" fmla="*/ 421738 h 560540"/>
              <a:gd name="connsiteX96" fmla="*/ 30354 w 607639"/>
              <a:gd name="connsiteY96" fmla="*/ 421738 h 560540"/>
              <a:gd name="connsiteX97" fmla="*/ 0 w 607639"/>
              <a:gd name="connsiteY97" fmla="*/ 391340 h 560540"/>
              <a:gd name="connsiteX98" fmla="*/ 0 w 607639"/>
              <a:gd name="connsiteY98" fmla="*/ 168868 h 560540"/>
              <a:gd name="connsiteX99" fmla="*/ 30354 w 607639"/>
              <a:gd name="connsiteY99" fmla="*/ 138559 h 560540"/>
              <a:gd name="connsiteX100" fmla="*/ 439829 w 607639"/>
              <a:gd name="connsiteY100" fmla="*/ 564 h 560540"/>
              <a:gd name="connsiteX101" fmla="*/ 452646 w 607639"/>
              <a:gd name="connsiteY101" fmla="*/ 6874 h 560540"/>
              <a:gd name="connsiteX102" fmla="*/ 475341 w 607639"/>
              <a:gd name="connsiteY102" fmla="*/ 74588 h 560540"/>
              <a:gd name="connsiteX103" fmla="*/ 475430 w 607639"/>
              <a:gd name="connsiteY103" fmla="*/ 74677 h 560540"/>
              <a:gd name="connsiteX104" fmla="*/ 475519 w 607639"/>
              <a:gd name="connsiteY104" fmla="*/ 75388 h 560540"/>
              <a:gd name="connsiteX105" fmla="*/ 475875 w 607639"/>
              <a:gd name="connsiteY105" fmla="*/ 78587 h 560540"/>
              <a:gd name="connsiteX106" fmla="*/ 475163 w 607639"/>
              <a:gd name="connsiteY106" fmla="*/ 81520 h 560540"/>
              <a:gd name="connsiteX107" fmla="*/ 474896 w 607639"/>
              <a:gd name="connsiteY107" fmla="*/ 82319 h 560540"/>
              <a:gd name="connsiteX108" fmla="*/ 474896 w 607639"/>
              <a:gd name="connsiteY108" fmla="*/ 82408 h 560540"/>
              <a:gd name="connsiteX109" fmla="*/ 474807 w 607639"/>
              <a:gd name="connsiteY109" fmla="*/ 82497 h 560540"/>
              <a:gd name="connsiteX110" fmla="*/ 472760 w 607639"/>
              <a:gd name="connsiteY110" fmla="*/ 85163 h 560540"/>
              <a:gd name="connsiteX111" fmla="*/ 472048 w 607639"/>
              <a:gd name="connsiteY111" fmla="*/ 85785 h 560540"/>
              <a:gd name="connsiteX112" fmla="*/ 469467 w 607639"/>
              <a:gd name="connsiteY112" fmla="*/ 87207 h 560540"/>
              <a:gd name="connsiteX113" fmla="*/ 469022 w 607639"/>
              <a:gd name="connsiteY113" fmla="*/ 87474 h 560540"/>
              <a:gd name="connsiteX114" fmla="*/ 401114 w 607639"/>
              <a:gd name="connsiteY114" fmla="*/ 110223 h 560540"/>
              <a:gd name="connsiteX115" fmla="*/ 397910 w 607639"/>
              <a:gd name="connsiteY115" fmla="*/ 110756 h 560540"/>
              <a:gd name="connsiteX116" fmla="*/ 388298 w 607639"/>
              <a:gd name="connsiteY116" fmla="*/ 103825 h 560540"/>
              <a:gd name="connsiteX117" fmla="*/ 394706 w 607639"/>
              <a:gd name="connsiteY117" fmla="*/ 91028 h 560540"/>
              <a:gd name="connsiteX118" fmla="*/ 438405 w 607639"/>
              <a:gd name="connsiteY118" fmla="*/ 76365 h 560540"/>
              <a:gd name="connsiteX119" fmla="*/ 303746 w 607639"/>
              <a:gd name="connsiteY119" fmla="*/ 47573 h 560540"/>
              <a:gd name="connsiteX120" fmla="*/ 146213 w 607639"/>
              <a:gd name="connsiteY120" fmla="*/ 86940 h 560540"/>
              <a:gd name="connsiteX121" fmla="*/ 132685 w 607639"/>
              <a:gd name="connsiteY121" fmla="*/ 82319 h 560540"/>
              <a:gd name="connsiteX122" fmla="*/ 137313 w 607639"/>
              <a:gd name="connsiteY122" fmla="*/ 68812 h 560540"/>
              <a:gd name="connsiteX123" fmla="*/ 303746 w 607639"/>
              <a:gd name="connsiteY123" fmla="*/ 27312 h 560540"/>
              <a:gd name="connsiteX124" fmla="*/ 448730 w 607639"/>
              <a:gd name="connsiteY124" fmla="*/ 58770 h 560540"/>
              <a:gd name="connsiteX125" fmla="*/ 433421 w 607639"/>
              <a:gd name="connsiteY125" fmla="*/ 13361 h 560540"/>
              <a:gd name="connsiteX126" fmla="*/ 439829 w 607639"/>
              <a:gd name="connsiteY126" fmla="*/ 564 h 560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Lst>
            <a:rect l="l" t="t" r="r" b="b"/>
            <a:pathLst>
              <a:path w="607639" h="560540">
                <a:moveTo>
                  <a:pt x="206471" y="450331"/>
                </a:moveTo>
                <a:cubicBezTo>
                  <a:pt x="211723" y="448553"/>
                  <a:pt x="217509" y="451397"/>
                  <a:pt x="219289" y="456730"/>
                </a:cubicBezTo>
                <a:cubicBezTo>
                  <a:pt x="221070" y="461974"/>
                  <a:pt x="218132" y="467751"/>
                  <a:pt x="212880" y="469528"/>
                </a:cubicBezTo>
                <a:lnTo>
                  <a:pt x="169171" y="484104"/>
                </a:lnTo>
                <a:cubicBezTo>
                  <a:pt x="215996" y="504369"/>
                  <a:pt x="256500" y="512990"/>
                  <a:pt x="303769" y="512990"/>
                </a:cubicBezTo>
                <a:cubicBezTo>
                  <a:pt x="358694" y="512990"/>
                  <a:pt x="404361" y="501525"/>
                  <a:pt x="461423" y="473528"/>
                </a:cubicBezTo>
                <a:cubicBezTo>
                  <a:pt x="466408" y="471039"/>
                  <a:pt x="472461" y="473172"/>
                  <a:pt x="474954" y="478150"/>
                </a:cubicBezTo>
                <a:cubicBezTo>
                  <a:pt x="477446" y="483216"/>
                  <a:pt x="475310" y="489259"/>
                  <a:pt x="470325" y="491748"/>
                </a:cubicBezTo>
                <a:cubicBezTo>
                  <a:pt x="410325" y="521167"/>
                  <a:pt x="362077" y="533165"/>
                  <a:pt x="303769" y="533165"/>
                </a:cubicBezTo>
                <a:cubicBezTo>
                  <a:pt x="252672" y="533165"/>
                  <a:pt x="209319" y="523922"/>
                  <a:pt x="158845" y="501791"/>
                </a:cubicBezTo>
                <a:lnTo>
                  <a:pt x="174067" y="547208"/>
                </a:lnTo>
                <a:cubicBezTo>
                  <a:pt x="175848" y="552541"/>
                  <a:pt x="172999" y="558229"/>
                  <a:pt x="167747" y="560007"/>
                </a:cubicBezTo>
                <a:cubicBezTo>
                  <a:pt x="166679" y="560362"/>
                  <a:pt x="165522" y="560540"/>
                  <a:pt x="164542" y="560540"/>
                </a:cubicBezTo>
                <a:cubicBezTo>
                  <a:pt x="160269" y="560540"/>
                  <a:pt x="156353" y="557874"/>
                  <a:pt x="154928" y="553607"/>
                </a:cubicBezTo>
                <a:lnTo>
                  <a:pt x="132139" y="485882"/>
                </a:lnTo>
                <a:cubicBezTo>
                  <a:pt x="132050" y="485615"/>
                  <a:pt x="132139" y="485349"/>
                  <a:pt x="132050" y="485082"/>
                </a:cubicBezTo>
                <a:cubicBezTo>
                  <a:pt x="131783" y="484104"/>
                  <a:pt x="131605" y="483038"/>
                  <a:pt x="131694" y="481971"/>
                </a:cubicBezTo>
                <a:cubicBezTo>
                  <a:pt x="131694" y="480905"/>
                  <a:pt x="132050" y="480016"/>
                  <a:pt x="132406" y="479038"/>
                </a:cubicBezTo>
                <a:cubicBezTo>
                  <a:pt x="132495" y="478772"/>
                  <a:pt x="132495" y="478416"/>
                  <a:pt x="132673" y="478150"/>
                </a:cubicBezTo>
                <a:cubicBezTo>
                  <a:pt x="133296" y="476994"/>
                  <a:pt x="134098" y="475928"/>
                  <a:pt x="135077" y="475039"/>
                </a:cubicBezTo>
                <a:cubicBezTo>
                  <a:pt x="136056" y="474150"/>
                  <a:pt x="137213" y="473528"/>
                  <a:pt x="138460" y="473083"/>
                </a:cubicBezTo>
                <a:cubicBezTo>
                  <a:pt x="138460" y="473083"/>
                  <a:pt x="138549" y="473083"/>
                  <a:pt x="138549" y="473083"/>
                </a:cubicBezTo>
                <a:close/>
                <a:moveTo>
                  <a:pt x="70856" y="350899"/>
                </a:moveTo>
                <a:cubicBezTo>
                  <a:pt x="65337" y="350899"/>
                  <a:pt x="60797" y="355432"/>
                  <a:pt x="60797" y="361031"/>
                </a:cubicBezTo>
                <a:cubicBezTo>
                  <a:pt x="60797" y="366631"/>
                  <a:pt x="65337" y="371164"/>
                  <a:pt x="70856" y="371164"/>
                </a:cubicBezTo>
                <a:lnTo>
                  <a:pt x="151949" y="371164"/>
                </a:lnTo>
                <a:cubicBezTo>
                  <a:pt x="157468" y="371164"/>
                  <a:pt x="162008" y="366631"/>
                  <a:pt x="162008" y="361031"/>
                </a:cubicBezTo>
                <a:cubicBezTo>
                  <a:pt x="162008" y="355432"/>
                  <a:pt x="157468" y="350899"/>
                  <a:pt x="151949" y="350899"/>
                </a:cubicBezTo>
                <a:close/>
                <a:moveTo>
                  <a:pt x="394892" y="350846"/>
                </a:moveTo>
                <a:cubicBezTo>
                  <a:pt x="389373" y="350846"/>
                  <a:pt x="384834" y="355378"/>
                  <a:pt x="384834" y="360976"/>
                </a:cubicBezTo>
                <a:cubicBezTo>
                  <a:pt x="384834" y="366575"/>
                  <a:pt x="389373" y="371106"/>
                  <a:pt x="394892" y="371106"/>
                </a:cubicBezTo>
                <a:lnTo>
                  <a:pt x="475985" y="371106"/>
                </a:lnTo>
                <a:cubicBezTo>
                  <a:pt x="481504" y="371106"/>
                  <a:pt x="486044" y="366575"/>
                  <a:pt x="486044" y="360976"/>
                </a:cubicBezTo>
                <a:cubicBezTo>
                  <a:pt x="486044" y="355378"/>
                  <a:pt x="481504" y="350846"/>
                  <a:pt x="475985" y="350846"/>
                </a:cubicBezTo>
                <a:close/>
                <a:moveTo>
                  <a:pt x="50650" y="310457"/>
                </a:moveTo>
                <a:cubicBezTo>
                  <a:pt x="45042" y="310457"/>
                  <a:pt x="40502" y="314990"/>
                  <a:pt x="40502" y="320590"/>
                </a:cubicBezTo>
                <a:cubicBezTo>
                  <a:pt x="40502" y="326190"/>
                  <a:pt x="45042" y="330723"/>
                  <a:pt x="50650" y="330723"/>
                </a:cubicBezTo>
                <a:lnTo>
                  <a:pt x="91152" y="330723"/>
                </a:lnTo>
                <a:cubicBezTo>
                  <a:pt x="96760" y="330723"/>
                  <a:pt x="101299" y="326190"/>
                  <a:pt x="101299" y="320590"/>
                </a:cubicBezTo>
                <a:cubicBezTo>
                  <a:pt x="101299" y="314990"/>
                  <a:pt x="96760" y="310457"/>
                  <a:pt x="91152" y="310457"/>
                </a:cubicBezTo>
                <a:close/>
                <a:moveTo>
                  <a:pt x="374686" y="310415"/>
                </a:moveTo>
                <a:cubicBezTo>
                  <a:pt x="369078" y="310415"/>
                  <a:pt x="364538" y="314947"/>
                  <a:pt x="364538" y="320545"/>
                </a:cubicBezTo>
                <a:cubicBezTo>
                  <a:pt x="364538" y="326143"/>
                  <a:pt x="369078" y="330675"/>
                  <a:pt x="374686" y="330675"/>
                </a:cubicBezTo>
                <a:lnTo>
                  <a:pt x="415188" y="330675"/>
                </a:lnTo>
                <a:cubicBezTo>
                  <a:pt x="420796" y="330675"/>
                  <a:pt x="425336" y="326143"/>
                  <a:pt x="425336" y="320545"/>
                </a:cubicBezTo>
                <a:cubicBezTo>
                  <a:pt x="425336" y="314947"/>
                  <a:pt x="420796" y="310415"/>
                  <a:pt x="415188" y="310415"/>
                </a:cubicBezTo>
                <a:close/>
                <a:moveTo>
                  <a:pt x="50650" y="270016"/>
                </a:moveTo>
                <a:cubicBezTo>
                  <a:pt x="45042" y="270016"/>
                  <a:pt x="40502" y="274549"/>
                  <a:pt x="40502" y="280148"/>
                </a:cubicBezTo>
                <a:cubicBezTo>
                  <a:pt x="40502" y="285748"/>
                  <a:pt x="45042" y="290281"/>
                  <a:pt x="50650" y="290281"/>
                </a:cubicBezTo>
                <a:lnTo>
                  <a:pt x="151949" y="290281"/>
                </a:lnTo>
                <a:cubicBezTo>
                  <a:pt x="157468" y="290281"/>
                  <a:pt x="162008" y="285748"/>
                  <a:pt x="162008" y="280148"/>
                </a:cubicBezTo>
                <a:cubicBezTo>
                  <a:pt x="162008" y="274549"/>
                  <a:pt x="157468" y="270016"/>
                  <a:pt x="151949" y="270016"/>
                </a:cubicBezTo>
                <a:close/>
                <a:moveTo>
                  <a:pt x="374686" y="269983"/>
                </a:moveTo>
                <a:cubicBezTo>
                  <a:pt x="369078" y="269983"/>
                  <a:pt x="364538" y="274515"/>
                  <a:pt x="364538" y="280114"/>
                </a:cubicBezTo>
                <a:cubicBezTo>
                  <a:pt x="364538" y="285712"/>
                  <a:pt x="369078" y="290244"/>
                  <a:pt x="374686" y="290244"/>
                </a:cubicBezTo>
                <a:lnTo>
                  <a:pt x="475985" y="290244"/>
                </a:lnTo>
                <a:cubicBezTo>
                  <a:pt x="481504" y="290244"/>
                  <a:pt x="486044" y="285712"/>
                  <a:pt x="486044" y="280114"/>
                </a:cubicBezTo>
                <a:cubicBezTo>
                  <a:pt x="486044" y="274515"/>
                  <a:pt x="481504" y="269983"/>
                  <a:pt x="475985" y="269983"/>
                </a:cubicBezTo>
                <a:close/>
                <a:moveTo>
                  <a:pt x="81004" y="229574"/>
                </a:moveTo>
                <a:cubicBezTo>
                  <a:pt x="75396" y="229574"/>
                  <a:pt x="70856" y="234107"/>
                  <a:pt x="70856" y="239707"/>
                </a:cubicBezTo>
                <a:cubicBezTo>
                  <a:pt x="70856" y="245218"/>
                  <a:pt x="75396" y="249751"/>
                  <a:pt x="81004" y="249751"/>
                </a:cubicBezTo>
                <a:lnTo>
                  <a:pt x="192451" y="249751"/>
                </a:lnTo>
                <a:cubicBezTo>
                  <a:pt x="198059" y="249751"/>
                  <a:pt x="202599" y="245218"/>
                  <a:pt x="202599" y="239707"/>
                </a:cubicBezTo>
                <a:cubicBezTo>
                  <a:pt x="202599" y="234107"/>
                  <a:pt x="198059" y="229574"/>
                  <a:pt x="192451" y="229574"/>
                </a:cubicBezTo>
                <a:close/>
                <a:moveTo>
                  <a:pt x="405040" y="229552"/>
                </a:moveTo>
                <a:cubicBezTo>
                  <a:pt x="399432" y="229552"/>
                  <a:pt x="394892" y="234084"/>
                  <a:pt x="394892" y="239682"/>
                </a:cubicBezTo>
                <a:cubicBezTo>
                  <a:pt x="394892" y="245191"/>
                  <a:pt x="399432" y="249723"/>
                  <a:pt x="405040" y="249723"/>
                </a:cubicBezTo>
                <a:lnTo>
                  <a:pt x="516487" y="249723"/>
                </a:lnTo>
                <a:cubicBezTo>
                  <a:pt x="522006" y="249723"/>
                  <a:pt x="526546" y="245191"/>
                  <a:pt x="526546" y="239682"/>
                </a:cubicBezTo>
                <a:cubicBezTo>
                  <a:pt x="526546" y="234084"/>
                  <a:pt x="522006" y="229552"/>
                  <a:pt x="516487" y="229552"/>
                </a:cubicBezTo>
                <a:close/>
                <a:moveTo>
                  <a:pt x="50650" y="189133"/>
                </a:moveTo>
                <a:cubicBezTo>
                  <a:pt x="45042" y="189133"/>
                  <a:pt x="40502" y="193666"/>
                  <a:pt x="40502" y="199266"/>
                </a:cubicBezTo>
                <a:cubicBezTo>
                  <a:pt x="40502" y="204776"/>
                  <a:pt x="45042" y="209309"/>
                  <a:pt x="50650" y="209309"/>
                </a:cubicBezTo>
                <a:lnTo>
                  <a:pt x="151949" y="209309"/>
                </a:lnTo>
                <a:cubicBezTo>
                  <a:pt x="157468" y="209309"/>
                  <a:pt x="162008" y="204776"/>
                  <a:pt x="162008" y="199266"/>
                </a:cubicBezTo>
                <a:cubicBezTo>
                  <a:pt x="162008" y="193666"/>
                  <a:pt x="157468" y="189133"/>
                  <a:pt x="151949" y="189133"/>
                </a:cubicBezTo>
                <a:close/>
                <a:moveTo>
                  <a:pt x="374686" y="189121"/>
                </a:moveTo>
                <a:cubicBezTo>
                  <a:pt x="369078" y="189121"/>
                  <a:pt x="364538" y="193652"/>
                  <a:pt x="364538" y="199251"/>
                </a:cubicBezTo>
                <a:cubicBezTo>
                  <a:pt x="364538" y="204760"/>
                  <a:pt x="369078" y="209292"/>
                  <a:pt x="374686" y="209292"/>
                </a:cubicBezTo>
                <a:lnTo>
                  <a:pt x="475985" y="209292"/>
                </a:lnTo>
                <a:cubicBezTo>
                  <a:pt x="481504" y="209292"/>
                  <a:pt x="486044" y="204760"/>
                  <a:pt x="486044" y="199251"/>
                </a:cubicBezTo>
                <a:cubicBezTo>
                  <a:pt x="486044" y="193652"/>
                  <a:pt x="481504" y="189121"/>
                  <a:pt x="475985" y="189121"/>
                </a:cubicBezTo>
                <a:close/>
                <a:moveTo>
                  <a:pt x="354390" y="138559"/>
                </a:moveTo>
                <a:lnTo>
                  <a:pt x="577196" y="138559"/>
                </a:lnTo>
                <a:cubicBezTo>
                  <a:pt x="594020" y="138559"/>
                  <a:pt x="607639" y="152155"/>
                  <a:pt x="607639" y="168860"/>
                </a:cubicBezTo>
                <a:lnTo>
                  <a:pt x="607639" y="391278"/>
                </a:lnTo>
                <a:cubicBezTo>
                  <a:pt x="607639" y="407984"/>
                  <a:pt x="594020" y="421668"/>
                  <a:pt x="577196" y="421668"/>
                </a:cubicBezTo>
                <a:lnTo>
                  <a:pt x="354390" y="421668"/>
                </a:lnTo>
                <a:cubicBezTo>
                  <a:pt x="337655" y="421668"/>
                  <a:pt x="324036" y="407984"/>
                  <a:pt x="324036" y="391278"/>
                </a:cubicBezTo>
                <a:lnTo>
                  <a:pt x="324036" y="168860"/>
                </a:lnTo>
                <a:cubicBezTo>
                  <a:pt x="324036" y="152155"/>
                  <a:pt x="337655" y="138559"/>
                  <a:pt x="354390" y="138559"/>
                </a:cubicBezTo>
                <a:close/>
                <a:moveTo>
                  <a:pt x="30354" y="138559"/>
                </a:moveTo>
                <a:lnTo>
                  <a:pt x="253160" y="138559"/>
                </a:lnTo>
                <a:cubicBezTo>
                  <a:pt x="269984" y="138559"/>
                  <a:pt x="283603" y="152158"/>
                  <a:pt x="283603" y="168868"/>
                </a:cubicBezTo>
                <a:lnTo>
                  <a:pt x="283603" y="391340"/>
                </a:lnTo>
                <a:cubicBezTo>
                  <a:pt x="283603" y="408050"/>
                  <a:pt x="269984" y="421738"/>
                  <a:pt x="253160" y="421738"/>
                </a:cubicBezTo>
                <a:lnTo>
                  <a:pt x="30354" y="421738"/>
                </a:lnTo>
                <a:cubicBezTo>
                  <a:pt x="13619" y="421738"/>
                  <a:pt x="0" y="408050"/>
                  <a:pt x="0" y="391340"/>
                </a:cubicBezTo>
                <a:lnTo>
                  <a:pt x="0" y="168868"/>
                </a:lnTo>
                <a:cubicBezTo>
                  <a:pt x="0" y="152158"/>
                  <a:pt x="13619" y="138559"/>
                  <a:pt x="30354" y="138559"/>
                </a:cubicBezTo>
                <a:close/>
                <a:moveTo>
                  <a:pt x="439829" y="564"/>
                </a:moveTo>
                <a:cubicBezTo>
                  <a:pt x="445170" y="-1302"/>
                  <a:pt x="450866" y="1631"/>
                  <a:pt x="452646" y="6874"/>
                </a:cubicBezTo>
                <a:lnTo>
                  <a:pt x="475341" y="74588"/>
                </a:lnTo>
                <a:lnTo>
                  <a:pt x="475430" y="74677"/>
                </a:lnTo>
                <a:cubicBezTo>
                  <a:pt x="475519" y="74944"/>
                  <a:pt x="475430" y="75210"/>
                  <a:pt x="475519" y="75388"/>
                </a:cubicBezTo>
                <a:cubicBezTo>
                  <a:pt x="475786" y="76454"/>
                  <a:pt x="475964" y="77521"/>
                  <a:pt x="475875" y="78587"/>
                </a:cubicBezTo>
                <a:cubicBezTo>
                  <a:pt x="475786" y="79565"/>
                  <a:pt x="475519" y="80542"/>
                  <a:pt x="475163" y="81520"/>
                </a:cubicBezTo>
                <a:cubicBezTo>
                  <a:pt x="474985" y="81786"/>
                  <a:pt x="474985" y="82053"/>
                  <a:pt x="474896" y="82319"/>
                </a:cubicBezTo>
                <a:cubicBezTo>
                  <a:pt x="474896" y="82408"/>
                  <a:pt x="474896" y="82408"/>
                  <a:pt x="474896" y="82408"/>
                </a:cubicBezTo>
                <a:cubicBezTo>
                  <a:pt x="474807" y="82408"/>
                  <a:pt x="474807" y="82408"/>
                  <a:pt x="474807" y="82497"/>
                </a:cubicBezTo>
                <a:cubicBezTo>
                  <a:pt x="474273" y="83563"/>
                  <a:pt x="473561" y="84363"/>
                  <a:pt x="472760" y="85163"/>
                </a:cubicBezTo>
                <a:cubicBezTo>
                  <a:pt x="472493" y="85341"/>
                  <a:pt x="472226" y="85519"/>
                  <a:pt x="472048" y="85785"/>
                </a:cubicBezTo>
                <a:cubicBezTo>
                  <a:pt x="471247" y="86407"/>
                  <a:pt x="470357" y="86851"/>
                  <a:pt x="469467" y="87207"/>
                </a:cubicBezTo>
                <a:cubicBezTo>
                  <a:pt x="469289" y="87296"/>
                  <a:pt x="469200" y="87385"/>
                  <a:pt x="469022" y="87474"/>
                </a:cubicBezTo>
                <a:lnTo>
                  <a:pt x="401114" y="110223"/>
                </a:lnTo>
                <a:cubicBezTo>
                  <a:pt x="400046" y="110578"/>
                  <a:pt x="398978" y="110756"/>
                  <a:pt x="397910" y="110756"/>
                </a:cubicBezTo>
                <a:cubicBezTo>
                  <a:pt x="393638" y="110756"/>
                  <a:pt x="389722" y="108090"/>
                  <a:pt x="388298" y="103825"/>
                </a:cubicBezTo>
                <a:cubicBezTo>
                  <a:pt x="386518" y="98493"/>
                  <a:pt x="389366" y="92805"/>
                  <a:pt x="394706" y="91028"/>
                </a:cubicBezTo>
                <a:lnTo>
                  <a:pt x="438405" y="76365"/>
                </a:lnTo>
                <a:cubicBezTo>
                  <a:pt x="391591" y="56104"/>
                  <a:pt x="351095" y="47573"/>
                  <a:pt x="303746" y="47573"/>
                </a:cubicBezTo>
                <a:cubicBezTo>
                  <a:pt x="248921" y="47573"/>
                  <a:pt x="203263" y="58948"/>
                  <a:pt x="146213" y="86940"/>
                </a:cubicBezTo>
                <a:cubicBezTo>
                  <a:pt x="141229" y="89429"/>
                  <a:pt x="135177" y="87385"/>
                  <a:pt x="132685" y="82319"/>
                </a:cubicBezTo>
                <a:cubicBezTo>
                  <a:pt x="130193" y="77343"/>
                  <a:pt x="132240" y="71300"/>
                  <a:pt x="137313" y="68812"/>
                </a:cubicBezTo>
                <a:cubicBezTo>
                  <a:pt x="197300" y="39398"/>
                  <a:pt x="245539" y="27312"/>
                  <a:pt x="303746" y="27312"/>
                </a:cubicBezTo>
                <a:cubicBezTo>
                  <a:pt x="354833" y="27312"/>
                  <a:pt x="398266" y="36643"/>
                  <a:pt x="448730" y="58770"/>
                </a:cubicBezTo>
                <a:lnTo>
                  <a:pt x="433421" y="13361"/>
                </a:lnTo>
                <a:cubicBezTo>
                  <a:pt x="431641" y="8029"/>
                  <a:pt x="434489" y="2253"/>
                  <a:pt x="439829" y="564"/>
                </a:cubicBezTo>
                <a:close/>
              </a:path>
            </a:pathLst>
          </a:custGeom>
          <a:solidFill>
            <a:schemeClr val="tx1">
              <a:lumMod val="65000"/>
              <a:lumOff val="35000"/>
            </a:schemeClr>
          </a:solidFill>
          <a:ln w="9525">
            <a:noFill/>
            <a:round/>
            <a:headEnd/>
            <a:tailEnd/>
          </a:ln>
        </p:spPr>
        <p:txBody>
          <a:bodyPr wrap="square" lIns="91440" tIns="45720" rIns="91440" bIns="45720" anchor="ctr">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a:p>
        </p:txBody>
      </p:sp>
      <p:sp>
        <p:nvSpPr>
          <p:cNvPr id="67" name="ïṧļïḋê">
            <a:extLst>
              <a:ext uri="{FF2B5EF4-FFF2-40B4-BE49-F238E27FC236}">
                <a16:creationId xmlns:a16="http://schemas.microsoft.com/office/drawing/2014/main" id="{C7C6F335-7EDC-42A8-8FA9-DD0B16799738}"/>
              </a:ext>
            </a:extLst>
          </p:cNvPr>
          <p:cNvSpPr>
            <a:spLocks noChangeAspect="1"/>
          </p:cNvSpPr>
          <p:nvPr/>
        </p:nvSpPr>
        <p:spPr bwMode="auto">
          <a:xfrm>
            <a:off x="808400" y="4931838"/>
            <a:ext cx="648000" cy="514208"/>
          </a:xfrm>
          <a:custGeom>
            <a:avLst/>
            <a:gdLst>
              <a:gd name="T0" fmla="*/ 2641 w 3160"/>
              <a:gd name="T1" fmla="*/ 0 h 2511"/>
              <a:gd name="T2" fmla="*/ 1167 w 3160"/>
              <a:gd name="T3" fmla="*/ 1474 h 2511"/>
              <a:gd name="T4" fmla="*/ 519 w 3160"/>
              <a:gd name="T5" fmla="*/ 826 h 2511"/>
              <a:gd name="T6" fmla="*/ 0 w 3160"/>
              <a:gd name="T7" fmla="*/ 1344 h 2511"/>
              <a:gd name="T8" fmla="*/ 1167 w 3160"/>
              <a:gd name="T9" fmla="*/ 2511 h 2511"/>
              <a:gd name="T10" fmla="*/ 3160 w 3160"/>
              <a:gd name="T11" fmla="*/ 519 h 2511"/>
              <a:gd name="T12" fmla="*/ 2641 w 3160"/>
              <a:gd name="T13" fmla="*/ 0 h 2511"/>
            </a:gdLst>
            <a:ahLst/>
            <a:cxnLst>
              <a:cxn ang="0">
                <a:pos x="T0" y="T1"/>
              </a:cxn>
              <a:cxn ang="0">
                <a:pos x="T2" y="T3"/>
              </a:cxn>
              <a:cxn ang="0">
                <a:pos x="T4" y="T5"/>
              </a:cxn>
              <a:cxn ang="0">
                <a:pos x="T6" y="T7"/>
              </a:cxn>
              <a:cxn ang="0">
                <a:pos x="T8" y="T9"/>
              </a:cxn>
              <a:cxn ang="0">
                <a:pos x="T10" y="T11"/>
              </a:cxn>
              <a:cxn ang="0">
                <a:pos x="T12" y="T13"/>
              </a:cxn>
            </a:cxnLst>
            <a:rect l="0" t="0" r="r" b="b"/>
            <a:pathLst>
              <a:path w="3160" h="2511">
                <a:moveTo>
                  <a:pt x="2641" y="0"/>
                </a:moveTo>
                <a:lnTo>
                  <a:pt x="1167" y="1474"/>
                </a:lnTo>
                <a:lnTo>
                  <a:pt x="519" y="826"/>
                </a:lnTo>
                <a:lnTo>
                  <a:pt x="0" y="1344"/>
                </a:lnTo>
                <a:lnTo>
                  <a:pt x="1167" y="2511"/>
                </a:lnTo>
                <a:lnTo>
                  <a:pt x="3160" y="519"/>
                </a:lnTo>
                <a:lnTo>
                  <a:pt x="2641" y="0"/>
                </a:lnTo>
                <a:close/>
              </a:path>
            </a:pathLst>
          </a:custGeom>
          <a:solidFill>
            <a:schemeClr val="tx1">
              <a:lumMod val="65000"/>
              <a:lumOff val="35000"/>
            </a:schemeClr>
          </a:solidFill>
          <a:ln w="9525">
            <a:noFill/>
            <a:round/>
            <a:headEnd/>
            <a:tailEnd/>
          </a:ln>
        </p:spPr>
        <p:txBody>
          <a:bodyPr wrap="square" lIns="91440" tIns="45720" rIns="91440" bIns="45720" anchor="ctr">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a:p>
        </p:txBody>
      </p:sp>
      <p:sp>
        <p:nvSpPr>
          <p:cNvPr id="20" name="íSḻîďè">
            <a:extLst>
              <a:ext uri="{FF2B5EF4-FFF2-40B4-BE49-F238E27FC236}">
                <a16:creationId xmlns:a16="http://schemas.microsoft.com/office/drawing/2014/main" id="{D667ECDD-71ED-4C8E-94DA-01C7F9A33A8E}"/>
              </a:ext>
            </a:extLst>
          </p:cNvPr>
          <p:cNvSpPr txBox="1"/>
          <p:nvPr/>
        </p:nvSpPr>
        <p:spPr>
          <a:xfrm>
            <a:off x="2578146" y="1416743"/>
            <a:ext cx="971489" cy="647333"/>
          </a:xfrm>
          <a:prstGeom prst="rect">
            <a:avLst/>
          </a:prstGeom>
          <a:noFill/>
        </p:spPr>
        <p:txBody>
          <a:bodyPr wrap="square" lIns="91440" tIns="45720" rIns="91440" bIns="45720" anchor="ctr" anchorCtr="1">
            <a:normAutofit/>
          </a:bodyPr>
          <a:lstStyle/>
          <a:p>
            <a:pPr algn="ctr"/>
            <a:r>
              <a:rPr lang="en-US" altLang="zh-CN" b="1" dirty="0">
                <a:solidFill>
                  <a:schemeClr val="bg1"/>
                </a:solidFill>
              </a:rPr>
              <a:t>30%</a:t>
            </a:r>
            <a:endParaRPr lang="en-US" b="1" dirty="0">
              <a:solidFill>
                <a:schemeClr val="bg1"/>
              </a:solidFill>
            </a:endParaRPr>
          </a:p>
        </p:txBody>
      </p:sp>
      <p:sp>
        <p:nvSpPr>
          <p:cNvPr id="21" name="iṣḻiḓe">
            <a:extLst>
              <a:ext uri="{FF2B5EF4-FFF2-40B4-BE49-F238E27FC236}">
                <a16:creationId xmlns:a16="http://schemas.microsoft.com/office/drawing/2014/main" id="{23DD9DDF-8FA7-433F-BCDE-C585C1BDA284}"/>
              </a:ext>
            </a:extLst>
          </p:cNvPr>
          <p:cNvSpPr txBox="1"/>
          <p:nvPr/>
        </p:nvSpPr>
        <p:spPr>
          <a:xfrm>
            <a:off x="2578146" y="2567783"/>
            <a:ext cx="971489" cy="647333"/>
          </a:xfrm>
          <a:prstGeom prst="rect">
            <a:avLst/>
          </a:prstGeom>
          <a:noFill/>
        </p:spPr>
        <p:txBody>
          <a:bodyPr wrap="square" lIns="91440" tIns="45720" rIns="91440" bIns="45720" anchor="ctr" anchorCtr="1">
            <a:normAutofit/>
          </a:bodyPr>
          <a:lstStyle/>
          <a:p>
            <a:pPr algn="ctr"/>
            <a:r>
              <a:rPr lang="en-US" altLang="zh-CN" b="1" dirty="0">
                <a:solidFill>
                  <a:schemeClr val="bg1"/>
                </a:solidFill>
              </a:rPr>
              <a:t>65%</a:t>
            </a:r>
            <a:endParaRPr lang="en-US" b="1" dirty="0">
              <a:solidFill>
                <a:schemeClr val="bg1"/>
              </a:solidFill>
            </a:endParaRPr>
          </a:p>
        </p:txBody>
      </p:sp>
      <p:sp>
        <p:nvSpPr>
          <p:cNvPr id="22" name="íṩḷíḋè">
            <a:extLst>
              <a:ext uri="{FF2B5EF4-FFF2-40B4-BE49-F238E27FC236}">
                <a16:creationId xmlns:a16="http://schemas.microsoft.com/office/drawing/2014/main" id="{E0CCE52B-E403-4270-92E2-9663F2BB1253}"/>
              </a:ext>
            </a:extLst>
          </p:cNvPr>
          <p:cNvSpPr txBox="1"/>
          <p:nvPr/>
        </p:nvSpPr>
        <p:spPr>
          <a:xfrm>
            <a:off x="2578146" y="3716529"/>
            <a:ext cx="971489" cy="647333"/>
          </a:xfrm>
          <a:prstGeom prst="rect">
            <a:avLst/>
          </a:prstGeom>
          <a:noFill/>
        </p:spPr>
        <p:txBody>
          <a:bodyPr wrap="square" lIns="91440" tIns="45720" rIns="91440" bIns="45720" anchor="ctr" anchorCtr="1">
            <a:normAutofit/>
          </a:bodyPr>
          <a:lstStyle/>
          <a:p>
            <a:pPr algn="ctr"/>
            <a:r>
              <a:rPr lang="en-US" altLang="zh-CN" b="1" dirty="0">
                <a:solidFill>
                  <a:schemeClr val="bg1"/>
                </a:solidFill>
              </a:rPr>
              <a:t>80%</a:t>
            </a:r>
            <a:endParaRPr lang="en-US" b="1" dirty="0">
              <a:solidFill>
                <a:schemeClr val="bg1"/>
              </a:solidFill>
            </a:endParaRPr>
          </a:p>
        </p:txBody>
      </p:sp>
      <p:sp>
        <p:nvSpPr>
          <p:cNvPr id="23" name="íṧḻïḋê">
            <a:extLst>
              <a:ext uri="{FF2B5EF4-FFF2-40B4-BE49-F238E27FC236}">
                <a16:creationId xmlns:a16="http://schemas.microsoft.com/office/drawing/2014/main" id="{07FA9B4A-4D5D-4D03-98A6-C33114757B4F}"/>
              </a:ext>
            </a:extLst>
          </p:cNvPr>
          <p:cNvSpPr txBox="1"/>
          <p:nvPr/>
        </p:nvSpPr>
        <p:spPr>
          <a:xfrm>
            <a:off x="2578146" y="4865276"/>
            <a:ext cx="971489" cy="647333"/>
          </a:xfrm>
          <a:prstGeom prst="rect">
            <a:avLst/>
          </a:prstGeom>
          <a:noFill/>
        </p:spPr>
        <p:txBody>
          <a:bodyPr wrap="square" lIns="91440" tIns="45720" rIns="91440" bIns="45720" anchor="ctr" anchorCtr="1">
            <a:normAutofit/>
          </a:bodyPr>
          <a:lstStyle/>
          <a:p>
            <a:pPr algn="ctr"/>
            <a:r>
              <a:rPr lang="en-US" altLang="zh-CN" b="1" dirty="0">
                <a:solidFill>
                  <a:schemeClr val="bg1"/>
                </a:solidFill>
              </a:rPr>
              <a:t>100%</a:t>
            </a:r>
            <a:endParaRPr lang="en-US" b="1" dirty="0">
              <a:solidFill>
                <a:schemeClr val="bg1"/>
              </a:solidFill>
            </a:endParaRPr>
          </a:p>
        </p:txBody>
      </p:sp>
      <p:grpSp>
        <p:nvGrpSpPr>
          <p:cNvPr id="24" name="íşḷîḍe">
            <a:extLst>
              <a:ext uri="{FF2B5EF4-FFF2-40B4-BE49-F238E27FC236}">
                <a16:creationId xmlns:a16="http://schemas.microsoft.com/office/drawing/2014/main" id="{F2B9FA10-6C38-4270-BEA6-8F5D969A1615}"/>
              </a:ext>
            </a:extLst>
          </p:cNvPr>
          <p:cNvGrpSpPr/>
          <p:nvPr/>
        </p:nvGrpSpPr>
        <p:grpSpPr>
          <a:xfrm>
            <a:off x="11364278" y="1384007"/>
            <a:ext cx="135473" cy="4161335"/>
            <a:chOff x="11217020" y="1589315"/>
            <a:chExt cx="131408" cy="4036465"/>
          </a:xfrm>
        </p:grpSpPr>
        <p:sp>
          <p:nvSpPr>
            <p:cNvPr id="37" name="ïšḷîďé">
              <a:extLst>
                <a:ext uri="{FF2B5EF4-FFF2-40B4-BE49-F238E27FC236}">
                  <a16:creationId xmlns:a16="http://schemas.microsoft.com/office/drawing/2014/main" id="{28847ADE-9AE9-469B-8645-DBFA6F57C066}"/>
                </a:ext>
              </a:extLst>
            </p:cNvPr>
            <p:cNvSpPr/>
            <p:nvPr/>
          </p:nvSpPr>
          <p:spPr>
            <a:xfrm>
              <a:off x="11217020" y="1589315"/>
              <a:ext cx="131408" cy="691413"/>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endParaRPr/>
            </a:p>
          </p:txBody>
        </p:sp>
        <p:sp>
          <p:nvSpPr>
            <p:cNvPr id="38" name="ïṡ1îḑé">
              <a:extLst>
                <a:ext uri="{FF2B5EF4-FFF2-40B4-BE49-F238E27FC236}">
                  <a16:creationId xmlns:a16="http://schemas.microsoft.com/office/drawing/2014/main" id="{B39C90E9-3B24-4CAB-8271-C144EF978E8F}"/>
                </a:ext>
              </a:extLst>
            </p:cNvPr>
            <p:cNvSpPr/>
            <p:nvPr/>
          </p:nvSpPr>
          <p:spPr>
            <a:xfrm>
              <a:off x="11217020" y="2704332"/>
              <a:ext cx="131408" cy="691413"/>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endParaRPr/>
            </a:p>
          </p:txBody>
        </p:sp>
        <p:sp>
          <p:nvSpPr>
            <p:cNvPr id="39" name="iṣľîďê">
              <a:extLst>
                <a:ext uri="{FF2B5EF4-FFF2-40B4-BE49-F238E27FC236}">
                  <a16:creationId xmlns:a16="http://schemas.microsoft.com/office/drawing/2014/main" id="{67FC4E77-929D-4470-BCF1-2989C788BBAC}"/>
                </a:ext>
              </a:extLst>
            </p:cNvPr>
            <p:cNvSpPr/>
            <p:nvPr/>
          </p:nvSpPr>
          <p:spPr>
            <a:xfrm>
              <a:off x="11217020" y="3819349"/>
              <a:ext cx="131408" cy="691413"/>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endParaRPr/>
            </a:p>
          </p:txBody>
        </p:sp>
        <p:sp>
          <p:nvSpPr>
            <p:cNvPr id="40" name="iṥḻîḑê">
              <a:extLst>
                <a:ext uri="{FF2B5EF4-FFF2-40B4-BE49-F238E27FC236}">
                  <a16:creationId xmlns:a16="http://schemas.microsoft.com/office/drawing/2014/main" id="{C0A005B9-9417-4785-AA4E-F187C75770B6}"/>
                </a:ext>
              </a:extLst>
            </p:cNvPr>
            <p:cNvSpPr/>
            <p:nvPr/>
          </p:nvSpPr>
          <p:spPr>
            <a:xfrm>
              <a:off x="11217020" y="4934367"/>
              <a:ext cx="131408" cy="691413"/>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endParaRPr/>
            </a:p>
          </p:txBody>
        </p:sp>
      </p:grpSp>
      <p:grpSp>
        <p:nvGrpSpPr>
          <p:cNvPr id="25" name="îŝḷíde">
            <a:extLst>
              <a:ext uri="{FF2B5EF4-FFF2-40B4-BE49-F238E27FC236}">
                <a16:creationId xmlns:a16="http://schemas.microsoft.com/office/drawing/2014/main" id="{F210D171-1ED4-4C2A-B65D-E0BA6EDD6654}"/>
              </a:ext>
            </a:extLst>
          </p:cNvPr>
          <p:cNvGrpSpPr/>
          <p:nvPr/>
        </p:nvGrpSpPr>
        <p:grpSpPr>
          <a:xfrm>
            <a:off x="7117714" y="1313794"/>
            <a:ext cx="4246564" cy="892931"/>
            <a:chOff x="8495058" y="1521209"/>
            <a:chExt cx="2209454" cy="866137"/>
          </a:xfrm>
        </p:grpSpPr>
        <p:sp>
          <p:nvSpPr>
            <p:cNvPr id="35" name="iśḻîḋè">
              <a:extLst>
                <a:ext uri="{FF2B5EF4-FFF2-40B4-BE49-F238E27FC236}">
                  <a16:creationId xmlns:a16="http://schemas.microsoft.com/office/drawing/2014/main" id="{EEF7E66A-6E71-4AF8-9572-E41AFCC17B9D}"/>
                </a:ext>
              </a:extLst>
            </p:cNvPr>
            <p:cNvSpPr txBox="1"/>
            <p:nvPr/>
          </p:nvSpPr>
          <p:spPr bwMode="auto">
            <a:xfrm>
              <a:off x="8508268" y="1521209"/>
              <a:ext cx="2196244" cy="309958"/>
            </a:xfrm>
            <a:prstGeom prst="rect">
              <a:avLst/>
            </a:prstGeom>
            <a:noFill/>
          </p:spPr>
          <p:txBody>
            <a:bodyPr wrap="square" lIns="91440" tIns="45720" rIns="91440" bIns="45720" anchor="ctr" anchorCtr="0">
              <a:normAutofit/>
            </a:bodyPr>
            <a:lstStyle/>
            <a:p>
              <a:pPr lvl="1" algn="r">
                <a:spcBef>
                  <a:spcPct val="0"/>
                </a:spcBef>
              </a:pPr>
              <a:r>
                <a:rPr lang="zh-CN" altLang="en-US" sz="1400" b="1" dirty="0"/>
                <a:t>旧有系统容器化</a:t>
              </a:r>
              <a:endParaRPr lang="en-US" altLang="zh-CN" sz="1400" b="1" dirty="0"/>
            </a:p>
          </p:txBody>
        </p:sp>
        <p:sp>
          <p:nvSpPr>
            <p:cNvPr id="36" name="îśḻiḓe">
              <a:extLst>
                <a:ext uri="{FF2B5EF4-FFF2-40B4-BE49-F238E27FC236}">
                  <a16:creationId xmlns:a16="http://schemas.microsoft.com/office/drawing/2014/main" id="{98F7914D-FD2D-4242-A7D8-C4C300A87D95}"/>
                </a:ext>
              </a:extLst>
            </p:cNvPr>
            <p:cNvSpPr txBox="1"/>
            <p:nvPr/>
          </p:nvSpPr>
          <p:spPr bwMode="auto">
            <a:xfrm>
              <a:off x="8495058" y="1831167"/>
              <a:ext cx="2196244" cy="556179"/>
            </a:xfrm>
            <a:prstGeom prst="rect">
              <a:avLst/>
            </a:prstGeom>
            <a:noFill/>
          </p:spPr>
          <p:txBody>
            <a:bodyPr wrap="square" lIns="91440" tIns="45720" rIns="91440" bIns="45720" anchor="t" anchorCtr="0">
              <a:normAutofit/>
            </a:bodyPr>
            <a:lstStyle/>
            <a:p>
              <a:pPr algn="r">
                <a:lnSpc>
                  <a:spcPct val="120000"/>
                </a:lnSpc>
              </a:pPr>
              <a:r>
                <a:rPr lang="zh-CN" altLang="en-US" sz="1100" dirty="0"/>
                <a:t>旧系统无需大量改造，即可放入容器，统一部署和管理</a:t>
              </a:r>
              <a:endParaRPr lang="en-US" altLang="zh-CN" sz="1100" dirty="0"/>
            </a:p>
          </p:txBody>
        </p:sp>
      </p:grpSp>
      <p:sp>
        <p:nvSpPr>
          <p:cNvPr id="33" name="îṡḷiḍè">
            <a:extLst>
              <a:ext uri="{FF2B5EF4-FFF2-40B4-BE49-F238E27FC236}">
                <a16:creationId xmlns:a16="http://schemas.microsoft.com/office/drawing/2014/main" id="{09CC74F0-9F8E-46AB-ABCD-F261E3692D79}"/>
              </a:ext>
            </a:extLst>
          </p:cNvPr>
          <p:cNvSpPr txBox="1"/>
          <p:nvPr/>
        </p:nvSpPr>
        <p:spPr bwMode="auto">
          <a:xfrm>
            <a:off x="7143104" y="2464447"/>
            <a:ext cx="4221174" cy="319547"/>
          </a:xfrm>
          <a:prstGeom prst="rect">
            <a:avLst/>
          </a:prstGeom>
          <a:noFill/>
        </p:spPr>
        <p:txBody>
          <a:bodyPr wrap="square" lIns="91440" tIns="45720" rIns="91440" bIns="45720" anchor="ctr" anchorCtr="0">
            <a:normAutofit/>
          </a:bodyPr>
          <a:lstStyle/>
          <a:p>
            <a:pPr algn="r">
              <a:spcBef>
                <a:spcPct val="0"/>
              </a:spcBef>
            </a:pPr>
            <a:r>
              <a:rPr lang="zh-CN" altLang="en-US" sz="1400" b="1" dirty="0"/>
              <a:t>中央服务拆分</a:t>
            </a:r>
            <a:endParaRPr lang="en-US" altLang="zh-CN" sz="1400" b="1" dirty="0"/>
          </a:p>
        </p:txBody>
      </p:sp>
      <p:sp>
        <p:nvSpPr>
          <p:cNvPr id="31" name="iŝḷiďé">
            <a:extLst>
              <a:ext uri="{FF2B5EF4-FFF2-40B4-BE49-F238E27FC236}">
                <a16:creationId xmlns:a16="http://schemas.microsoft.com/office/drawing/2014/main" id="{05C3A40E-FAC9-4E29-8657-647BB74B34A4}"/>
              </a:ext>
            </a:extLst>
          </p:cNvPr>
          <p:cNvSpPr txBox="1"/>
          <p:nvPr/>
        </p:nvSpPr>
        <p:spPr bwMode="auto">
          <a:xfrm>
            <a:off x="7143104" y="3614436"/>
            <a:ext cx="4221174" cy="319547"/>
          </a:xfrm>
          <a:prstGeom prst="rect">
            <a:avLst/>
          </a:prstGeom>
          <a:noFill/>
        </p:spPr>
        <p:txBody>
          <a:bodyPr wrap="square" lIns="91440" tIns="45720" rIns="91440" bIns="45720" anchor="ctr" anchorCtr="0">
            <a:normAutofit/>
          </a:bodyPr>
          <a:lstStyle/>
          <a:p>
            <a:pPr algn="r">
              <a:spcBef>
                <a:spcPct val="0"/>
              </a:spcBef>
            </a:pPr>
            <a:r>
              <a:rPr lang="zh-CN" altLang="en-US" sz="1400" b="1" dirty="0"/>
              <a:t>地方服务逐步替换</a:t>
            </a:r>
            <a:endParaRPr lang="en-US" altLang="zh-CN" sz="1400" b="1" dirty="0"/>
          </a:p>
        </p:txBody>
      </p:sp>
      <p:sp>
        <p:nvSpPr>
          <p:cNvPr id="29" name="îs1ïdè">
            <a:extLst>
              <a:ext uri="{FF2B5EF4-FFF2-40B4-BE49-F238E27FC236}">
                <a16:creationId xmlns:a16="http://schemas.microsoft.com/office/drawing/2014/main" id="{E2E72BAF-3699-4C36-992F-B9ACD3D35ADE}"/>
              </a:ext>
            </a:extLst>
          </p:cNvPr>
          <p:cNvSpPr txBox="1"/>
          <p:nvPr/>
        </p:nvSpPr>
        <p:spPr bwMode="auto">
          <a:xfrm>
            <a:off x="7143103" y="4799025"/>
            <a:ext cx="4221174" cy="319547"/>
          </a:xfrm>
          <a:prstGeom prst="rect">
            <a:avLst/>
          </a:prstGeom>
          <a:noFill/>
        </p:spPr>
        <p:txBody>
          <a:bodyPr wrap="square" lIns="91440" tIns="45720" rIns="91440" bIns="45720" anchor="ctr" anchorCtr="0">
            <a:normAutofit/>
          </a:bodyPr>
          <a:lstStyle/>
          <a:p>
            <a:pPr algn="r">
              <a:spcBef>
                <a:spcPct val="0"/>
              </a:spcBef>
            </a:pPr>
            <a:r>
              <a:rPr lang="zh-CN" altLang="en-US" sz="1400" b="1" dirty="0"/>
              <a:t>全部系统完成改造</a:t>
            </a:r>
            <a:endParaRPr lang="en-US" altLang="zh-CN" sz="1400" b="1" dirty="0"/>
          </a:p>
        </p:txBody>
      </p:sp>
    </p:spTree>
    <p:extLst>
      <p:ext uri="{BB962C8B-B14F-4D97-AF65-F5344CB8AC3E}">
        <p14:creationId xmlns:p14="http://schemas.microsoft.com/office/powerpoint/2010/main" val="1898353028"/>
      </p:ext>
    </p:extLst>
  </p:cSld>
  <p:clrMapOvr>
    <a:masterClrMapping/>
  </p:clrMapOvr>
  <p:transition spd="med">
    <p:pull/>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9690E3-A683-4808-BCE4-8287091DC5E2}"/>
              </a:ext>
            </a:extLst>
          </p:cNvPr>
          <p:cNvSpPr>
            <a:spLocks noGrp="1"/>
          </p:cNvSpPr>
          <p:nvPr>
            <p:ph type="title"/>
          </p:nvPr>
        </p:nvSpPr>
        <p:spPr/>
        <p:txBody>
          <a:bodyPr/>
          <a:lstStyle/>
          <a:p>
            <a:r>
              <a:rPr lang="zh-CN" altLang="en-US" dirty="0">
                <a:cs typeface="+mn-ea"/>
                <a:sym typeface="+mn-lt"/>
              </a:rPr>
              <a:t>整体流程</a:t>
            </a:r>
            <a:endParaRPr lang="zh-CN" altLang="en-US" dirty="0"/>
          </a:p>
        </p:txBody>
      </p:sp>
      <p:sp>
        <p:nvSpPr>
          <p:cNvPr id="4" name="文本占位符 3">
            <a:extLst>
              <a:ext uri="{FF2B5EF4-FFF2-40B4-BE49-F238E27FC236}">
                <a16:creationId xmlns:a16="http://schemas.microsoft.com/office/drawing/2014/main" id="{135C1B17-8E72-4F90-BE2E-BB20458BF587}"/>
              </a:ext>
            </a:extLst>
          </p:cNvPr>
          <p:cNvSpPr>
            <a:spLocks noGrp="1"/>
          </p:cNvSpPr>
          <p:nvPr>
            <p:ph type="body" sz="quarter" idx="14"/>
          </p:nvPr>
        </p:nvSpPr>
        <p:spPr/>
        <p:txBody>
          <a:bodyPr/>
          <a:lstStyle/>
          <a:p>
            <a:r>
              <a:rPr lang="en-US" altLang="zh-CN" dirty="0"/>
              <a:t>Design</a:t>
            </a:r>
          </a:p>
        </p:txBody>
      </p:sp>
      <p:sp>
        <p:nvSpPr>
          <p:cNvPr id="5" name="页脚占位符 4">
            <a:extLst>
              <a:ext uri="{FF2B5EF4-FFF2-40B4-BE49-F238E27FC236}">
                <a16:creationId xmlns:a16="http://schemas.microsoft.com/office/drawing/2014/main" id="{1538E31A-B3AE-45EA-9421-657EFCC4204B}"/>
              </a:ext>
            </a:extLst>
          </p:cNvPr>
          <p:cNvSpPr>
            <a:spLocks noGrp="1"/>
          </p:cNvSpPr>
          <p:nvPr>
            <p:ph type="ftr" sz="quarter" idx="16"/>
          </p:nvPr>
        </p:nvSpPr>
        <p:spPr/>
        <p:txBody>
          <a:bodyPr/>
          <a:lstStyle/>
          <a:p>
            <a:pPr algn="l"/>
            <a:r>
              <a:rPr lang="en-US" altLang="zh-CN"/>
              <a:t>Sinosoft</a:t>
            </a:r>
            <a:endParaRPr lang="zh-CN" altLang="en-US" dirty="0"/>
          </a:p>
        </p:txBody>
      </p:sp>
      <p:sp>
        <p:nvSpPr>
          <p:cNvPr id="6" name="灯片编号占位符 5">
            <a:extLst>
              <a:ext uri="{FF2B5EF4-FFF2-40B4-BE49-F238E27FC236}">
                <a16:creationId xmlns:a16="http://schemas.microsoft.com/office/drawing/2014/main" id="{564C7F38-BF05-48D3-964D-202363791A28}"/>
              </a:ext>
            </a:extLst>
          </p:cNvPr>
          <p:cNvSpPr>
            <a:spLocks noGrp="1"/>
          </p:cNvSpPr>
          <p:nvPr>
            <p:ph type="sldNum" sz="quarter" idx="17"/>
          </p:nvPr>
        </p:nvSpPr>
        <p:spPr/>
        <p:txBody>
          <a:bodyPr/>
          <a:lstStyle/>
          <a:p>
            <a:fld id="{BBDC343A-A076-4A81-9DCA-503C379E2897}" type="slidenum">
              <a:rPr lang="zh-CN" altLang="en-US" smtClean="0"/>
              <a:t>26</a:t>
            </a:fld>
            <a:endParaRPr lang="zh-CN" altLang="en-US" dirty="0"/>
          </a:p>
        </p:txBody>
      </p:sp>
      <p:sp>
        <p:nvSpPr>
          <p:cNvPr id="8" name="ïşľîḋe">
            <a:extLst>
              <a:ext uri="{FF2B5EF4-FFF2-40B4-BE49-F238E27FC236}">
                <a16:creationId xmlns:a16="http://schemas.microsoft.com/office/drawing/2014/main" id="{8BA6C2B3-9E19-4343-9953-865D394F5464}"/>
              </a:ext>
            </a:extLst>
          </p:cNvPr>
          <p:cNvSpPr/>
          <p:nvPr/>
        </p:nvSpPr>
        <p:spPr bwMode="auto">
          <a:xfrm>
            <a:off x="669924" y="1164889"/>
            <a:ext cx="3416433" cy="1151040"/>
          </a:xfrm>
          <a:custGeom>
            <a:avLst/>
            <a:gdLst/>
            <a:ahLst/>
            <a:cxnLst>
              <a:cxn ang="0">
                <a:pos x="661" y="0"/>
              </a:cxn>
              <a:cxn ang="0">
                <a:pos x="0" y="0"/>
              </a:cxn>
              <a:cxn ang="0">
                <a:pos x="0" y="251"/>
              </a:cxn>
              <a:cxn ang="0">
                <a:pos x="661" y="251"/>
              </a:cxn>
              <a:cxn ang="0">
                <a:pos x="745" y="125"/>
              </a:cxn>
              <a:cxn ang="0">
                <a:pos x="661" y="0"/>
              </a:cxn>
            </a:cxnLst>
            <a:rect l="0" t="0" r="r" b="b"/>
            <a:pathLst>
              <a:path w="745" h="251">
                <a:moveTo>
                  <a:pt x="661" y="0"/>
                </a:moveTo>
                <a:lnTo>
                  <a:pt x="0" y="0"/>
                </a:lnTo>
                <a:lnTo>
                  <a:pt x="0" y="251"/>
                </a:lnTo>
                <a:lnTo>
                  <a:pt x="661" y="251"/>
                </a:lnTo>
                <a:lnTo>
                  <a:pt x="745" y="125"/>
                </a:lnTo>
                <a:lnTo>
                  <a:pt x="661" y="0"/>
                </a:lnTo>
                <a:close/>
              </a:path>
            </a:pathLst>
          </a:custGeom>
          <a:solidFill>
            <a:schemeClr val="bg1">
              <a:lumMod val="75000"/>
            </a:schemeClr>
          </a:solidFill>
          <a:ln w="9525">
            <a:noFill/>
            <a:round/>
            <a:headEnd/>
            <a:tailEnd/>
          </a:ln>
        </p:spPr>
        <p:txBody>
          <a:bodyPr wrap="square" lIns="91440" tIns="45720" rIns="91440" bIns="45720" anchor="ctr">
            <a:normAutofit/>
          </a:bodyPr>
          <a:lstStyle/>
          <a:p>
            <a:pPr algn="ctr"/>
            <a:endParaRPr/>
          </a:p>
        </p:txBody>
      </p:sp>
      <p:sp>
        <p:nvSpPr>
          <p:cNvPr id="9" name="íṥļiďè">
            <a:extLst>
              <a:ext uri="{FF2B5EF4-FFF2-40B4-BE49-F238E27FC236}">
                <a16:creationId xmlns:a16="http://schemas.microsoft.com/office/drawing/2014/main" id="{E76ECA8C-EA3D-456A-B2DB-9E791A69637B}"/>
              </a:ext>
            </a:extLst>
          </p:cNvPr>
          <p:cNvSpPr/>
          <p:nvPr/>
        </p:nvSpPr>
        <p:spPr bwMode="auto">
          <a:xfrm>
            <a:off x="669924" y="1164889"/>
            <a:ext cx="1205941" cy="1151040"/>
          </a:xfrm>
          <a:custGeom>
            <a:avLst/>
            <a:gdLst/>
            <a:ahLst/>
            <a:cxnLst>
              <a:cxn ang="0">
                <a:pos x="330" y="0"/>
              </a:cxn>
              <a:cxn ang="0">
                <a:pos x="0" y="0"/>
              </a:cxn>
              <a:cxn ang="0">
                <a:pos x="0" y="251"/>
              </a:cxn>
              <a:cxn ang="0">
                <a:pos x="330" y="251"/>
              </a:cxn>
              <a:cxn ang="0">
                <a:pos x="415" y="125"/>
              </a:cxn>
              <a:cxn ang="0">
                <a:pos x="330" y="0"/>
              </a:cxn>
            </a:cxnLst>
            <a:rect l="0" t="0" r="r" b="b"/>
            <a:pathLst>
              <a:path w="415" h="251">
                <a:moveTo>
                  <a:pt x="330" y="0"/>
                </a:moveTo>
                <a:lnTo>
                  <a:pt x="0" y="0"/>
                </a:lnTo>
                <a:lnTo>
                  <a:pt x="0" y="251"/>
                </a:lnTo>
                <a:lnTo>
                  <a:pt x="330" y="251"/>
                </a:lnTo>
                <a:lnTo>
                  <a:pt x="415" y="125"/>
                </a:lnTo>
                <a:lnTo>
                  <a:pt x="330" y="0"/>
                </a:lnTo>
                <a:close/>
              </a:path>
            </a:pathLst>
          </a:custGeom>
          <a:solidFill>
            <a:schemeClr val="bg1">
              <a:lumMod val="95000"/>
            </a:schemeClr>
          </a:solidFill>
          <a:ln w="9525">
            <a:noFill/>
            <a:round/>
            <a:headEnd/>
            <a:tailEnd/>
          </a:ln>
          <a:effectLst/>
        </p:spPr>
        <p:txBody>
          <a:bodyPr wrap="square" lIns="91440" tIns="45720" rIns="91440" bIns="45720" anchor="ctr">
            <a:normAutofit/>
          </a:bodyPr>
          <a:lstStyle/>
          <a:p>
            <a:pPr algn="ctr"/>
            <a:endParaRPr/>
          </a:p>
        </p:txBody>
      </p:sp>
      <p:sp>
        <p:nvSpPr>
          <p:cNvPr id="10" name="iśļïḋè">
            <a:extLst>
              <a:ext uri="{FF2B5EF4-FFF2-40B4-BE49-F238E27FC236}">
                <a16:creationId xmlns:a16="http://schemas.microsoft.com/office/drawing/2014/main" id="{78120CC3-6894-4B78-8A7E-9D8B74B77064}"/>
              </a:ext>
            </a:extLst>
          </p:cNvPr>
          <p:cNvSpPr/>
          <p:nvPr/>
        </p:nvSpPr>
        <p:spPr bwMode="auto">
          <a:xfrm>
            <a:off x="669924" y="2315929"/>
            <a:ext cx="4365694" cy="1151040"/>
          </a:xfrm>
          <a:custGeom>
            <a:avLst/>
            <a:gdLst/>
            <a:ahLst/>
            <a:cxnLst>
              <a:cxn ang="0">
                <a:pos x="952" y="125"/>
              </a:cxn>
              <a:cxn ang="0">
                <a:pos x="867" y="0"/>
              </a:cxn>
              <a:cxn ang="0">
                <a:pos x="0" y="0"/>
              </a:cxn>
              <a:cxn ang="0">
                <a:pos x="0" y="251"/>
              </a:cxn>
              <a:cxn ang="0">
                <a:pos x="867" y="251"/>
              </a:cxn>
              <a:cxn ang="0">
                <a:pos x="867" y="251"/>
              </a:cxn>
              <a:cxn ang="0">
                <a:pos x="952" y="125"/>
              </a:cxn>
            </a:cxnLst>
            <a:rect l="0" t="0" r="r" b="b"/>
            <a:pathLst>
              <a:path w="952" h="251">
                <a:moveTo>
                  <a:pt x="952" y="125"/>
                </a:moveTo>
                <a:lnTo>
                  <a:pt x="867" y="0"/>
                </a:lnTo>
                <a:lnTo>
                  <a:pt x="0" y="0"/>
                </a:lnTo>
                <a:lnTo>
                  <a:pt x="0" y="251"/>
                </a:lnTo>
                <a:lnTo>
                  <a:pt x="867" y="251"/>
                </a:lnTo>
                <a:lnTo>
                  <a:pt x="867" y="251"/>
                </a:lnTo>
                <a:lnTo>
                  <a:pt x="952" y="125"/>
                </a:lnTo>
                <a:close/>
              </a:path>
            </a:pathLst>
          </a:custGeom>
          <a:solidFill>
            <a:schemeClr val="accent1"/>
          </a:solidFill>
          <a:ln w="9525">
            <a:noFill/>
            <a:round/>
            <a:headEnd/>
            <a:tailEnd/>
          </a:ln>
        </p:spPr>
        <p:txBody>
          <a:bodyPr wrap="square" lIns="91440" tIns="45720" rIns="91440" bIns="45720" anchor="ctr">
            <a:normAutofit/>
          </a:bodyPr>
          <a:lstStyle/>
          <a:p>
            <a:pPr algn="ctr"/>
            <a:endParaRPr/>
          </a:p>
        </p:txBody>
      </p:sp>
      <p:sp>
        <p:nvSpPr>
          <p:cNvPr id="11" name="iṣḷidé">
            <a:extLst>
              <a:ext uri="{FF2B5EF4-FFF2-40B4-BE49-F238E27FC236}">
                <a16:creationId xmlns:a16="http://schemas.microsoft.com/office/drawing/2014/main" id="{C668CB38-0461-4D8A-B500-5740C23D5CBE}"/>
              </a:ext>
            </a:extLst>
          </p:cNvPr>
          <p:cNvSpPr/>
          <p:nvPr/>
        </p:nvSpPr>
        <p:spPr bwMode="auto">
          <a:xfrm>
            <a:off x="669924" y="2315929"/>
            <a:ext cx="1205941" cy="1151040"/>
          </a:xfrm>
          <a:custGeom>
            <a:avLst/>
            <a:gdLst/>
            <a:ahLst/>
            <a:cxnLst>
              <a:cxn ang="0">
                <a:pos x="330" y="0"/>
              </a:cxn>
              <a:cxn ang="0">
                <a:pos x="0" y="0"/>
              </a:cxn>
              <a:cxn ang="0">
                <a:pos x="0" y="251"/>
              </a:cxn>
              <a:cxn ang="0">
                <a:pos x="330" y="251"/>
              </a:cxn>
              <a:cxn ang="0">
                <a:pos x="415" y="125"/>
              </a:cxn>
              <a:cxn ang="0">
                <a:pos x="330" y="0"/>
              </a:cxn>
            </a:cxnLst>
            <a:rect l="0" t="0" r="r" b="b"/>
            <a:pathLst>
              <a:path w="415" h="251">
                <a:moveTo>
                  <a:pt x="330" y="0"/>
                </a:moveTo>
                <a:lnTo>
                  <a:pt x="0" y="0"/>
                </a:lnTo>
                <a:lnTo>
                  <a:pt x="0" y="251"/>
                </a:lnTo>
                <a:lnTo>
                  <a:pt x="330" y="251"/>
                </a:lnTo>
                <a:lnTo>
                  <a:pt x="415" y="125"/>
                </a:lnTo>
                <a:lnTo>
                  <a:pt x="330" y="0"/>
                </a:lnTo>
                <a:close/>
              </a:path>
            </a:pathLst>
          </a:custGeom>
          <a:solidFill>
            <a:schemeClr val="bg1">
              <a:lumMod val="95000"/>
            </a:schemeClr>
          </a:solidFill>
          <a:ln w="9525">
            <a:noFill/>
            <a:round/>
            <a:headEnd/>
            <a:tailEnd/>
          </a:ln>
          <a:effectLst/>
        </p:spPr>
        <p:txBody>
          <a:bodyPr wrap="square" lIns="91440" tIns="45720" rIns="91440" bIns="45720" anchor="ctr">
            <a:normAutofit/>
          </a:bodyPr>
          <a:lstStyle/>
          <a:p>
            <a:pPr algn="ctr"/>
            <a:endParaRPr/>
          </a:p>
        </p:txBody>
      </p:sp>
      <p:sp>
        <p:nvSpPr>
          <p:cNvPr id="12" name="íŝḷîḑê">
            <a:extLst>
              <a:ext uri="{FF2B5EF4-FFF2-40B4-BE49-F238E27FC236}">
                <a16:creationId xmlns:a16="http://schemas.microsoft.com/office/drawing/2014/main" id="{ADAC40CB-AB82-49AE-B3B1-8EC04BBB367D}"/>
              </a:ext>
            </a:extLst>
          </p:cNvPr>
          <p:cNvSpPr/>
          <p:nvPr/>
        </p:nvSpPr>
        <p:spPr bwMode="auto">
          <a:xfrm>
            <a:off x="669924" y="3466969"/>
            <a:ext cx="5310373" cy="1146453"/>
          </a:xfrm>
          <a:custGeom>
            <a:avLst/>
            <a:gdLst/>
            <a:ahLst/>
            <a:cxnLst>
              <a:cxn ang="0">
                <a:pos x="1074" y="0"/>
              </a:cxn>
              <a:cxn ang="0">
                <a:pos x="0" y="0"/>
              </a:cxn>
              <a:cxn ang="0">
                <a:pos x="0" y="250"/>
              </a:cxn>
              <a:cxn ang="0">
                <a:pos x="1074" y="250"/>
              </a:cxn>
              <a:cxn ang="0">
                <a:pos x="1158" y="125"/>
              </a:cxn>
              <a:cxn ang="0">
                <a:pos x="1074" y="0"/>
              </a:cxn>
            </a:cxnLst>
            <a:rect l="0" t="0" r="r" b="b"/>
            <a:pathLst>
              <a:path w="1158" h="250">
                <a:moveTo>
                  <a:pt x="1074" y="0"/>
                </a:moveTo>
                <a:lnTo>
                  <a:pt x="0" y="0"/>
                </a:lnTo>
                <a:lnTo>
                  <a:pt x="0" y="250"/>
                </a:lnTo>
                <a:lnTo>
                  <a:pt x="1074" y="250"/>
                </a:lnTo>
                <a:lnTo>
                  <a:pt x="1158" y="125"/>
                </a:lnTo>
                <a:lnTo>
                  <a:pt x="1074" y="0"/>
                </a:lnTo>
                <a:close/>
              </a:path>
            </a:pathLst>
          </a:custGeom>
          <a:solidFill>
            <a:schemeClr val="bg1">
              <a:lumMod val="75000"/>
            </a:schemeClr>
          </a:solidFill>
          <a:ln w="9525">
            <a:noFill/>
            <a:round/>
            <a:headEnd/>
            <a:tailEnd/>
          </a:ln>
        </p:spPr>
        <p:txBody>
          <a:bodyPr wrap="square" lIns="91440" tIns="45720" rIns="91440" bIns="45720" anchor="ctr">
            <a:normAutofit/>
          </a:bodyPr>
          <a:lstStyle/>
          <a:p>
            <a:pPr algn="ctr"/>
            <a:endParaRPr/>
          </a:p>
        </p:txBody>
      </p:sp>
      <p:sp>
        <p:nvSpPr>
          <p:cNvPr id="13" name="ïs1ïḓe">
            <a:extLst>
              <a:ext uri="{FF2B5EF4-FFF2-40B4-BE49-F238E27FC236}">
                <a16:creationId xmlns:a16="http://schemas.microsoft.com/office/drawing/2014/main" id="{5DD02E03-8B6A-45A6-A777-251EA8E82E4E}"/>
              </a:ext>
            </a:extLst>
          </p:cNvPr>
          <p:cNvSpPr/>
          <p:nvPr/>
        </p:nvSpPr>
        <p:spPr bwMode="auto">
          <a:xfrm>
            <a:off x="669924" y="3466969"/>
            <a:ext cx="1205941" cy="1146453"/>
          </a:xfrm>
          <a:custGeom>
            <a:avLst/>
            <a:gdLst/>
            <a:ahLst/>
            <a:cxnLst>
              <a:cxn ang="0">
                <a:pos x="330" y="0"/>
              </a:cxn>
              <a:cxn ang="0">
                <a:pos x="0" y="0"/>
              </a:cxn>
              <a:cxn ang="0">
                <a:pos x="0" y="250"/>
              </a:cxn>
              <a:cxn ang="0">
                <a:pos x="330" y="250"/>
              </a:cxn>
              <a:cxn ang="0">
                <a:pos x="415" y="125"/>
              </a:cxn>
              <a:cxn ang="0">
                <a:pos x="330" y="0"/>
              </a:cxn>
            </a:cxnLst>
            <a:rect l="0" t="0" r="r" b="b"/>
            <a:pathLst>
              <a:path w="415" h="250">
                <a:moveTo>
                  <a:pt x="330" y="0"/>
                </a:moveTo>
                <a:lnTo>
                  <a:pt x="0" y="0"/>
                </a:lnTo>
                <a:lnTo>
                  <a:pt x="0" y="250"/>
                </a:lnTo>
                <a:lnTo>
                  <a:pt x="330" y="250"/>
                </a:lnTo>
                <a:lnTo>
                  <a:pt x="415" y="125"/>
                </a:lnTo>
                <a:lnTo>
                  <a:pt x="330" y="0"/>
                </a:lnTo>
                <a:close/>
              </a:path>
            </a:pathLst>
          </a:custGeom>
          <a:solidFill>
            <a:schemeClr val="bg1">
              <a:lumMod val="95000"/>
            </a:schemeClr>
          </a:solidFill>
          <a:ln w="9525">
            <a:noFill/>
            <a:round/>
            <a:headEnd/>
            <a:tailEnd/>
          </a:ln>
          <a:effectLst/>
        </p:spPr>
        <p:txBody>
          <a:bodyPr wrap="square" lIns="91440" tIns="45720" rIns="91440" bIns="45720" anchor="ctr">
            <a:normAutofit/>
          </a:bodyPr>
          <a:lstStyle/>
          <a:p>
            <a:pPr algn="ctr"/>
            <a:endParaRPr/>
          </a:p>
        </p:txBody>
      </p:sp>
      <p:sp>
        <p:nvSpPr>
          <p:cNvPr id="14" name="iSļîḓê">
            <a:extLst>
              <a:ext uri="{FF2B5EF4-FFF2-40B4-BE49-F238E27FC236}">
                <a16:creationId xmlns:a16="http://schemas.microsoft.com/office/drawing/2014/main" id="{D6196998-D024-4DDB-9A69-3F1CC148D2BE}"/>
              </a:ext>
            </a:extLst>
          </p:cNvPr>
          <p:cNvSpPr/>
          <p:nvPr/>
        </p:nvSpPr>
        <p:spPr bwMode="auto">
          <a:xfrm>
            <a:off x="669924" y="4613422"/>
            <a:ext cx="6259637" cy="1151040"/>
          </a:xfrm>
          <a:custGeom>
            <a:avLst/>
            <a:gdLst/>
            <a:ahLst/>
            <a:cxnLst>
              <a:cxn ang="0">
                <a:pos x="1280" y="0"/>
              </a:cxn>
              <a:cxn ang="0">
                <a:pos x="0" y="0"/>
              </a:cxn>
              <a:cxn ang="0">
                <a:pos x="0" y="251"/>
              </a:cxn>
              <a:cxn ang="0">
                <a:pos x="1280" y="251"/>
              </a:cxn>
              <a:cxn ang="0">
                <a:pos x="1365" y="126"/>
              </a:cxn>
              <a:cxn ang="0">
                <a:pos x="1280" y="0"/>
              </a:cxn>
            </a:cxnLst>
            <a:rect l="0" t="0" r="r" b="b"/>
            <a:pathLst>
              <a:path w="1365" h="251">
                <a:moveTo>
                  <a:pt x="1280" y="0"/>
                </a:moveTo>
                <a:lnTo>
                  <a:pt x="0" y="0"/>
                </a:lnTo>
                <a:lnTo>
                  <a:pt x="0" y="251"/>
                </a:lnTo>
                <a:lnTo>
                  <a:pt x="1280" y="251"/>
                </a:lnTo>
                <a:lnTo>
                  <a:pt x="1365" y="126"/>
                </a:lnTo>
                <a:lnTo>
                  <a:pt x="1280" y="0"/>
                </a:lnTo>
                <a:close/>
              </a:path>
            </a:pathLst>
          </a:custGeom>
          <a:solidFill>
            <a:schemeClr val="bg1">
              <a:lumMod val="75000"/>
            </a:schemeClr>
          </a:solidFill>
          <a:ln w="9525">
            <a:noFill/>
            <a:round/>
            <a:headEnd/>
            <a:tailEnd/>
          </a:ln>
        </p:spPr>
        <p:txBody>
          <a:bodyPr wrap="square" lIns="91440" tIns="45720" rIns="91440" bIns="45720" anchor="ctr">
            <a:normAutofit/>
          </a:bodyPr>
          <a:lstStyle/>
          <a:p>
            <a:pPr algn="ctr"/>
            <a:endParaRPr/>
          </a:p>
        </p:txBody>
      </p:sp>
      <p:sp>
        <p:nvSpPr>
          <p:cNvPr id="15" name="îŝļíḋe">
            <a:extLst>
              <a:ext uri="{FF2B5EF4-FFF2-40B4-BE49-F238E27FC236}">
                <a16:creationId xmlns:a16="http://schemas.microsoft.com/office/drawing/2014/main" id="{0D2D80F5-76D0-4FC3-A2EC-D831E7F3F9AA}"/>
              </a:ext>
            </a:extLst>
          </p:cNvPr>
          <p:cNvSpPr/>
          <p:nvPr/>
        </p:nvSpPr>
        <p:spPr bwMode="auto">
          <a:xfrm>
            <a:off x="669924" y="4613422"/>
            <a:ext cx="1205941" cy="1151040"/>
          </a:xfrm>
          <a:custGeom>
            <a:avLst/>
            <a:gdLst/>
            <a:ahLst/>
            <a:cxnLst>
              <a:cxn ang="0">
                <a:pos x="330" y="0"/>
              </a:cxn>
              <a:cxn ang="0">
                <a:pos x="0" y="0"/>
              </a:cxn>
              <a:cxn ang="0">
                <a:pos x="0" y="251"/>
              </a:cxn>
              <a:cxn ang="0">
                <a:pos x="330" y="251"/>
              </a:cxn>
              <a:cxn ang="0">
                <a:pos x="415" y="126"/>
              </a:cxn>
              <a:cxn ang="0">
                <a:pos x="330" y="0"/>
              </a:cxn>
            </a:cxnLst>
            <a:rect l="0" t="0" r="r" b="b"/>
            <a:pathLst>
              <a:path w="415" h="251">
                <a:moveTo>
                  <a:pt x="330" y="0"/>
                </a:moveTo>
                <a:lnTo>
                  <a:pt x="0" y="0"/>
                </a:lnTo>
                <a:lnTo>
                  <a:pt x="0" y="251"/>
                </a:lnTo>
                <a:lnTo>
                  <a:pt x="330" y="251"/>
                </a:lnTo>
                <a:lnTo>
                  <a:pt x="415" y="126"/>
                </a:lnTo>
                <a:lnTo>
                  <a:pt x="330" y="0"/>
                </a:lnTo>
                <a:close/>
              </a:path>
            </a:pathLst>
          </a:custGeom>
          <a:solidFill>
            <a:schemeClr val="bg1">
              <a:lumMod val="95000"/>
            </a:schemeClr>
          </a:solidFill>
          <a:ln w="9525">
            <a:noFill/>
            <a:round/>
            <a:headEnd/>
            <a:tailEnd/>
          </a:ln>
          <a:effectLst/>
        </p:spPr>
        <p:txBody>
          <a:bodyPr wrap="square" lIns="91440" tIns="45720" rIns="91440" bIns="45720" anchor="ctr">
            <a:normAutofit/>
          </a:bodyPr>
          <a:lstStyle/>
          <a:p>
            <a:pPr algn="ctr"/>
            <a:endParaRPr/>
          </a:p>
        </p:txBody>
      </p:sp>
      <p:sp>
        <p:nvSpPr>
          <p:cNvPr id="57" name="íṧ1ïḋé">
            <a:extLst>
              <a:ext uri="{FF2B5EF4-FFF2-40B4-BE49-F238E27FC236}">
                <a16:creationId xmlns:a16="http://schemas.microsoft.com/office/drawing/2014/main" id="{59528ED7-25C5-474D-B388-74BDC73C115A}"/>
              </a:ext>
            </a:extLst>
          </p:cNvPr>
          <p:cNvSpPr>
            <a:spLocks noChangeAspect="1"/>
          </p:cNvSpPr>
          <p:nvPr/>
        </p:nvSpPr>
        <p:spPr bwMode="auto">
          <a:xfrm>
            <a:off x="808400" y="1519220"/>
            <a:ext cx="648000" cy="442378"/>
          </a:xfrm>
          <a:custGeom>
            <a:avLst/>
            <a:gdLst>
              <a:gd name="connsiteX0" fmla="*/ 356824 w 607592"/>
              <a:gd name="connsiteY0" fmla="*/ 334099 h 414797"/>
              <a:gd name="connsiteX1" fmla="*/ 317308 w 607592"/>
              <a:gd name="connsiteY1" fmla="*/ 350541 h 414797"/>
              <a:gd name="connsiteX2" fmla="*/ 300842 w 607592"/>
              <a:gd name="connsiteY2" fmla="*/ 389912 h 414797"/>
              <a:gd name="connsiteX3" fmla="*/ 340359 w 607592"/>
              <a:gd name="connsiteY3" fmla="*/ 373559 h 414797"/>
              <a:gd name="connsiteX4" fmla="*/ 356824 w 607592"/>
              <a:gd name="connsiteY4" fmla="*/ 334099 h 414797"/>
              <a:gd name="connsiteX5" fmla="*/ 488722 w 607592"/>
              <a:gd name="connsiteY5" fmla="*/ 231361 h 414797"/>
              <a:gd name="connsiteX6" fmla="*/ 253850 w 607592"/>
              <a:gd name="connsiteY6" fmla="*/ 321568 h 414797"/>
              <a:gd name="connsiteX7" fmla="*/ 294701 w 607592"/>
              <a:gd name="connsiteY7" fmla="*/ 339698 h 414797"/>
              <a:gd name="connsiteX8" fmla="*/ 300220 w 607592"/>
              <a:gd name="connsiteY8" fmla="*/ 333477 h 414797"/>
              <a:gd name="connsiteX9" fmla="*/ 370085 w 607592"/>
              <a:gd name="connsiteY9" fmla="*/ 309303 h 414797"/>
              <a:gd name="connsiteX10" fmla="*/ 381566 w 607592"/>
              <a:gd name="connsiteY10" fmla="*/ 320768 h 414797"/>
              <a:gd name="connsiteX11" fmla="*/ 378451 w 607592"/>
              <a:gd name="connsiteY11" fmla="*/ 350452 h 414797"/>
              <a:gd name="connsiteX12" fmla="*/ 563660 w 607592"/>
              <a:gd name="connsiteY12" fmla="*/ 231805 h 414797"/>
              <a:gd name="connsiteX13" fmla="*/ 522453 w 607592"/>
              <a:gd name="connsiteY13" fmla="*/ 231805 h 414797"/>
              <a:gd name="connsiteX14" fmla="*/ 488722 w 607592"/>
              <a:gd name="connsiteY14" fmla="*/ 231361 h 414797"/>
              <a:gd name="connsiteX15" fmla="*/ 499369 w 607592"/>
              <a:gd name="connsiteY15" fmla="*/ 156104 h 414797"/>
              <a:gd name="connsiteX16" fmla="*/ 513306 w 607592"/>
              <a:gd name="connsiteY16" fmla="*/ 170006 h 414797"/>
              <a:gd name="connsiteX17" fmla="*/ 499369 w 607592"/>
              <a:gd name="connsiteY17" fmla="*/ 183908 h 414797"/>
              <a:gd name="connsiteX18" fmla="*/ 485432 w 607592"/>
              <a:gd name="connsiteY18" fmla="*/ 170006 h 414797"/>
              <a:gd name="connsiteX19" fmla="*/ 499369 w 607592"/>
              <a:gd name="connsiteY19" fmla="*/ 156104 h 414797"/>
              <a:gd name="connsiteX20" fmla="*/ 349768 w 607592"/>
              <a:gd name="connsiteY20" fmla="*/ 148201 h 414797"/>
              <a:gd name="connsiteX21" fmla="*/ 352171 w 607592"/>
              <a:gd name="connsiteY21" fmla="*/ 148201 h 414797"/>
              <a:gd name="connsiteX22" fmla="*/ 364271 w 607592"/>
              <a:gd name="connsiteY22" fmla="*/ 160268 h 414797"/>
              <a:gd name="connsiteX23" fmla="*/ 352171 w 607592"/>
              <a:gd name="connsiteY23" fmla="*/ 172334 h 414797"/>
              <a:gd name="connsiteX24" fmla="*/ 349768 w 607592"/>
              <a:gd name="connsiteY24" fmla="*/ 172334 h 414797"/>
              <a:gd name="connsiteX25" fmla="*/ 337668 w 607592"/>
              <a:gd name="connsiteY25" fmla="*/ 160268 h 414797"/>
              <a:gd name="connsiteX26" fmla="*/ 349768 w 607592"/>
              <a:gd name="connsiteY26" fmla="*/ 148201 h 414797"/>
              <a:gd name="connsiteX27" fmla="*/ 176675 w 607592"/>
              <a:gd name="connsiteY27" fmla="*/ 148201 h 414797"/>
              <a:gd name="connsiteX28" fmla="*/ 312227 w 607592"/>
              <a:gd name="connsiteY28" fmla="*/ 148201 h 414797"/>
              <a:gd name="connsiteX29" fmla="*/ 324331 w 607592"/>
              <a:gd name="connsiteY29" fmla="*/ 160268 h 414797"/>
              <a:gd name="connsiteX30" fmla="*/ 312227 w 607592"/>
              <a:gd name="connsiteY30" fmla="*/ 172334 h 414797"/>
              <a:gd name="connsiteX31" fmla="*/ 176675 w 607592"/>
              <a:gd name="connsiteY31" fmla="*/ 172334 h 414797"/>
              <a:gd name="connsiteX32" fmla="*/ 164571 w 607592"/>
              <a:gd name="connsiteY32" fmla="*/ 160268 h 414797"/>
              <a:gd name="connsiteX33" fmla="*/ 176675 w 607592"/>
              <a:gd name="connsiteY33" fmla="*/ 148201 h 414797"/>
              <a:gd name="connsiteX34" fmla="*/ 140375 w 607592"/>
              <a:gd name="connsiteY34" fmla="*/ 138310 h 414797"/>
              <a:gd name="connsiteX35" fmla="*/ 232846 w 607592"/>
              <a:gd name="connsiteY35" fmla="*/ 307970 h 414797"/>
              <a:gd name="connsiteX36" fmla="*/ 489256 w 607592"/>
              <a:gd name="connsiteY36" fmla="*/ 207187 h 414797"/>
              <a:gd name="connsiteX37" fmla="*/ 522453 w 607592"/>
              <a:gd name="connsiteY37" fmla="*/ 207632 h 414797"/>
              <a:gd name="connsiteX38" fmla="*/ 574785 w 607592"/>
              <a:gd name="connsiteY38" fmla="*/ 207632 h 414797"/>
              <a:gd name="connsiteX39" fmla="*/ 581994 w 607592"/>
              <a:gd name="connsiteY39" fmla="*/ 185680 h 414797"/>
              <a:gd name="connsiteX40" fmla="*/ 575675 w 607592"/>
              <a:gd name="connsiteY40" fmla="*/ 153063 h 414797"/>
              <a:gd name="connsiteX41" fmla="*/ 545860 w 607592"/>
              <a:gd name="connsiteY41" fmla="*/ 138310 h 414797"/>
              <a:gd name="connsiteX42" fmla="*/ 69620 w 607592"/>
              <a:gd name="connsiteY42" fmla="*/ 110759 h 414797"/>
              <a:gd name="connsiteX43" fmla="*/ 30104 w 607592"/>
              <a:gd name="connsiteY43" fmla="*/ 127023 h 414797"/>
              <a:gd name="connsiteX44" fmla="*/ 69620 w 607592"/>
              <a:gd name="connsiteY44" fmla="*/ 143286 h 414797"/>
              <a:gd name="connsiteX45" fmla="*/ 109225 w 607592"/>
              <a:gd name="connsiteY45" fmla="*/ 127023 h 414797"/>
              <a:gd name="connsiteX46" fmla="*/ 69620 w 607592"/>
              <a:gd name="connsiteY46" fmla="*/ 110759 h 414797"/>
              <a:gd name="connsiteX47" fmla="*/ 127203 w 607592"/>
              <a:gd name="connsiteY47" fmla="*/ 30061 h 414797"/>
              <a:gd name="connsiteX48" fmla="*/ 110916 w 607592"/>
              <a:gd name="connsiteY48" fmla="*/ 69521 h 414797"/>
              <a:gd name="connsiteX49" fmla="*/ 127203 w 607592"/>
              <a:gd name="connsiteY49" fmla="*/ 109070 h 414797"/>
              <a:gd name="connsiteX50" fmla="*/ 143490 w 607592"/>
              <a:gd name="connsiteY50" fmla="*/ 69521 h 414797"/>
              <a:gd name="connsiteX51" fmla="*/ 127203 w 607592"/>
              <a:gd name="connsiteY51" fmla="*/ 30061 h 414797"/>
              <a:gd name="connsiteX52" fmla="*/ 119104 w 607592"/>
              <a:gd name="connsiteY52" fmla="*/ 3132 h 414797"/>
              <a:gd name="connsiteX53" fmla="*/ 135302 w 607592"/>
              <a:gd name="connsiteY53" fmla="*/ 3132 h 414797"/>
              <a:gd name="connsiteX54" fmla="*/ 167698 w 607592"/>
              <a:gd name="connsiteY54" fmla="*/ 69521 h 414797"/>
              <a:gd name="connsiteX55" fmla="*/ 153280 w 607592"/>
              <a:gd name="connsiteY55" fmla="*/ 114136 h 414797"/>
              <a:gd name="connsiteX56" fmla="*/ 545860 w 607592"/>
              <a:gd name="connsiteY56" fmla="*/ 114136 h 414797"/>
              <a:gd name="connsiteX57" fmla="*/ 594899 w 607592"/>
              <a:gd name="connsiteY57" fmla="*/ 138398 h 414797"/>
              <a:gd name="connsiteX58" fmla="*/ 605401 w 607592"/>
              <a:gd name="connsiteY58" fmla="*/ 192079 h 414797"/>
              <a:gd name="connsiteX59" fmla="*/ 593386 w 607592"/>
              <a:gd name="connsiteY59" fmla="*/ 225851 h 414797"/>
              <a:gd name="connsiteX60" fmla="*/ 369195 w 607592"/>
              <a:gd name="connsiteY60" fmla="*/ 374981 h 414797"/>
              <a:gd name="connsiteX61" fmla="*/ 357447 w 607592"/>
              <a:gd name="connsiteY61" fmla="*/ 390623 h 414797"/>
              <a:gd name="connsiteX62" fmla="*/ 290340 w 607592"/>
              <a:gd name="connsiteY62" fmla="*/ 414797 h 414797"/>
              <a:gd name="connsiteX63" fmla="*/ 287581 w 607592"/>
              <a:gd name="connsiteY63" fmla="*/ 414708 h 414797"/>
              <a:gd name="connsiteX64" fmla="*/ 276100 w 607592"/>
              <a:gd name="connsiteY64" fmla="*/ 403243 h 414797"/>
              <a:gd name="connsiteX65" fmla="*/ 282953 w 607592"/>
              <a:gd name="connsiteY65" fmla="*/ 361206 h 414797"/>
              <a:gd name="connsiteX66" fmla="*/ 227417 w 607592"/>
              <a:gd name="connsiteY66" fmla="*/ 333655 h 414797"/>
              <a:gd name="connsiteX67" fmla="*/ 117146 w 607592"/>
              <a:gd name="connsiteY67" fmla="*/ 151196 h 414797"/>
              <a:gd name="connsiteX68" fmla="*/ 69620 w 607592"/>
              <a:gd name="connsiteY68" fmla="*/ 167460 h 414797"/>
              <a:gd name="connsiteX69" fmla="*/ 3137 w 607592"/>
              <a:gd name="connsiteY69" fmla="*/ 135110 h 414797"/>
              <a:gd name="connsiteX70" fmla="*/ 3137 w 607592"/>
              <a:gd name="connsiteY70" fmla="*/ 118846 h 414797"/>
              <a:gd name="connsiteX71" fmla="*/ 69620 w 607592"/>
              <a:gd name="connsiteY71" fmla="*/ 86585 h 414797"/>
              <a:gd name="connsiteX72" fmla="*/ 89734 w 607592"/>
              <a:gd name="connsiteY72" fmla="*/ 89518 h 414797"/>
              <a:gd name="connsiteX73" fmla="*/ 86708 w 607592"/>
              <a:gd name="connsiteY73" fmla="*/ 69521 h 414797"/>
              <a:gd name="connsiteX74" fmla="*/ 119104 w 607592"/>
              <a:gd name="connsiteY74" fmla="*/ 3132 h 4147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Lst>
            <a:rect l="l" t="t" r="r" b="b"/>
            <a:pathLst>
              <a:path w="607592" h="414797">
                <a:moveTo>
                  <a:pt x="356824" y="334099"/>
                </a:moveTo>
                <a:cubicBezTo>
                  <a:pt x="345432" y="335432"/>
                  <a:pt x="328611" y="339254"/>
                  <a:pt x="317308" y="350541"/>
                </a:cubicBezTo>
                <a:cubicBezTo>
                  <a:pt x="306004" y="361739"/>
                  <a:pt x="302178" y="378625"/>
                  <a:pt x="300842" y="389912"/>
                </a:cubicBezTo>
                <a:cubicBezTo>
                  <a:pt x="312234" y="388668"/>
                  <a:pt x="329056" y="384758"/>
                  <a:pt x="340359" y="373559"/>
                </a:cubicBezTo>
                <a:cubicBezTo>
                  <a:pt x="351662" y="362272"/>
                  <a:pt x="355489" y="345475"/>
                  <a:pt x="356824" y="334099"/>
                </a:cubicBezTo>
                <a:close/>
                <a:moveTo>
                  <a:pt x="488722" y="231361"/>
                </a:moveTo>
                <a:cubicBezTo>
                  <a:pt x="456771" y="230739"/>
                  <a:pt x="348102" y="235449"/>
                  <a:pt x="253850" y="321568"/>
                </a:cubicBezTo>
                <a:cubicBezTo>
                  <a:pt x="266844" y="328945"/>
                  <a:pt x="280550" y="334988"/>
                  <a:pt x="294701" y="339698"/>
                </a:cubicBezTo>
                <a:cubicBezTo>
                  <a:pt x="296392" y="337565"/>
                  <a:pt x="298172" y="335432"/>
                  <a:pt x="300220" y="333477"/>
                </a:cubicBezTo>
                <a:cubicBezTo>
                  <a:pt x="326208" y="307526"/>
                  <a:pt x="368305" y="309215"/>
                  <a:pt x="370085" y="309303"/>
                </a:cubicBezTo>
                <a:cubicBezTo>
                  <a:pt x="376315" y="309659"/>
                  <a:pt x="381299" y="314636"/>
                  <a:pt x="381566" y="320768"/>
                </a:cubicBezTo>
                <a:cubicBezTo>
                  <a:pt x="381655" y="321746"/>
                  <a:pt x="382189" y="334721"/>
                  <a:pt x="378451" y="350452"/>
                </a:cubicBezTo>
                <a:cubicBezTo>
                  <a:pt x="456682" y="345831"/>
                  <a:pt x="526903" y="300772"/>
                  <a:pt x="563660" y="231805"/>
                </a:cubicBezTo>
                <a:lnTo>
                  <a:pt x="522453" y="231805"/>
                </a:lnTo>
                <a:cubicBezTo>
                  <a:pt x="512396" y="231805"/>
                  <a:pt x="501627" y="231628"/>
                  <a:pt x="488722" y="231361"/>
                </a:cubicBezTo>
                <a:close/>
                <a:moveTo>
                  <a:pt x="499369" y="156104"/>
                </a:moveTo>
                <a:cubicBezTo>
                  <a:pt x="507066" y="156104"/>
                  <a:pt x="513306" y="162328"/>
                  <a:pt x="513306" y="170006"/>
                </a:cubicBezTo>
                <a:cubicBezTo>
                  <a:pt x="513306" y="177684"/>
                  <a:pt x="507066" y="183908"/>
                  <a:pt x="499369" y="183908"/>
                </a:cubicBezTo>
                <a:cubicBezTo>
                  <a:pt x="491672" y="183908"/>
                  <a:pt x="485432" y="177684"/>
                  <a:pt x="485432" y="170006"/>
                </a:cubicBezTo>
                <a:cubicBezTo>
                  <a:pt x="485432" y="162328"/>
                  <a:pt x="491672" y="156104"/>
                  <a:pt x="499369" y="156104"/>
                </a:cubicBezTo>
                <a:close/>
                <a:moveTo>
                  <a:pt x="349768" y="148201"/>
                </a:moveTo>
                <a:lnTo>
                  <a:pt x="352171" y="148201"/>
                </a:lnTo>
                <a:cubicBezTo>
                  <a:pt x="358844" y="148201"/>
                  <a:pt x="364271" y="153613"/>
                  <a:pt x="364271" y="160268"/>
                </a:cubicBezTo>
                <a:cubicBezTo>
                  <a:pt x="364271" y="166922"/>
                  <a:pt x="358844" y="172334"/>
                  <a:pt x="352171" y="172334"/>
                </a:cubicBezTo>
                <a:lnTo>
                  <a:pt x="349768" y="172334"/>
                </a:lnTo>
                <a:cubicBezTo>
                  <a:pt x="343095" y="172334"/>
                  <a:pt x="337668" y="166922"/>
                  <a:pt x="337668" y="160268"/>
                </a:cubicBezTo>
                <a:cubicBezTo>
                  <a:pt x="337668" y="153613"/>
                  <a:pt x="343095" y="148201"/>
                  <a:pt x="349768" y="148201"/>
                </a:cubicBezTo>
                <a:close/>
                <a:moveTo>
                  <a:pt x="176675" y="148201"/>
                </a:moveTo>
                <a:lnTo>
                  <a:pt x="312227" y="148201"/>
                </a:lnTo>
                <a:cubicBezTo>
                  <a:pt x="318991" y="148201"/>
                  <a:pt x="324331" y="153613"/>
                  <a:pt x="324331" y="160268"/>
                </a:cubicBezTo>
                <a:cubicBezTo>
                  <a:pt x="324331" y="166922"/>
                  <a:pt x="318991" y="172334"/>
                  <a:pt x="312227" y="172334"/>
                </a:cubicBezTo>
                <a:lnTo>
                  <a:pt x="176675" y="172334"/>
                </a:lnTo>
                <a:cubicBezTo>
                  <a:pt x="170000" y="172334"/>
                  <a:pt x="164571" y="166922"/>
                  <a:pt x="164571" y="160268"/>
                </a:cubicBezTo>
                <a:cubicBezTo>
                  <a:pt x="164571" y="153613"/>
                  <a:pt x="170000" y="148201"/>
                  <a:pt x="176675" y="148201"/>
                </a:cubicBezTo>
                <a:close/>
                <a:moveTo>
                  <a:pt x="140375" y="138310"/>
                </a:moveTo>
                <a:cubicBezTo>
                  <a:pt x="144024" y="205943"/>
                  <a:pt x="177844" y="268066"/>
                  <a:pt x="232846" y="307970"/>
                </a:cubicBezTo>
                <a:cubicBezTo>
                  <a:pt x="334841" y="211720"/>
                  <a:pt x="454368" y="206476"/>
                  <a:pt x="489256" y="207187"/>
                </a:cubicBezTo>
                <a:cubicBezTo>
                  <a:pt x="501983" y="207454"/>
                  <a:pt x="512574" y="207632"/>
                  <a:pt x="522453" y="207632"/>
                </a:cubicBezTo>
                <a:lnTo>
                  <a:pt x="574785" y="207632"/>
                </a:lnTo>
                <a:cubicBezTo>
                  <a:pt x="577544" y="200433"/>
                  <a:pt x="580036" y="193056"/>
                  <a:pt x="581994" y="185680"/>
                </a:cubicBezTo>
                <a:cubicBezTo>
                  <a:pt x="585109" y="174304"/>
                  <a:pt x="582795" y="162395"/>
                  <a:pt x="575675" y="153063"/>
                </a:cubicBezTo>
                <a:cubicBezTo>
                  <a:pt x="568466" y="143731"/>
                  <a:pt x="557608" y="138310"/>
                  <a:pt x="545860" y="138310"/>
                </a:cubicBezTo>
                <a:close/>
                <a:moveTo>
                  <a:pt x="69620" y="110759"/>
                </a:moveTo>
                <a:cubicBezTo>
                  <a:pt x="53778" y="110759"/>
                  <a:pt x="39093" y="119913"/>
                  <a:pt x="30104" y="127023"/>
                </a:cubicBezTo>
                <a:cubicBezTo>
                  <a:pt x="39093" y="134132"/>
                  <a:pt x="53689" y="143286"/>
                  <a:pt x="69620" y="143286"/>
                </a:cubicBezTo>
                <a:cubicBezTo>
                  <a:pt x="85551" y="143286"/>
                  <a:pt x="100236" y="134132"/>
                  <a:pt x="109225" y="127023"/>
                </a:cubicBezTo>
                <a:cubicBezTo>
                  <a:pt x="100236" y="119913"/>
                  <a:pt x="85551" y="110759"/>
                  <a:pt x="69620" y="110759"/>
                </a:cubicBezTo>
                <a:close/>
                <a:moveTo>
                  <a:pt x="127203" y="30061"/>
                </a:moveTo>
                <a:cubicBezTo>
                  <a:pt x="120083" y="39037"/>
                  <a:pt x="110916" y="53613"/>
                  <a:pt x="110916" y="69521"/>
                </a:cubicBezTo>
                <a:cubicBezTo>
                  <a:pt x="110916" y="85518"/>
                  <a:pt x="120083" y="100094"/>
                  <a:pt x="127203" y="109070"/>
                </a:cubicBezTo>
                <a:cubicBezTo>
                  <a:pt x="134323" y="100094"/>
                  <a:pt x="143490" y="85429"/>
                  <a:pt x="143490" y="69521"/>
                </a:cubicBezTo>
                <a:cubicBezTo>
                  <a:pt x="143490" y="53613"/>
                  <a:pt x="134323" y="39037"/>
                  <a:pt x="127203" y="30061"/>
                </a:cubicBezTo>
                <a:close/>
                <a:moveTo>
                  <a:pt x="119104" y="3132"/>
                </a:moveTo>
                <a:cubicBezTo>
                  <a:pt x="123643" y="-1045"/>
                  <a:pt x="130763" y="-1045"/>
                  <a:pt x="135302" y="3132"/>
                </a:cubicBezTo>
                <a:cubicBezTo>
                  <a:pt x="136637" y="4376"/>
                  <a:pt x="167698" y="32905"/>
                  <a:pt x="167698" y="69521"/>
                </a:cubicBezTo>
                <a:cubicBezTo>
                  <a:pt x="167698" y="86940"/>
                  <a:pt x="160756" y="102493"/>
                  <a:pt x="153280" y="114136"/>
                </a:cubicBezTo>
                <a:lnTo>
                  <a:pt x="545860" y="114136"/>
                </a:lnTo>
                <a:cubicBezTo>
                  <a:pt x="565262" y="114136"/>
                  <a:pt x="583151" y="123023"/>
                  <a:pt x="594899" y="138398"/>
                </a:cubicBezTo>
                <a:cubicBezTo>
                  <a:pt x="606647" y="153774"/>
                  <a:pt x="610474" y="173415"/>
                  <a:pt x="605401" y="192079"/>
                </a:cubicBezTo>
                <a:cubicBezTo>
                  <a:pt x="602197" y="203543"/>
                  <a:pt x="598192" y="214919"/>
                  <a:pt x="593386" y="225851"/>
                </a:cubicBezTo>
                <a:cubicBezTo>
                  <a:pt x="554226" y="315258"/>
                  <a:pt x="466561" y="373382"/>
                  <a:pt x="369195" y="374981"/>
                </a:cubicBezTo>
                <a:cubicBezTo>
                  <a:pt x="366080" y="380492"/>
                  <a:pt x="362253" y="385824"/>
                  <a:pt x="357447" y="390623"/>
                </a:cubicBezTo>
                <a:cubicBezTo>
                  <a:pt x="335019" y="413020"/>
                  <a:pt x="300398" y="414797"/>
                  <a:pt x="290340" y="414797"/>
                </a:cubicBezTo>
                <a:cubicBezTo>
                  <a:pt x="288738" y="414797"/>
                  <a:pt x="287759" y="414708"/>
                  <a:pt x="287581" y="414708"/>
                </a:cubicBezTo>
                <a:cubicBezTo>
                  <a:pt x="281351" y="414442"/>
                  <a:pt x="276367" y="409465"/>
                  <a:pt x="276100" y="403243"/>
                </a:cubicBezTo>
                <a:cubicBezTo>
                  <a:pt x="276011" y="401999"/>
                  <a:pt x="275210" y="382003"/>
                  <a:pt x="282953" y="361206"/>
                </a:cubicBezTo>
                <a:cubicBezTo>
                  <a:pt x="263373" y="354363"/>
                  <a:pt x="244772" y="345209"/>
                  <a:pt x="227417" y="333655"/>
                </a:cubicBezTo>
                <a:cubicBezTo>
                  <a:pt x="164583" y="292062"/>
                  <a:pt x="124533" y="225051"/>
                  <a:pt x="117146" y="151196"/>
                </a:cubicBezTo>
                <a:cubicBezTo>
                  <a:pt x="105131" y="159284"/>
                  <a:pt x="88488" y="167460"/>
                  <a:pt x="69620" y="167460"/>
                </a:cubicBezTo>
                <a:cubicBezTo>
                  <a:pt x="32952" y="167460"/>
                  <a:pt x="4383" y="136443"/>
                  <a:pt x="3137" y="135110"/>
                </a:cubicBezTo>
                <a:cubicBezTo>
                  <a:pt x="-1046" y="130489"/>
                  <a:pt x="-1046" y="123468"/>
                  <a:pt x="3137" y="118846"/>
                </a:cubicBezTo>
                <a:cubicBezTo>
                  <a:pt x="4383" y="117602"/>
                  <a:pt x="32952" y="86585"/>
                  <a:pt x="69620" y="86585"/>
                </a:cubicBezTo>
                <a:cubicBezTo>
                  <a:pt x="76651" y="86585"/>
                  <a:pt x="83415" y="87740"/>
                  <a:pt x="89734" y="89518"/>
                </a:cubicBezTo>
                <a:cubicBezTo>
                  <a:pt x="87865" y="83296"/>
                  <a:pt x="86708" y="76542"/>
                  <a:pt x="86708" y="69521"/>
                </a:cubicBezTo>
                <a:cubicBezTo>
                  <a:pt x="86708" y="32905"/>
                  <a:pt x="117769" y="4376"/>
                  <a:pt x="119104" y="3132"/>
                </a:cubicBezTo>
                <a:close/>
              </a:path>
            </a:pathLst>
          </a:custGeom>
          <a:solidFill>
            <a:schemeClr val="tx1">
              <a:lumMod val="65000"/>
              <a:lumOff val="35000"/>
            </a:schemeClr>
          </a:solidFill>
          <a:ln w="9525">
            <a:noFill/>
            <a:round/>
            <a:headEnd/>
            <a:tailEnd/>
          </a:ln>
        </p:spPr>
        <p:txBody>
          <a:bodyPr wrap="square" lIns="91440" tIns="45720" rIns="91440" bIns="45720" anchor="ctr">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dirty="0"/>
          </a:p>
        </p:txBody>
      </p:sp>
      <p:sp>
        <p:nvSpPr>
          <p:cNvPr id="66" name="íṩľíḓe">
            <a:extLst>
              <a:ext uri="{FF2B5EF4-FFF2-40B4-BE49-F238E27FC236}">
                <a16:creationId xmlns:a16="http://schemas.microsoft.com/office/drawing/2014/main" id="{05273539-CF80-446D-BFF8-D7522092D97C}"/>
              </a:ext>
            </a:extLst>
          </p:cNvPr>
          <p:cNvSpPr>
            <a:spLocks noChangeAspect="1"/>
          </p:cNvSpPr>
          <p:nvPr/>
        </p:nvSpPr>
        <p:spPr bwMode="auto">
          <a:xfrm>
            <a:off x="808400" y="2663394"/>
            <a:ext cx="648000" cy="456111"/>
          </a:xfrm>
          <a:custGeom>
            <a:avLst/>
            <a:gdLst>
              <a:gd name="connsiteX0" fmla="*/ 101258 w 553411"/>
              <a:gd name="connsiteY0" fmla="*/ 274992 h 389532"/>
              <a:gd name="connsiteX1" fmla="*/ 67337 w 553411"/>
              <a:gd name="connsiteY1" fmla="*/ 282652 h 389532"/>
              <a:gd name="connsiteX2" fmla="*/ 39877 w 553411"/>
              <a:gd name="connsiteY2" fmla="*/ 314904 h 389532"/>
              <a:gd name="connsiteX3" fmla="*/ 41492 w 553411"/>
              <a:gd name="connsiteY3" fmla="*/ 335867 h 389532"/>
              <a:gd name="connsiteX4" fmla="*/ 101258 w 553411"/>
              <a:gd name="connsiteY4" fmla="*/ 342317 h 389532"/>
              <a:gd name="connsiteX5" fmla="*/ 127102 w 553411"/>
              <a:gd name="connsiteY5" fmla="*/ 310066 h 389532"/>
              <a:gd name="connsiteX6" fmla="*/ 125487 w 553411"/>
              <a:gd name="connsiteY6" fmla="*/ 289102 h 389532"/>
              <a:gd name="connsiteX7" fmla="*/ 101258 w 553411"/>
              <a:gd name="connsiteY7" fmla="*/ 274992 h 389532"/>
              <a:gd name="connsiteX8" fmla="*/ 501848 w 553411"/>
              <a:gd name="connsiteY8" fmla="*/ 184273 h 389532"/>
              <a:gd name="connsiteX9" fmla="*/ 553411 w 553411"/>
              <a:gd name="connsiteY9" fmla="*/ 184273 h 389532"/>
              <a:gd name="connsiteX10" fmla="*/ 553411 w 553411"/>
              <a:gd name="connsiteY10" fmla="*/ 205261 h 389532"/>
              <a:gd name="connsiteX11" fmla="*/ 501848 w 553411"/>
              <a:gd name="connsiteY11" fmla="*/ 205261 h 389532"/>
              <a:gd name="connsiteX12" fmla="*/ 419451 w 553411"/>
              <a:gd name="connsiteY12" fmla="*/ 184273 h 389532"/>
              <a:gd name="connsiteX13" fmla="*/ 471014 w 553411"/>
              <a:gd name="connsiteY13" fmla="*/ 184273 h 389532"/>
              <a:gd name="connsiteX14" fmla="*/ 471014 w 553411"/>
              <a:gd name="connsiteY14" fmla="*/ 205261 h 389532"/>
              <a:gd name="connsiteX15" fmla="*/ 419451 w 553411"/>
              <a:gd name="connsiteY15" fmla="*/ 205261 h 389532"/>
              <a:gd name="connsiteX16" fmla="*/ 341718 w 553411"/>
              <a:gd name="connsiteY16" fmla="*/ 184273 h 389532"/>
              <a:gd name="connsiteX17" fmla="*/ 393540 w 553411"/>
              <a:gd name="connsiteY17" fmla="*/ 184273 h 389532"/>
              <a:gd name="connsiteX18" fmla="*/ 393540 w 553411"/>
              <a:gd name="connsiteY18" fmla="*/ 205261 h 389532"/>
              <a:gd name="connsiteX19" fmla="*/ 341718 w 553411"/>
              <a:gd name="connsiteY19" fmla="*/ 205261 h 389532"/>
              <a:gd name="connsiteX20" fmla="*/ 66529 w 553411"/>
              <a:gd name="connsiteY20" fmla="*/ 39556 h 389532"/>
              <a:gd name="connsiteX21" fmla="*/ 41492 w 553411"/>
              <a:gd name="connsiteY21" fmla="*/ 53666 h 389532"/>
              <a:gd name="connsiteX22" fmla="*/ 39877 w 553411"/>
              <a:gd name="connsiteY22" fmla="*/ 74629 h 389532"/>
              <a:gd name="connsiteX23" fmla="*/ 67337 w 553411"/>
              <a:gd name="connsiteY23" fmla="*/ 106881 h 389532"/>
              <a:gd name="connsiteX24" fmla="*/ 125487 w 553411"/>
              <a:gd name="connsiteY24" fmla="*/ 100431 h 389532"/>
              <a:gd name="connsiteX25" fmla="*/ 127102 w 553411"/>
              <a:gd name="connsiteY25" fmla="*/ 79467 h 389532"/>
              <a:gd name="connsiteX26" fmla="*/ 101258 w 553411"/>
              <a:gd name="connsiteY26" fmla="*/ 47216 h 389532"/>
              <a:gd name="connsiteX27" fmla="*/ 66529 w 553411"/>
              <a:gd name="connsiteY27" fmla="*/ 39556 h 389532"/>
              <a:gd name="connsiteX28" fmla="*/ 88209 w 553411"/>
              <a:gd name="connsiteY28" fmla="*/ 1433 h 389532"/>
              <a:gd name="connsiteX29" fmla="*/ 120641 w 553411"/>
              <a:gd name="connsiteY29" fmla="*/ 13351 h 389532"/>
              <a:gd name="connsiteX30" fmla="*/ 165869 w 553411"/>
              <a:gd name="connsiteY30" fmla="*/ 69792 h 389532"/>
              <a:gd name="connsiteX31" fmla="*/ 159408 w 553411"/>
              <a:gd name="connsiteY31" fmla="*/ 119781 h 389532"/>
              <a:gd name="connsiteX32" fmla="*/ 240172 w 553411"/>
              <a:gd name="connsiteY32" fmla="*/ 166546 h 389532"/>
              <a:gd name="connsiteX33" fmla="*/ 445313 w 553411"/>
              <a:gd name="connsiteY33" fmla="*/ 61729 h 389532"/>
              <a:gd name="connsiteX34" fmla="*/ 501848 w 553411"/>
              <a:gd name="connsiteY34" fmla="*/ 73017 h 389532"/>
              <a:gd name="connsiteX35" fmla="*/ 290246 w 553411"/>
              <a:gd name="connsiteY35" fmla="*/ 193960 h 389532"/>
              <a:gd name="connsiteX36" fmla="*/ 501848 w 553411"/>
              <a:gd name="connsiteY36" fmla="*/ 314904 h 389532"/>
              <a:gd name="connsiteX37" fmla="*/ 445313 w 553411"/>
              <a:gd name="connsiteY37" fmla="*/ 327804 h 389532"/>
              <a:gd name="connsiteX38" fmla="*/ 240172 w 553411"/>
              <a:gd name="connsiteY38" fmla="*/ 222987 h 389532"/>
              <a:gd name="connsiteX39" fmla="*/ 159408 w 553411"/>
              <a:gd name="connsiteY39" fmla="*/ 269752 h 389532"/>
              <a:gd name="connsiteX40" fmla="*/ 165869 w 553411"/>
              <a:gd name="connsiteY40" fmla="*/ 319741 h 389532"/>
              <a:gd name="connsiteX41" fmla="*/ 120641 w 553411"/>
              <a:gd name="connsiteY41" fmla="*/ 376182 h 389532"/>
              <a:gd name="connsiteX42" fmla="*/ 7571 w 553411"/>
              <a:gd name="connsiteY42" fmla="*/ 355218 h 389532"/>
              <a:gd name="connsiteX43" fmla="*/ 2726 w 553411"/>
              <a:gd name="connsiteY43" fmla="*/ 305228 h 389532"/>
              <a:gd name="connsiteX44" fmla="*/ 47953 w 553411"/>
              <a:gd name="connsiteY44" fmla="*/ 248788 h 389532"/>
              <a:gd name="connsiteX45" fmla="*/ 78644 w 553411"/>
              <a:gd name="connsiteY45" fmla="*/ 237500 h 389532"/>
              <a:gd name="connsiteX46" fmla="*/ 81874 w 553411"/>
              <a:gd name="connsiteY46" fmla="*/ 235887 h 389532"/>
              <a:gd name="connsiteX47" fmla="*/ 198175 w 553411"/>
              <a:gd name="connsiteY47" fmla="*/ 193960 h 389532"/>
              <a:gd name="connsiteX48" fmla="*/ 81874 w 553411"/>
              <a:gd name="connsiteY48" fmla="*/ 152033 h 389532"/>
              <a:gd name="connsiteX49" fmla="*/ 78644 w 553411"/>
              <a:gd name="connsiteY49" fmla="*/ 152033 h 389532"/>
              <a:gd name="connsiteX50" fmla="*/ 47953 w 553411"/>
              <a:gd name="connsiteY50" fmla="*/ 140745 h 389532"/>
              <a:gd name="connsiteX51" fmla="*/ 2726 w 553411"/>
              <a:gd name="connsiteY51" fmla="*/ 84305 h 389532"/>
              <a:gd name="connsiteX52" fmla="*/ 7571 w 553411"/>
              <a:gd name="connsiteY52" fmla="*/ 34315 h 389532"/>
              <a:gd name="connsiteX53" fmla="*/ 88209 w 553411"/>
              <a:gd name="connsiteY53" fmla="*/ 1433 h 3895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553411" h="389532">
                <a:moveTo>
                  <a:pt x="101258" y="274992"/>
                </a:moveTo>
                <a:cubicBezTo>
                  <a:pt x="90758" y="273783"/>
                  <a:pt x="78644" y="276202"/>
                  <a:pt x="67337" y="282652"/>
                </a:cubicBezTo>
                <a:cubicBezTo>
                  <a:pt x="52799" y="290715"/>
                  <a:pt x="43108" y="302003"/>
                  <a:pt x="39877" y="314904"/>
                </a:cubicBezTo>
                <a:cubicBezTo>
                  <a:pt x="38262" y="319741"/>
                  <a:pt x="38262" y="327804"/>
                  <a:pt x="41492" y="335867"/>
                </a:cubicBezTo>
                <a:cubicBezTo>
                  <a:pt x="51184" y="351993"/>
                  <a:pt x="78644" y="355218"/>
                  <a:pt x="101258" y="342317"/>
                </a:cubicBezTo>
                <a:cubicBezTo>
                  <a:pt x="114180" y="334255"/>
                  <a:pt x="123872" y="322967"/>
                  <a:pt x="127102" y="310066"/>
                </a:cubicBezTo>
                <a:cubicBezTo>
                  <a:pt x="128718" y="303616"/>
                  <a:pt x="130333" y="295553"/>
                  <a:pt x="125487" y="289102"/>
                </a:cubicBezTo>
                <a:cubicBezTo>
                  <a:pt x="120641" y="281039"/>
                  <a:pt x="111757" y="276202"/>
                  <a:pt x="101258" y="274992"/>
                </a:cubicBezTo>
                <a:close/>
                <a:moveTo>
                  <a:pt x="501848" y="184273"/>
                </a:moveTo>
                <a:lnTo>
                  <a:pt x="553411" y="184273"/>
                </a:lnTo>
                <a:lnTo>
                  <a:pt x="553411" y="205261"/>
                </a:lnTo>
                <a:lnTo>
                  <a:pt x="501848" y="205261"/>
                </a:lnTo>
                <a:close/>
                <a:moveTo>
                  <a:pt x="419451" y="184273"/>
                </a:moveTo>
                <a:lnTo>
                  <a:pt x="471014" y="184273"/>
                </a:lnTo>
                <a:lnTo>
                  <a:pt x="471014" y="205261"/>
                </a:lnTo>
                <a:lnTo>
                  <a:pt x="419451" y="205261"/>
                </a:lnTo>
                <a:close/>
                <a:moveTo>
                  <a:pt x="341718" y="184273"/>
                </a:moveTo>
                <a:lnTo>
                  <a:pt x="393540" y="184273"/>
                </a:lnTo>
                <a:lnTo>
                  <a:pt x="393540" y="205261"/>
                </a:lnTo>
                <a:lnTo>
                  <a:pt x="341718" y="205261"/>
                </a:lnTo>
                <a:close/>
                <a:moveTo>
                  <a:pt x="66529" y="39556"/>
                </a:moveTo>
                <a:cubicBezTo>
                  <a:pt x="55626" y="40765"/>
                  <a:pt x="46338" y="45603"/>
                  <a:pt x="41492" y="53666"/>
                </a:cubicBezTo>
                <a:cubicBezTo>
                  <a:pt x="38262" y="60116"/>
                  <a:pt x="38262" y="68179"/>
                  <a:pt x="39877" y="74629"/>
                </a:cubicBezTo>
                <a:cubicBezTo>
                  <a:pt x="43108" y="87530"/>
                  <a:pt x="52799" y="98818"/>
                  <a:pt x="67337" y="106881"/>
                </a:cubicBezTo>
                <a:cubicBezTo>
                  <a:pt x="89951" y="119781"/>
                  <a:pt x="115795" y="116556"/>
                  <a:pt x="125487" y="100431"/>
                </a:cubicBezTo>
                <a:cubicBezTo>
                  <a:pt x="130333" y="93980"/>
                  <a:pt x="128718" y="84305"/>
                  <a:pt x="127102" y="79467"/>
                </a:cubicBezTo>
                <a:cubicBezTo>
                  <a:pt x="123872" y="66566"/>
                  <a:pt x="114180" y="55278"/>
                  <a:pt x="101258" y="47216"/>
                </a:cubicBezTo>
                <a:cubicBezTo>
                  <a:pt x="89951" y="40765"/>
                  <a:pt x="77432" y="38346"/>
                  <a:pt x="66529" y="39556"/>
                </a:cubicBezTo>
                <a:close/>
                <a:moveTo>
                  <a:pt x="88209" y="1433"/>
                </a:moveTo>
                <a:cubicBezTo>
                  <a:pt x="99138" y="3374"/>
                  <a:pt x="110142" y="7304"/>
                  <a:pt x="120641" y="13351"/>
                </a:cubicBezTo>
                <a:cubicBezTo>
                  <a:pt x="143255" y="26252"/>
                  <a:pt x="159408" y="47216"/>
                  <a:pt x="165869" y="69792"/>
                </a:cubicBezTo>
                <a:cubicBezTo>
                  <a:pt x="170715" y="85917"/>
                  <a:pt x="169100" y="103656"/>
                  <a:pt x="159408" y="119781"/>
                </a:cubicBezTo>
                <a:lnTo>
                  <a:pt x="240172" y="166546"/>
                </a:lnTo>
                <a:cubicBezTo>
                  <a:pt x="296707" y="137520"/>
                  <a:pt x="425930" y="73017"/>
                  <a:pt x="445313" y="61729"/>
                </a:cubicBezTo>
                <a:cubicBezTo>
                  <a:pt x="471157" y="47216"/>
                  <a:pt x="501848" y="73017"/>
                  <a:pt x="501848" y="73017"/>
                </a:cubicBezTo>
                <a:lnTo>
                  <a:pt x="290246" y="193960"/>
                </a:lnTo>
                <a:lnTo>
                  <a:pt x="501848" y="314904"/>
                </a:lnTo>
                <a:cubicBezTo>
                  <a:pt x="501848" y="314904"/>
                  <a:pt x="471157" y="342317"/>
                  <a:pt x="445313" y="327804"/>
                </a:cubicBezTo>
                <a:cubicBezTo>
                  <a:pt x="425930" y="316516"/>
                  <a:pt x="296707" y="252013"/>
                  <a:pt x="240172" y="222987"/>
                </a:cubicBezTo>
                <a:lnTo>
                  <a:pt x="159408" y="269752"/>
                </a:lnTo>
                <a:cubicBezTo>
                  <a:pt x="169100" y="284265"/>
                  <a:pt x="170715" y="302003"/>
                  <a:pt x="165869" y="319741"/>
                </a:cubicBezTo>
                <a:cubicBezTo>
                  <a:pt x="159408" y="342317"/>
                  <a:pt x="143255" y="363281"/>
                  <a:pt x="120641" y="376182"/>
                </a:cubicBezTo>
                <a:cubicBezTo>
                  <a:pt x="78644" y="400370"/>
                  <a:pt x="28570" y="390695"/>
                  <a:pt x="7571" y="355218"/>
                </a:cubicBezTo>
                <a:cubicBezTo>
                  <a:pt x="-505" y="340705"/>
                  <a:pt x="-2120" y="321354"/>
                  <a:pt x="2726" y="305228"/>
                </a:cubicBezTo>
                <a:cubicBezTo>
                  <a:pt x="7571" y="282652"/>
                  <a:pt x="23724" y="261689"/>
                  <a:pt x="47953" y="248788"/>
                </a:cubicBezTo>
                <a:cubicBezTo>
                  <a:pt x="57645" y="242338"/>
                  <a:pt x="68952" y="239113"/>
                  <a:pt x="78644" y="237500"/>
                </a:cubicBezTo>
                <a:cubicBezTo>
                  <a:pt x="80259" y="235887"/>
                  <a:pt x="80259" y="235887"/>
                  <a:pt x="81874" y="235887"/>
                </a:cubicBezTo>
                <a:cubicBezTo>
                  <a:pt x="148101" y="226212"/>
                  <a:pt x="182022" y="208474"/>
                  <a:pt x="198175" y="193960"/>
                </a:cubicBezTo>
                <a:cubicBezTo>
                  <a:pt x="182022" y="181059"/>
                  <a:pt x="148101" y="163321"/>
                  <a:pt x="81874" y="152033"/>
                </a:cubicBezTo>
                <a:cubicBezTo>
                  <a:pt x="80259" y="152033"/>
                  <a:pt x="80259" y="152033"/>
                  <a:pt x="78644" y="152033"/>
                </a:cubicBezTo>
                <a:cubicBezTo>
                  <a:pt x="68952" y="150420"/>
                  <a:pt x="57645" y="147195"/>
                  <a:pt x="47953" y="140745"/>
                </a:cubicBezTo>
                <a:cubicBezTo>
                  <a:pt x="23724" y="127844"/>
                  <a:pt x="7571" y="106881"/>
                  <a:pt x="2726" y="84305"/>
                </a:cubicBezTo>
                <a:cubicBezTo>
                  <a:pt x="-2120" y="66566"/>
                  <a:pt x="-505" y="48828"/>
                  <a:pt x="7571" y="34315"/>
                </a:cubicBezTo>
                <a:cubicBezTo>
                  <a:pt x="23321" y="7707"/>
                  <a:pt x="55424" y="-4387"/>
                  <a:pt x="88209" y="1433"/>
                </a:cubicBezTo>
                <a:close/>
              </a:path>
            </a:pathLst>
          </a:custGeom>
          <a:solidFill>
            <a:schemeClr val="tx1">
              <a:lumMod val="65000"/>
              <a:lumOff val="35000"/>
            </a:schemeClr>
          </a:solidFill>
          <a:ln w="9525">
            <a:noFill/>
            <a:round/>
            <a:headEnd/>
            <a:tailEnd/>
          </a:ln>
        </p:spPr>
        <p:txBody>
          <a:bodyPr wrap="square" lIns="91440" tIns="45720" rIns="91440" bIns="45720" anchor="ctr">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a:p>
        </p:txBody>
      </p:sp>
      <p:sp>
        <p:nvSpPr>
          <p:cNvPr id="62" name="ïšľîďê">
            <a:extLst>
              <a:ext uri="{FF2B5EF4-FFF2-40B4-BE49-F238E27FC236}">
                <a16:creationId xmlns:a16="http://schemas.microsoft.com/office/drawing/2014/main" id="{B11FE8CE-9CD4-4756-8F32-5F7A26B8EFDC}"/>
              </a:ext>
            </a:extLst>
          </p:cNvPr>
          <p:cNvSpPr>
            <a:spLocks noChangeAspect="1"/>
          </p:cNvSpPr>
          <p:nvPr/>
        </p:nvSpPr>
        <p:spPr bwMode="auto">
          <a:xfrm>
            <a:off x="808400" y="3741310"/>
            <a:ext cx="648000" cy="597771"/>
          </a:xfrm>
          <a:custGeom>
            <a:avLst/>
            <a:gdLst>
              <a:gd name="connsiteX0" fmla="*/ 206471 w 607639"/>
              <a:gd name="connsiteY0" fmla="*/ 450331 h 560540"/>
              <a:gd name="connsiteX1" fmla="*/ 219289 w 607639"/>
              <a:gd name="connsiteY1" fmla="*/ 456730 h 560540"/>
              <a:gd name="connsiteX2" fmla="*/ 212880 w 607639"/>
              <a:gd name="connsiteY2" fmla="*/ 469528 h 560540"/>
              <a:gd name="connsiteX3" fmla="*/ 169171 w 607639"/>
              <a:gd name="connsiteY3" fmla="*/ 484104 h 560540"/>
              <a:gd name="connsiteX4" fmla="*/ 303769 w 607639"/>
              <a:gd name="connsiteY4" fmla="*/ 512990 h 560540"/>
              <a:gd name="connsiteX5" fmla="*/ 461423 w 607639"/>
              <a:gd name="connsiteY5" fmla="*/ 473528 h 560540"/>
              <a:gd name="connsiteX6" fmla="*/ 474954 w 607639"/>
              <a:gd name="connsiteY6" fmla="*/ 478150 h 560540"/>
              <a:gd name="connsiteX7" fmla="*/ 470325 w 607639"/>
              <a:gd name="connsiteY7" fmla="*/ 491748 h 560540"/>
              <a:gd name="connsiteX8" fmla="*/ 303769 w 607639"/>
              <a:gd name="connsiteY8" fmla="*/ 533165 h 560540"/>
              <a:gd name="connsiteX9" fmla="*/ 158845 w 607639"/>
              <a:gd name="connsiteY9" fmla="*/ 501791 h 560540"/>
              <a:gd name="connsiteX10" fmla="*/ 174067 w 607639"/>
              <a:gd name="connsiteY10" fmla="*/ 547208 h 560540"/>
              <a:gd name="connsiteX11" fmla="*/ 167747 w 607639"/>
              <a:gd name="connsiteY11" fmla="*/ 560007 h 560540"/>
              <a:gd name="connsiteX12" fmla="*/ 164542 w 607639"/>
              <a:gd name="connsiteY12" fmla="*/ 560540 h 560540"/>
              <a:gd name="connsiteX13" fmla="*/ 154928 w 607639"/>
              <a:gd name="connsiteY13" fmla="*/ 553607 h 560540"/>
              <a:gd name="connsiteX14" fmla="*/ 132139 w 607639"/>
              <a:gd name="connsiteY14" fmla="*/ 485882 h 560540"/>
              <a:gd name="connsiteX15" fmla="*/ 132050 w 607639"/>
              <a:gd name="connsiteY15" fmla="*/ 485082 h 560540"/>
              <a:gd name="connsiteX16" fmla="*/ 131694 w 607639"/>
              <a:gd name="connsiteY16" fmla="*/ 481971 h 560540"/>
              <a:gd name="connsiteX17" fmla="*/ 132406 w 607639"/>
              <a:gd name="connsiteY17" fmla="*/ 479038 h 560540"/>
              <a:gd name="connsiteX18" fmla="*/ 132673 w 607639"/>
              <a:gd name="connsiteY18" fmla="*/ 478150 h 560540"/>
              <a:gd name="connsiteX19" fmla="*/ 135077 w 607639"/>
              <a:gd name="connsiteY19" fmla="*/ 475039 h 560540"/>
              <a:gd name="connsiteX20" fmla="*/ 138460 w 607639"/>
              <a:gd name="connsiteY20" fmla="*/ 473083 h 560540"/>
              <a:gd name="connsiteX21" fmla="*/ 138549 w 607639"/>
              <a:gd name="connsiteY21" fmla="*/ 473083 h 560540"/>
              <a:gd name="connsiteX22" fmla="*/ 70856 w 607639"/>
              <a:gd name="connsiteY22" fmla="*/ 350899 h 560540"/>
              <a:gd name="connsiteX23" fmla="*/ 60797 w 607639"/>
              <a:gd name="connsiteY23" fmla="*/ 361031 h 560540"/>
              <a:gd name="connsiteX24" fmla="*/ 70856 w 607639"/>
              <a:gd name="connsiteY24" fmla="*/ 371164 h 560540"/>
              <a:gd name="connsiteX25" fmla="*/ 151949 w 607639"/>
              <a:gd name="connsiteY25" fmla="*/ 371164 h 560540"/>
              <a:gd name="connsiteX26" fmla="*/ 162008 w 607639"/>
              <a:gd name="connsiteY26" fmla="*/ 361031 h 560540"/>
              <a:gd name="connsiteX27" fmla="*/ 151949 w 607639"/>
              <a:gd name="connsiteY27" fmla="*/ 350899 h 560540"/>
              <a:gd name="connsiteX28" fmla="*/ 394892 w 607639"/>
              <a:gd name="connsiteY28" fmla="*/ 350846 h 560540"/>
              <a:gd name="connsiteX29" fmla="*/ 384834 w 607639"/>
              <a:gd name="connsiteY29" fmla="*/ 360976 h 560540"/>
              <a:gd name="connsiteX30" fmla="*/ 394892 w 607639"/>
              <a:gd name="connsiteY30" fmla="*/ 371106 h 560540"/>
              <a:gd name="connsiteX31" fmla="*/ 475985 w 607639"/>
              <a:gd name="connsiteY31" fmla="*/ 371106 h 560540"/>
              <a:gd name="connsiteX32" fmla="*/ 486044 w 607639"/>
              <a:gd name="connsiteY32" fmla="*/ 360976 h 560540"/>
              <a:gd name="connsiteX33" fmla="*/ 475985 w 607639"/>
              <a:gd name="connsiteY33" fmla="*/ 350846 h 560540"/>
              <a:gd name="connsiteX34" fmla="*/ 50650 w 607639"/>
              <a:gd name="connsiteY34" fmla="*/ 310457 h 560540"/>
              <a:gd name="connsiteX35" fmla="*/ 40502 w 607639"/>
              <a:gd name="connsiteY35" fmla="*/ 320590 h 560540"/>
              <a:gd name="connsiteX36" fmla="*/ 50650 w 607639"/>
              <a:gd name="connsiteY36" fmla="*/ 330723 h 560540"/>
              <a:gd name="connsiteX37" fmla="*/ 91152 w 607639"/>
              <a:gd name="connsiteY37" fmla="*/ 330723 h 560540"/>
              <a:gd name="connsiteX38" fmla="*/ 101299 w 607639"/>
              <a:gd name="connsiteY38" fmla="*/ 320590 h 560540"/>
              <a:gd name="connsiteX39" fmla="*/ 91152 w 607639"/>
              <a:gd name="connsiteY39" fmla="*/ 310457 h 560540"/>
              <a:gd name="connsiteX40" fmla="*/ 374686 w 607639"/>
              <a:gd name="connsiteY40" fmla="*/ 310415 h 560540"/>
              <a:gd name="connsiteX41" fmla="*/ 364538 w 607639"/>
              <a:gd name="connsiteY41" fmla="*/ 320545 h 560540"/>
              <a:gd name="connsiteX42" fmla="*/ 374686 w 607639"/>
              <a:gd name="connsiteY42" fmla="*/ 330675 h 560540"/>
              <a:gd name="connsiteX43" fmla="*/ 415188 w 607639"/>
              <a:gd name="connsiteY43" fmla="*/ 330675 h 560540"/>
              <a:gd name="connsiteX44" fmla="*/ 425336 w 607639"/>
              <a:gd name="connsiteY44" fmla="*/ 320545 h 560540"/>
              <a:gd name="connsiteX45" fmla="*/ 415188 w 607639"/>
              <a:gd name="connsiteY45" fmla="*/ 310415 h 560540"/>
              <a:gd name="connsiteX46" fmla="*/ 50650 w 607639"/>
              <a:gd name="connsiteY46" fmla="*/ 270016 h 560540"/>
              <a:gd name="connsiteX47" fmla="*/ 40502 w 607639"/>
              <a:gd name="connsiteY47" fmla="*/ 280148 h 560540"/>
              <a:gd name="connsiteX48" fmla="*/ 50650 w 607639"/>
              <a:gd name="connsiteY48" fmla="*/ 290281 h 560540"/>
              <a:gd name="connsiteX49" fmla="*/ 151949 w 607639"/>
              <a:gd name="connsiteY49" fmla="*/ 290281 h 560540"/>
              <a:gd name="connsiteX50" fmla="*/ 162008 w 607639"/>
              <a:gd name="connsiteY50" fmla="*/ 280148 h 560540"/>
              <a:gd name="connsiteX51" fmla="*/ 151949 w 607639"/>
              <a:gd name="connsiteY51" fmla="*/ 270016 h 560540"/>
              <a:gd name="connsiteX52" fmla="*/ 374686 w 607639"/>
              <a:gd name="connsiteY52" fmla="*/ 269983 h 560540"/>
              <a:gd name="connsiteX53" fmla="*/ 364538 w 607639"/>
              <a:gd name="connsiteY53" fmla="*/ 280114 h 560540"/>
              <a:gd name="connsiteX54" fmla="*/ 374686 w 607639"/>
              <a:gd name="connsiteY54" fmla="*/ 290244 h 560540"/>
              <a:gd name="connsiteX55" fmla="*/ 475985 w 607639"/>
              <a:gd name="connsiteY55" fmla="*/ 290244 h 560540"/>
              <a:gd name="connsiteX56" fmla="*/ 486044 w 607639"/>
              <a:gd name="connsiteY56" fmla="*/ 280114 h 560540"/>
              <a:gd name="connsiteX57" fmla="*/ 475985 w 607639"/>
              <a:gd name="connsiteY57" fmla="*/ 269983 h 560540"/>
              <a:gd name="connsiteX58" fmla="*/ 81004 w 607639"/>
              <a:gd name="connsiteY58" fmla="*/ 229574 h 560540"/>
              <a:gd name="connsiteX59" fmla="*/ 70856 w 607639"/>
              <a:gd name="connsiteY59" fmla="*/ 239707 h 560540"/>
              <a:gd name="connsiteX60" fmla="*/ 81004 w 607639"/>
              <a:gd name="connsiteY60" fmla="*/ 249751 h 560540"/>
              <a:gd name="connsiteX61" fmla="*/ 192451 w 607639"/>
              <a:gd name="connsiteY61" fmla="*/ 249751 h 560540"/>
              <a:gd name="connsiteX62" fmla="*/ 202599 w 607639"/>
              <a:gd name="connsiteY62" fmla="*/ 239707 h 560540"/>
              <a:gd name="connsiteX63" fmla="*/ 192451 w 607639"/>
              <a:gd name="connsiteY63" fmla="*/ 229574 h 560540"/>
              <a:gd name="connsiteX64" fmla="*/ 405040 w 607639"/>
              <a:gd name="connsiteY64" fmla="*/ 229552 h 560540"/>
              <a:gd name="connsiteX65" fmla="*/ 394892 w 607639"/>
              <a:gd name="connsiteY65" fmla="*/ 239682 h 560540"/>
              <a:gd name="connsiteX66" fmla="*/ 405040 w 607639"/>
              <a:gd name="connsiteY66" fmla="*/ 249723 h 560540"/>
              <a:gd name="connsiteX67" fmla="*/ 516487 w 607639"/>
              <a:gd name="connsiteY67" fmla="*/ 249723 h 560540"/>
              <a:gd name="connsiteX68" fmla="*/ 526546 w 607639"/>
              <a:gd name="connsiteY68" fmla="*/ 239682 h 560540"/>
              <a:gd name="connsiteX69" fmla="*/ 516487 w 607639"/>
              <a:gd name="connsiteY69" fmla="*/ 229552 h 560540"/>
              <a:gd name="connsiteX70" fmla="*/ 50650 w 607639"/>
              <a:gd name="connsiteY70" fmla="*/ 189133 h 560540"/>
              <a:gd name="connsiteX71" fmla="*/ 40502 w 607639"/>
              <a:gd name="connsiteY71" fmla="*/ 199266 h 560540"/>
              <a:gd name="connsiteX72" fmla="*/ 50650 w 607639"/>
              <a:gd name="connsiteY72" fmla="*/ 209309 h 560540"/>
              <a:gd name="connsiteX73" fmla="*/ 151949 w 607639"/>
              <a:gd name="connsiteY73" fmla="*/ 209309 h 560540"/>
              <a:gd name="connsiteX74" fmla="*/ 162008 w 607639"/>
              <a:gd name="connsiteY74" fmla="*/ 199266 h 560540"/>
              <a:gd name="connsiteX75" fmla="*/ 151949 w 607639"/>
              <a:gd name="connsiteY75" fmla="*/ 189133 h 560540"/>
              <a:gd name="connsiteX76" fmla="*/ 374686 w 607639"/>
              <a:gd name="connsiteY76" fmla="*/ 189121 h 560540"/>
              <a:gd name="connsiteX77" fmla="*/ 364538 w 607639"/>
              <a:gd name="connsiteY77" fmla="*/ 199251 h 560540"/>
              <a:gd name="connsiteX78" fmla="*/ 374686 w 607639"/>
              <a:gd name="connsiteY78" fmla="*/ 209292 h 560540"/>
              <a:gd name="connsiteX79" fmla="*/ 475985 w 607639"/>
              <a:gd name="connsiteY79" fmla="*/ 209292 h 560540"/>
              <a:gd name="connsiteX80" fmla="*/ 486044 w 607639"/>
              <a:gd name="connsiteY80" fmla="*/ 199251 h 560540"/>
              <a:gd name="connsiteX81" fmla="*/ 475985 w 607639"/>
              <a:gd name="connsiteY81" fmla="*/ 189121 h 560540"/>
              <a:gd name="connsiteX82" fmla="*/ 354390 w 607639"/>
              <a:gd name="connsiteY82" fmla="*/ 138559 h 560540"/>
              <a:gd name="connsiteX83" fmla="*/ 577196 w 607639"/>
              <a:gd name="connsiteY83" fmla="*/ 138559 h 560540"/>
              <a:gd name="connsiteX84" fmla="*/ 607639 w 607639"/>
              <a:gd name="connsiteY84" fmla="*/ 168860 h 560540"/>
              <a:gd name="connsiteX85" fmla="*/ 607639 w 607639"/>
              <a:gd name="connsiteY85" fmla="*/ 391278 h 560540"/>
              <a:gd name="connsiteX86" fmla="*/ 577196 w 607639"/>
              <a:gd name="connsiteY86" fmla="*/ 421668 h 560540"/>
              <a:gd name="connsiteX87" fmla="*/ 354390 w 607639"/>
              <a:gd name="connsiteY87" fmla="*/ 421668 h 560540"/>
              <a:gd name="connsiteX88" fmla="*/ 324036 w 607639"/>
              <a:gd name="connsiteY88" fmla="*/ 391278 h 560540"/>
              <a:gd name="connsiteX89" fmla="*/ 324036 w 607639"/>
              <a:gd name="connsiteY89" fmla="*/ 168860 h 560540"/>
              <a:gd name="connsiteX90" fmla="*/ 354390 w 607639"/>
              <a:gd name="connsiteY90" fmla="*/ 138559 h 560540"/>
              <a:gd name="connsiteX91" fmla="*/ 30354 w 607639"/>
              <a:gd name="connsiteY91" fmla="*/ 138559 h 560540"/>
              <a:gd name="connsiteX92" fmla="*/ 253160 w 607639"/>
              <a:gd name="connsiteY92" fmla="*/ 138559 h 560540"/>
              <a:gd name="connsiteX93" fmla="*/ 283603 w 607639"/>
              <a:gd name="connsiteY93" fmla="*/ 168868 h 560540"/>
              <a:gd name="connsiteX94" fmla="*/ 283603 w 607639"/>
              <a:gd name="connsiteY94" fmla="*/ 391340 h 560540"/>
              <a:gd name="connsiteX95" fmla="*/ 253160 w 607639"/>
              <a:gd name="connsiteY95" fmla="*/ 421738 h 560540"/>
              <a:gd name="connsiteX96" fmla="*/ 30354 w 607639"/>
              <a:gd name="connsiteY96" fmla="*/ 421738 h 560540"/>
              <a:gd name="connsiteX97" fmla="*/ 0 w 607639"/>
              <a:gd name="connsiteY97" fmla="*/ 391340 h 560540"/>
              <a:gd name="connsiteX98" fmla="*/ 0 w 607639"/>
              <a:gd name="connsiteY98" fmla="*/ 168868 h 560540"/>
              <a:gd name="connsiteX99" fmla="*/ 30354 w 607639"/>
              <a:gd name="connsiteY99" fmla="*/ 138559 h 560540"/>
              <a:gd name="connsiteX100" fmla="*/ 439829 w 607639"/>
              <a:gd name="connsiteY100" fmla="*/ 564 h 560540"/>
              <a:gd name="connsiteX101" fmla="*/ 452646 w 607639"/>
              <a:gd name="connsiteY101" fmla="*/ 6874 h 560540"/>
              <a:gd name="connsiteX102" fmla="*/ 475341 w 607639"/>
              <a:gd name="connsiteY102" fmla="*/ 74588 h 560540"/>
              <a:gd name="connsiteX103" fmla="*/ 475430 w 607639"/>
              <a:gd name="connsiteY103" fmla="*/ 74677 h 560540"/>
              <a:gd name="connsiteX104" fmla="*/ 475519 w 607639"/>
              <a:gd name="connsiteY104" fmla="*/ 75388 h 560540"/>
              <a:gd name="connsiteX105" fmla="*/ 475875 w 607639"/>
              <a:gd name="connsiteY105" fmla="*/ 78587 h 560540"/>
              <a:gd name="connsiteX106" fmla="*/ 475163 w 607639"/>
              <a:gd name="connsiteY106" fmla="*/ 81520 h 560540"/>
              <a:gd name="connsiteX107" fmla="*/ 474896 w 607639"/>
              <a:gd name="connsiteY107" fmla="*/ 82319 h 560540"/>
              <a:gd name="connsiteX108" fmla="*/ 474896 w 607639"/>
              <a:gd name="connsiteY108" fmla="*/ 82408 h 560540"/>
              <a:gd name="connsiteX109" fmla="*/ 474807 w 607639"/>
              <a:gd name="connsiteY109" fmla="*/ 82497 h 560540"/>
              <a:gd name="connsiteX110" fmla="*/ 472760 w 607639"/>
              <a:gd name="connsiteY110" fmla="*/ 85163 h 560540"/>
              <a:gd name="connsiteX111" fmla="*/ 472048 w 607639"/>
              <a:gd name="connsiteY111" fmla="*/ 85785 h 560540"/>
              <a:gd name="connsiteX112" fmla="*/ 469467 w 607639"/>
              <a:gd name="connsiteY112" fmla="*/ 87207 h 560540"/>
              <a:gd name="connsiteX113" fmla="*/ 469022 w 607639"/>
              <a:gd name="connsiteY113" fmla="*/ 87474 h 560540"/>
              <a:gd name="connsiteX114" fmla="*/ 401114 w 607639"/>
              <a:gd name="connsiteY114" fmla="*/ 110223 h 560540"/>
              <a:gd name="connsiteX115" fmla="*/ 397910 w 607639"/>
              <a:gd name="connsiteY115" fmla="*/ 110756 h 560540"/>
              <a:gd name="connsiteX116" fmla="*/ 388298 w 607639"/>
              <a:gd name="connsiteY116" fmla="*/ 103825 h 560540"/>
              <a:gd name="connsiteX117" fmla="*/ 394706 w 607639"/>
              <a:gd name="connsiteY117" fmla="*/ 91028 h 560540"/>
              <a:gd name="connsiteX118" fmla="*/ 438405 w 607639"/>
              <a:gd name="connsiteY118" fmla="*/ 76365 h 560540"/>
              <a:gd name="connsiteX119" fmla="*/ 303746 w 607639"/>
              <a:gd name="connsiteY119" fmla="*/ 47573 h 560540"/>
              <a:gd name="connsiteX120" fmla="*/ 146213 w 607639"/>
              <a:gd name="connsiteY120" fmla="*/ 86940 h 560540"/>
              <a:gd name="connsiteX121" fmla="*/ 132685 w 607639"/>
              <a:gd name="connsiteY121" fmla="*/ 82319 h 560540"/>
              <a:gd name="connsiteX122" fmla="*/ 137313 w 607639"/>
              <a:gd name="connsiteY122" fmla="*/ 68812 h 560540"/>
              <a:gd name="connsiteX123" fmla="*/ 303746 w 607639"/>
              <a:gd name="connsiteY123" fmla="*/ 27312 h 560540"/>
              <a:gd name="connsiteX124" fmla="*/ 448730 w 607639"/>
              <a:gd name="connsiteY124" fmla="*/ 58770 h 560540"/>
              <a:gd name="connsiteX125" fmla="*/ 433421 w 607639"/>
              <a:gd name="connsiteY125" fmla="*/ 13361 h 560540"/>
              <a:gd name="connsiteX126" fmla="*/ 439829 w 607639"/>
              <a:gd name="connsiteY126" fmla="*/ 564 h 560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Lst>
            <a:rect l="l" t="t" r="r" b="b"/>
            <a:pathLst>
              <a:path w="607639" h="560540">
                <a:moveTo>
                  <a:pt x="206471" y="450331"/>
                </a:moveTo>
                <a:cubicBezTo>
                  <a:pt x="211723" y="448553"/>
                  <a:pt x="217509" y="451397"/>
                  <a:pt x="219289" y="456730"/>
                </a:cubicBezTo>
                <a:cubicBezTo>
                  <a:pt x="221070" y="461974"/>
                  <a:pt x="218132" y="467751"/>
                  <a:pt x="212880" y="469528"/>
                </a:cubicBezTo>
                <a:lnTo>
                  <a:pt x="169171" y="484104"/>
                </a:lnTo>
                <a:cubicBezTo>
                  <a:pt x="215996" y="504369"/>
                  <a:pt x="256500" y="512990"/>
                  <a:pt x="303769" y="512990"/>
                </a:cubicBezTo>
                <a:cubicBezTo>
                  <a:pt x="358694" y="512990"/>
                  <a:pt x="404361" y="501525"/>
                  <a:pt x="461423" y="473528"/>
                </a:cubicBezTo>
                <a:cubicBezTo>
                  <a:pt x="466408" y="471039"/>
                  <a:pt x="472461" y="473172"/>
                  <a:pt x="474954" y="478150"/>
                </a:cubicBezTo>
                <a:cubicBezTo>
                  <a:pt x="477446" y="483216"/>
                  <a:pt x="475310" y="489259"/>
                  <a:pt x="470325" y="491748"/>
                </a:cubicBezTo>
                <a:cubicBezTo>
                  <a:pt x="410325" y="521167"/>
                  <a:pt x="362077" y="533165"/>
                  <a:pt x="303769" y="533165"/>
                </a:cubicBezTo>
                <a:cubicBezTo>
                  <a:pt x="252672" y="533165"/>
                  <a:pt x="209319" y="523922"/>
                  <a:pt x="158845" y="501791"/>
                </a:cubicBezTo>
                <a:lnTo>
                  <a:pt x="174067" y="547208"/>
                </a:lnTo>
                <a:cubicBezTo>
                  <a:pt x="175848" y="552541"/>
                  <a:pt x="172999" y="558229"/>
                  <a:pt x="167747" y="560007"/>
                </a:cubicBezTo>
                <a:cubicBezTo>
                  <a:pt x="166679" y="560362"/>
                  <a:pt x="165522" y="560540"/>
                  <a:pt x="164542" y="560540"/>
                </a:cubicBezTo>
                <a:cubicBezTo>
                  <a:pt x="160269" y="560540"/>
                  <a:pt x="156353" y="557874"/>
                  <a:pt x="154928" y="553607"/>
                </a:cubicBezTo>
                <a:lnTo>
                  <a:pt x="132139" y="485882"/>
                </a:lnTo>
                <a:cubicBezTo>
                  <a:pt x="132050" y="485615"/>
                  <a:pt x="132139" y="485349"/>
                  <a:pt x="132050" y="485082"/>
                </a:cubicBezTo>
                <a:cubicBezTo>
                  <a:pt x="131783" y="484104"/>
                  <a:pt x="131605" y="483038"/>
                  <a:pt x="131694" y="481971"/>
                </a:cubicBezTo>
                <a:cubicBezTo>
                  <a:pt x="131694" y="480905"/>
                  <a:pt x="132050" y="480016"/>
                  <a:pt x="132406" y="479038"/>
                </a:cubicBezTo>
                <a:cubicBezTo>
                  <a:pt x="132495" y="478772"/>
                  <a:pt x="132495" y="478416"/>
                  <a:pt x="132673" y="478150"/>
                </a:cubicBezTo>
                <a:cubicBezTo>
                  <a:pt x="133296" y="476994"/>
                  <a:pt x="134098" y="475928"/>
                  <a:pt x="135077" y="475039"/>
                </a:cubicBezTo>
                <a:cubicBezTo>
                  <a:pt x="136056" y="474150"/>
                  <a:pt x="137213" y="473528"/>
                  <a:pt x="138460" y="473083"/>
                </a:cubicBezTo>
                <a:cubicBezTo>
                  <a:pt x="138460" y="473083"/>
                  <a:pt x="138549" y="473083"/>
                  <a:pt x="138549" y="473083"/>
                </a:cubicBezTo>
                <a:close/>
                <a:moveTo>
                  <a:pt x="70856" y="350899"/>
                </a:moveTo>
                <a:cubicBezTo>
                  <a:pt x="65337" y="350899"/>
                  <a:pt x="60797" y="355432"/>
                  <a:pt x="60797" y="361031"/>
                </a:cubicBezTo>
                <a:cubicBezTo>
                  <a:pt x="60797" y="366631"/>
                  <a:pt x="65337" y="371164"/>
                  <a:pt x="70856" y="371164"/>
                </a:cubicBezTo>
                <a:lnTo>
                  <a:pt x="151949" y="371164"/>
                </a:lnTo>
                <a:cubicBezTo>
                  <a:pt x="157468" y="371164"/>
                  <a:pt x="162008" y="366631"/>
                  <a:pt x="162008" y="361031"/>
                </a:cubicBezTo>
                <a:cubicBezTo>
                  <a:pt x="162008" y="355432"/>
                  <a:pt x="157468" y="350899"/>
                  <a:pt x="151949" y="350899"/>
                </a:cubicBezTo>
                <a:close/>
                <a:moveTo>
                  <a:pt x="394892" y="350846"/>
                </a:moveTo>
                <a:cubicBezTo>
                  <a:pt x="389373" y="350846"/>
                  <a:pt x="384834" y="355378"/>
                  <a:pt x="384834" y="360976"/>
                </a:cubicBezTo>
                <a:cubicBezTo>
                  <a:pt x="384834" y="366575"/>
                  <a:pt x="389373" y="371106"/>
                  <a:pt x="394892" y="371106"/>
                </a:cubicBezTo>
                <a:lnTo>
                  <a:pt x="475985" y="371106"/>
                </a:lnTo>
                <a:cubicBezTo>
                  <a:pt x="481504" y="371106"/>
                  <a:pt x="486044" y="366575"/>
                  <a:pt x="486044" y="360976"/>
                </a:cubicBezTo>
                <a:cubicBezTo>
                  <a:pt x="486044" y="355378"/>
                  <a:pt x="481504" y="350846"/>
                  <a:pt x="475985" y="350846"/>
                </a:cubicBezTo>
                <a:close/>
                <a:moveTo>
                  <a:pt x="50650" y="310457"/>
                </a:moveTo>
                <a:cubicBezTo>
                  <a:pt x="45042" y="310457"/>
                  <a:pt x="40502" y="314990"/>
                  <a:pt x="40502" y="320590"/>
                </a:cubicBezTo>
                <a:cubicBezTo>
                  <a:pt x="40502" y="326190"/>
                  <a:pt x="45042" y="330723"/>
                  <a:pt x="50650" y="330723"/>
                </a:cubicBezTo>
                <a:lnTo>
                  <a:pt x="91152" y="330723"/>
                </a:lnTo>
                <a:cubicBezTo>
                  <a:pt x="96760" y="330723"/>
                  <a:pt x="101299" y="326190"/>
                  <a:pt x="101299" y="320590"/>
                </a:cubicBezTo>
                <a:cubicBezTo>
                  <a:pt x="101299" y="314990"/>
                  <a:pt x="96760" y="310457"/>
                  <a:pt x="91152" y="310457"/>
                </a:cubicBezTo>
                <a:close/>
                <a:moveTo>
                  <a:pt x="374686" y="310415"/>
                </a:moveTo>
                <a:cubicBezTo>
                  <a:pt x="369078" y="310415"/>
                  <a:pt x="364538" y="314947"/>
                  <a:pt x="364538" y="320545"/>
                </a:cubicBezTo>
                <a:cubicBezTo>
                  <a:pt x="364538" y="326143"/>
                  <a:pt x="369078" y="330675"/>
                  <a:pt x="374686" y="330675"/>
                </a:cubicBezTo>
                <a:lnTo>
                  <a:pt x="415188" y="330675"/>
                </a:lnTo>
                <a:cubicBezTo>
                  <a:pt x="420796" y="330675"/>
                  <a:pt x="425336" y="326143"/>
                  <a:pt x="425336" y="320545"/>
                </a:cubicBezTo>
                <a:cubicBezTo>
                  <a:pt x="425336" y="314947"/>
                  <a:pt x="420796" y="310415"/>
                  <a:pt x="415188" y="310415"/>
                </a:cubicBezTo>
                <a:close/>
                <a:moveTo>
                  <a:pt x="50650" y="270016"/>
                </a:moveTo>
                <a:cubicBezTo>
                  <a:pt x="45042" y="270016"/>
                  <a:pt x="40502" y="274549"/>
                  <a:pt x="40502" y="280148"/>
                </a:cubicBezTo>
                <a:cubicBezTo>
                  <a:pt x="40502" y="285748"/>
                  <a:pt x="45042" y="290281"/>
                  <a:pt x="50650" y="290281"/>
                </a:cubicBezTo>
                <a:lnTo>
                  <a:pt x="151949" y="290281"/>
                </a:lnTo>
                <a:cubicBezTo>
                  <a:pt x="157468" y="290281"/>
                  <a:pt x="162008" y="285748"/>
                  <a:pt x="162008" y="280148"/>
                </a:cubicBezTo>
                <a:cubicBezTo>
                  <a:pt x="162008" y="274549"/>
                  <a:pt x="157468" y="270016"/>
                  <a:pt x="151949" y="270016"/>
                </a:cubicBezTo>
                <a:close/>
                <a:moveTo>
                  <a:pt x="374686" y="269983"/>
                </a:moveTo>
                <a:cubicBezTo>
                  <a:pt x="369078" y="269983"/>
                  <a:pt x="364538" y="274515"/>
                  <a:pt x="364538" y="280114"/>
                </a:cubicBezTo>
                <a:cubicBezTo>
                  <a:pt x="364538" y="285712"/>
                  <a:pt x="369078" y="290244"/>
                  <a:pt x="374686" y="290244"/>
                </a:cubicBezTo>
                <a:lnTo>
                  <a:pt x="475985" y="290244"/>
                </a:lnTo>
                <a:cubicBezTo>
                  <a:pt x="481504" y="290244"/>
                  <a:pt x="486044" y="285712"/>
                  <a:pt x="486044" y="280114"/>
                </a:cubicBezTo>
                <a:cubicBezTo>
                  <a:pt x="486044" y="274515"/>
                  <a:pt x="481504" y="269983"/>
                  <a:pt x="475985" y="269983"/>
                </a:cubicBezTo>
                <a:close/>
                <a:moveTo>
                  <a:pt x="81004" y="229574"/>
                </a:moveTo>
                <a:cubicBezTo>
                  <a:pt x="75396" y="229574"/>
                  <a:pt x="70856" y="234107"/>
                  <a:pt x="70856" y="239707"/>
                </a:cubicBezTo>
                <a:cubicBezTo>
                  <a:pt x="70856" y="245218"/>
                  <a:pt x="75396" y="249751"/>
                  <a:pt x="81004" y="249751"/>
                </a:cubicBezTo>
                <a:lnTo>
                  <a:pt x="192451" y="249751"/>
                </a:lnTo>
                <a:cubicBezTo>
                  <a:pt x="198059" y="249751"/>
                  <a:pt x="202599" y="245218"/>
                  <a:pt x="202599" y="239707"/>
                </a:cubicBezTo>
                <a:cubicBezTo>
                  <a:pt x="202599" y="234107"/>
                  <a:pt x="198059" y="229574"/>
                  <a:pt x="192451" y="229574"/>
                </a:cubicBezTo>
                <a:close/>
                <a:moveTo>
                  <a:pt x="405040" y="229552"/>
                </a:moveTo>
                <a:cubicBezTo>
                  <a:pt x="399432" y="229552"/>
                  <a:pt x="394892" y="234084"/>
                  <a:pt x="394892" y="239682"/>
                </a:cubicBezTo>
                <a:cubicBezTo>
                  <a:pt x="394892" y="245191"/>
                  <a:pt x="399432" y="249723"/>
                  <a:pt x="405040" y="249723"/>
                </a:cubicBezTo>
                <a:lnTo>
                  <a:pt x="516487" y="249723"/>
                </a:lnTo>
                <a:cubicBezTo>
                  <a:pt x="522006" y="249723"/>
                  <a:pt x="526546" y="245191"/>
                  <a:pt x="526546" y="239682"/>
                </a:cubicBezTo>
                <a:cubicBezTo>
                  <a:pt x="526546" y="234084"/>
                  <a:pt x="522006" y="229552"/>
                  <a:pt x="516487" y="229552"/>
                </a:cubicBezTo>
                <a:close/>
                <a:moveTo>
                  <a:pt x="50650" y="189133"/>
                </a:moveTo>
                <a:cubicBezTo>
                  <a:pt x="45042" y="189133"/>
                  <a:pt x="40502" y="193666"/>
                  <a:pt x="40502" y="199266"/>
                </a:cubicBezTo>
                <a:cubicBezTo>
                  <a:pt x="40502" y="204776"/>
                  <a:pt x="45042" y="209309"/>
                  <a:pt x="50650" y="209309"/>
                </a:cubicBezTo>
                <a:lnTo>
                  <a:pt x="151949" y="209309"/>
                </a:lnTo>
                <a:cubicBezTo>
                  <a:pt x="157468" y="209309"/>
                  <a:pt x="162008" y="204776"/>
                  <a:pt x="162008" y="199266"/>
                </a:cubicBezTo>
                <a:cubicBezTo>
                  <a:pt x="162008" y="193666"/>
                  <a:pt x="157468" y="189133"/>
                  <a:pt x="151949" y="189133"/>
                </a:cubicBezTo>
                <a:close/>
                <a:moveTo>
                  <a:pt x="374686" y="189121"/>
                </a:moveTo>
                <a:cubicBezTo>
                  <a:pt x="369078" y="189121"/>
                  <a:pt x="364538" y="193652"/>
                  <a:pt x="364538" y="199251"/>
                </a:cubicBezTo>
                <a:cubicBezTo>
                  <a:pt x="364538" y="204760"/>
                  <a:pt x="369078" y="209292"/>
                  <a:pt x="374686" y="209292"/>
                </a:cubicBezTo>
                <a:lnTo>
                  <a:pt x="475985" y="209292"/>
                </a:lnTo>
                <a:cubicBezTo>
                  <a:pt x="481504" y="209292"/>
                  <a:pt x="486044" y="204760"/>
                  <a:pt x="486044" y="199251"/>
                </a:cubicBezTo>
                <a:cubicBezTo>
                  <a:pt x="486044" y="193652"/>
                  <a:pt x="481504" y="189121"/>
                  <a:pt x="475985" y="189121"/>
                </a:cubicBezTo>
                <a:close/>
                <a:moveTo>
                  <a:pt x="354390" y="138559"/>
                </a:moveTo>
                <a:lnTo>
                  <a:pt x="577196" y="138559"/>
                </a:lnTo>
                <a:cubicBezTo>
                  <a:pt x="594020" y="138559"/>
                  <a:pt x="607639" y="152155"/>
                  <a:pt x="607639" y="168860"/>
                </a:cubicBezTo>
                <a:lnTo>
                  <a:pt x="607639" y="391278"/>
                </a:lnTo>
                <a:cubicBezTo>
                  <a:pt x="607639" y="407984"/>
                  <a:pt x="594020" y="421668"/>
                  <a:pt x="577196" y="421668"/>
                </a:cubicBezTo>
                <a:lnTo>
                  <a:pt x="354390" y="421668"/>
                </a:lnTo>
                <a:cubicBezTo>
                  <a:pt x="337655" y="421668"/>
                  <a:pt x="324036" y="407984"/>
                  <a:pt x="324036" y="391278"/>
                </a:cubicBezTo>
                <a:lnTo>
                  <a:pt x="324036" y="168860"/>
                </a:lnTo>
                <a:cubicBezTo>
                  <a:pt x="324036" y="152155"/>
                  <a:pt x="337655" y="138559"/>
                  <a:pt x="354390" y="138559"/>
                </a:cubicBezTo>
                <a:close/>
                <a:moveTo>
                  <a:pt x="30354" y="138559"/>
                </a:moveTo>
                <a:lnTo>
                  <a:pt x="253160" y="138559"/>
                </a:lnTo>
                <a:cubicBezTo>
                  <a:pt x="269984" y="138559"/>
                  <a:pt x="283603" y="152158"/>
                  <a:pt x="283603" y="168868"/>
                </a:cubicBezTo>
                <a:lnTo>
                  <a:pt x="283603" y="391340"/>
                </a:lnTo>
                <a:cubicBezTo>
                  <a:pt x="283603" y="408050"/>
                  <a:pt x="269984" y="421738"/>
                  <a:pt x="253160" y="421738"/>
                </a:cubicBezTo>
                <a:lnTo>
                  <a:pt x="30354" y="421738"/>
                </a:lnTo>
                <a:cubicBezTo>
                  <a:pt x="13619" y="421738"/>
                  <a:pt x="0" y="408050"/>
                  <a:pt x="0" y="391340"/>
                </a:cubicBezTo>
                <a:lnTo>
                  <a:pt x="0" y="168868"/>
                </a:lnTo>
                <a:cubicBezTo>
                  <a:pt x="0" y="152158"/>
                  <a:pt x="13619" y="138559"/>
                  <a:pt x="30354" y="138559"/>
                </a:cubicBezTo>
                <a:close/>
                <a:moveTo>
                  <a:pt x="439829" y="564"/>
                </a:moveTo>
                <a:cubicBezTo>
                  <a:pt x="445170" y="-1302"/>
                  <a:pt x="450866" y="1631"/>
                  <a:pt x="452646" y="6874"/>
                </a:cubicBezTo>
                <a:lnTo>
                  <a:pt x="475341" y="74588"/>
                </a:lnTo>
                <a:lnTo>
                  <a:pt x="475430" y="74677"/>
                </a:lnTo>
                <a:cubicBezTo>
                  <a:pt x="475519" y="74944"/>
                  <a:pt x="475430" y="75210"/>
                  <a:pt x="475519" y="75388"/>
                </a:cubicBezTo>
                <a:cubicBezTo>
                  <a:pt x="475786" y="76454"/>
                  <a:pt x="475964" y="77521"/>
                  <a:pt x="475875" y="78587"/>
                </a:cubicBezTo>
                <a:cubicBezTo>
                  <a:pt x="475786" y="79565"/>
                  <a:pt x="475519" y="80542"/>
                  <a:pt x="475163" y="81520"/>
                </a:cubicBezTo>
                <a:cubicBezTo>
                  <a:pt x="474985" y="81786"/>
                  <a:pt x="474985" y="82053"/>
                  <a:pt x="474896" y="82319"/>
                </a:cubicBezTo>
                <a:cubicBezTo>
                  <a:pt x="474896" y="82408"/>
                  <a:pt x="474896" y="82408"/>
                  <a:pt x="474896" y="82408"/>
                </a:cubicBezTo>
                <a:cubicBezTo>
                  <a:pt x="474807" y="82408"/>
                  <a:pt x="474807" y="82408"/>
                  <a:pt x="474807" y="82497"/>
                </a:cubicBezTo>
                <a:cubicBezTo>
                  <a:pt x="474273" y="83563"/>
                  <a:pt x="473561" y="84363"/>
                  <a:pt x="472760" y="85163"/>
                </a:cubicBezTo>
                <a:cubicBezTo>
                  <a:pt x="472493" y="85341"/>
                  <a:pt x="472226" y="85519"/>
                  <a:pt x="472048" y="85785"/>
                </a:cubicBezTo>
                <a:cubicBezTo>
                  <a:pt x="471247" y="86407"/>
                  <a:pt x="470357" y="86851"/>
                  <a:pt x="469467" y="87207"/>
                </a:cubicBezTo>
                <a:cubicBezTo>
                  <a:pt x="469289" y="87296"/>
                  <a:pt x="469200" y="87385"/>
                  <a:pt x="469022" y="87474"/>
                </a:cubicBezTo>
                <a:lnTo>
                  <a:pt x="401114" y="110223"/>
                </a:lnTo>
                <a:cubicBezTo>
                  <a:pt x="400046" y="110578"/>
                  <a:pt x="398978" y="110756"/>
                  <a:pt x="397910" y="110756"/>
                </a:cubicBezTo>
                <a:cubicBezTo>
                  <a:pt x="393638" y="110756"/>
                  <a:pt x="389722" y="108090"/>
                  <a:pt x="388298" y="103825"/>
                </a:cubicBezTo>
                <a:cubicBezTo>
                  <a:pt x="386518" y="98493"/>
                  <a:pt x="389366" y="92805"/>
                  <a:pt x="394706" y="91028"/>
                </a:cubicBezTo>
                <a:lnTo>
                  <a:pt x="438405" y="76365"/>
                </a:lnTo>
                <a:cubicBezTo>
                  <a:pt x="391591" y="56104"/>
                  <a:pt x="351095" y="47573"/>
                  <a:pt x="303746" y="47573"/>
                </a:cubicBezTo>
                <a:cubicBezTo>
                  <a:pt x="248921" y="47573"/>
                  <a:pt x="203263" y="58948"/>
                  <a:pt x="146213" y="86940"/>
                </a:cubicBezTo>
                <a:cubicBezTo>
                  <a:pt x="141229" y="89429"/>
                  <a:pt x="135177" y="87385"/>
                  <a:pt x="132685" y="82319"/>
                </a:cubicBezTo>
                <a:cubicBezTo>
                  <a:pt x="130193" y="77343"/>
                  <a:pt x="132240" y="71300"/>
                  <a:pt x="137313" y="68812"/>
                </a:cubicBezTo>
                <a:cubicBezTo>
                  <a:pt x="197300" y="39398"/>
                  <a:pt x="245539" y="27312"/>
                  <a:pt x="303746" y="27312"/>
                </a:cubicBezTo>
                <a:cubicBezTo>
                  <a:pt x="354833" y="27312"/>
                  <a:pt x="398266" y="36643"/>
                  <a:pt x="448730" y="58770"/>
                </a:cubicBezTo>
                <a:lnTo>
                  <a:pt x="433421" y="13361"/>
                </a:lnTo>
                <a:cubicBezTo>
                  <a:pt x="431641" y="8029"/>
                  <a:pt x="434489" y="2253"/>
                  <a:pt x="439829" y="564"/>
                </a:cubicBezTo>
                <a:close/>
              </a:path>
            </a:pathLst>
          </a:custGeom>
          <a:solidFill>
            <a:schemeClr val="tx1">
              <a:lumMod val="65000"/>
              <a:lumOff val="35000"/>
            </a:schemeClr>
          </a:solidFill>
          <a:ln w="9525">
            <a:noFill/>
            <a:round/>
            <a:headEnd/>
            <a:tailEnd/>
          </a:ln>
        </p:spPr>
        <p:txBody>
          <a:bodyPr wrap="square" lIns="91440" tIns="45720" rIns="91440" bIns="45720" anchor="ctr">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a:p>
        </p:txBody>
      </p:sp>
      <p:sp>
        <p:nvSpPr>
          <p:cNvPr id="67" name="ïṧļïḋê">
            <a:extLst>
              <a:ext uri="{FF2B5EF4-FFF2-40B4-BE49-F238E27FC236}">
                <a16:creationId xmlns:a16="http://schemas.microsoft.com/office/drawing/2014/main" id="{C7C6F335-7EDC-42A8-8FA9-DD0B16799738}"/>
              </a:ext>
            </a:extLst>
          </p:cNvPr>
          <p:cNvSpPr>
            <a:spLocks noChangeAspect="1"/>
          </p:cNvSpPr>
          <p:nvPr/>
        </p:nvSpPr>
        <p:spPr bwMode="auto">
          <a:xfrm>
            <a:off x="808400" y="4931838"/>
            <a:ext cx="648000" cy="514208"/>
          </a:xfrm>
          <a:custGeom>
            <a:avLst/>
            <a:gdLst>
              <a:gd name="T0" fmla="*/ 2641 w 3160"/>
              <a:gd name="T1" fmla="*/ 0 h 2511"/>
              <a:gd name="T2" fmla="*/ 1167 w 3160"/>
              <a:gd name="T3" fmla="*/ 1474 h 2511"/>
              <a:gd name="T4" fmla="*/ 519 w 3160"/>
              <a:gd name="T5" fmla="*/ 826 h 2511"/>
              <a:gd name="T6" fmla="*/ 0 w 3160"/>
              <a:gd name="T7" fmla="*/ 1344 h 2511"/>
              <a:gd name="T8" fmla="*/ 1167 w 3160"/>
              <a:gd name="T9" fmla="*/ 2511 h 2511"/>
              <a:gd name="T10" fmla="*/ 3160 w 3160"/>
              <a:gd name="T11" fmla="*/ 519 h 2511"/>
              <a:gd name="T12" fmla="*/ 2641 w 3160"/>
              <a:gd name="T13" fmla="*/ 0 h 2511"/>
            </a:gdLst>
            <a:ahLst/>
            <a:cxnLst>
              <a:cxn ang="0">
                <a:pos x="T0" y="T1"/>
              </a:cxn>
              <a:cxn ang="0">
                <a:pos x="T2" y="T3"/>
              </a:cxn>
              <a:cxn ang="0">
                <a:pos x="T4" y="T5"/>
              </a:cxn>
              <a:cxn ang="0">
                <a:pos x="T6" y="T7"/>
              </a:cxn>
              <a:cxn ang="0">
                <a:pos x="T8" y="T9"/>
              </a:cxn>
              <a:cxn ang="0">
                <a:pos x="T10" y="T11"/>
              </a:cxn>
              <a:cxn ang="0">
                <a:pos x="T12" y="T13"/>
              </a:cxn>
            </a:cxnLst>
            <a:rect l="0" t="0" r="r" b="b"/>
            <a:pathLst>
              <a:path w="3160" h="2511">
                <a:moveTo>
                  <a:pt x="2641" y="0"/>
                </a:moveTo>
                <a:lnTo>
                  <a:pt x="1167" y="1474"/>
                </a:lnTo>
                <a:lnTo>
                  <a:pt x="519" y="826"/>
                </a:lnTo>
                <a:lnTo>
                  <a:pt x="0" y="1344"/>
                </a:lnTo>
                <a:lnTo>
                  <a:pt x="1167" y="2511"/>
                </a:lnTo>
                <a:lnTo>
                  <a:pt x="3160" y="519"/>
                </a:lnTo>
                <a:lnTo>
                  <a:pt x="2641" y="0"/>
                </a:lnTo>
                <a:close/>
              </a:path>
            </a:pathLst>
          </a:custGeom>
          <a:solidFill>
            <a:schemeClr val="tx1">
              <a:lumMod val="65000"/>
              <a:lumOff val="35000"/>
            </a:schemeClr>
          </a:solidFill>
          <a:ln w="9525">
            <a:noFill/>
            <a:round/>
            <a:headEnd/>
            <a:tailEnd/>
          </a:ln>
        </p:spPr>
        <p:txBody>
          <a:bodyPr wrap="square" lIns="91440" tIns="45720" rIns="91440" bIns="45720" anchor="ctr">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a:p>
        </p:txBody>
      </p:sp>
      <p:sp>
        <p:nvSpPr>
          <p:cNvPr id="20" name="íSḻîďè">
            <a:extLst>
              <a:ext uri="{FF2B5EF4-FFF2-40B4-BE49-F238E27FC236}">
                <a16:creationId xmlns:a16="http://schemas.microsoft.com/office/drawing/2014/main" id="{D667ECDD-71ED-4C8E-94DA-01C7F9A33A8E}"/>
              </a:ext>
            </a:extLst>
          </p:cNvPr>
          <p:cNvSpPr txBox="1"/>
          <p:nvPr/>
        </p:nvSpPr>
        <p:spPr>
          <a:xfrm>
            <a:off x="2578146" y="1416743"/>
            <a:ext cx="971489" cy="647333"/>
          </a:xfrm>
          <a:prstGeom prst="rect">
            <a:avLst/>
          </a:prstGeom>
          <a:noFill/>
        </p:spPr>
        <p:txBody>
          <a:bodyPr wrap="square" lIns="91440" tIns="45720" rIns="91440" bIns="45720" anchor="ctr" anchorCtr="1">
            <a:normAutofit/>
          </a:bodyPr>
          <a:lstStyle/>
          <a:p>
            <a:pPr algn="ctr"/>
            <a:r>
              <a:rPr lang="en-US" altLang="zh-CN" b="1" dirty="0">
                <a:solidFill>
                  <a:schemeClr val="bg1"/>
                </a:solidFill>
              </a:rPr>
              <a:t>30%</a:t>
            </a:r>
            <a:endParaRPr lang="en-US" b="1" dirty="0">
              <a:solidFill>
                <a:schemeClr val="bg1"/>
              </a:solidFill>
            </a:endParaRPr>
          </a:p>
        </p:txBody>
      </p:sp>
      <p:sp>
        <p:nvSpPr>
          <p:cNvPr id="21" name="iṣḻiḓe">
            <a:extLst>
              <a:ext uri="{FF2B5EF4-FFF2-40B4-BE49-F238E27FC236}">
                <a16:creationId xmlns:a16="http://schemas.microsoft.com/office/drawing/2014/main" id="{23DD9DDF-8FA7-433F-BCDE-C585C1BDA284}"/>
              </a:ext>
            </a:extLst>
          </p:cNvPr>
          <p:cNvSpPr txBox="1"/>
          <p:nvPr/>
        </p:nvSpPr>
        <p:spPr>
          <a:xfrm>
            <a:off x="2578146" y="2567783"/>
            <a:ext cx="971489" cy="647333"/>
          </a:xfrm>
          <a:prstGeom prst="rect">
            <a:avLst/>
          </a:prstGeom>
          <a:noFill/>
        </p:spPr>
        <p:txBody>
          <a:bodyPr wrap="square" lIns="91440" tIns="45720" rIns="91440" bIns="45720" anchor="ctr" anchorCtr="1">
            <a:normAutofit/>
          </a:bodyPr>
          <a:lstStyle/>
          <a:p>
            <a:pPr algn="ctr"/>
            <a:r>
              <a:rPr lang="en-US" altLang="zh-CN" b="1" dirty="0">
                <a:solidFill>
                  <a:schemeClr val="bg1"/>
                </a:solidFill>
              </a:rPr>
              <a:t>65%</a:t>
            </a:r>
            <a:endParaRPr lang="en-US" b="1" dirty="0">
              <a:solidFill>
                <a:schemeClr val="bg1"/>
              </a:solidFill>
            </a:endParaRPr>
          </a:p>
        </p:txBody>
      </p:sp>
      <p:sp>
        <p:nvSpPr>
          <p:cNvPr id="22" name="íṩḷíḋè">
            <a:extLst>
              <a:ext uri="{FF2B5EF4-FFF2-40B4-BE49-F238E27FC236}">
                <a16:creationId xmlns:a16="http://schemas.microsoft.com/office/drawing/2014/main" id="{E0CCE52B-E403-4270-92E2-9663F2BB1253}"/>
              </a:ext>
            </a:extLst>
          </p:cNvPr>
          <p:cNvSpPr txBox="1"/>
          <p:nvPr/>
        </p:nvSpPr>
        <p:spPr>
          <a:xfrm>
            <a:off x="2578146" y="3716529"/>
            <a:ext cx="971489" cy="647333"/>
          </a:xfrm>
          <a:prstGeom prst="rect">
            <a:avLst/>
          </a:prstGeom>
          <a:noFill/>
        </p:spPr>
        <p:txBody>
          <a:bodyPr wrap="square" lIns="91440" tIns="45720" rIns="91440" bIns="45720" anchor="ctr" anchorCtr="1">
            <a:normAutofit/>
          </a:bodyPr>
          <a:lstStyle/>
          <a:p>
            <a:pPr algn="ctr"/>
            <a:r>
              <a:rPr lang="en-US" altLang="zh-CN" b="1" dirty="0">
                <a:solidFill>
                  <a:schemeClr val="bg1"/>
                </a:solidFill>
              </a:rPr>
              <a:t>80%</a:t>
            </a:r>
            <a:endParaRPr lang="en-US" b="1" dirty="0">
              <a:solidFill>
                <a:schemeClr val="bg1"/>
              </a:solidFill>
            </a:endParaRPr>
          </a:p>
        </p:txBody>
      </p:sp>
      <p:sp>
        <p:nvSpPr>
          <p:cNvPr id="23" name="íṧḻïḋê">
            <a:extLst>
              <a:ext uri="{FF2B5EF4-FFF2-40B4-BE49-F238E27FC236}">
                <a16:creationId xmlns:a16="http://schemas.microsoft.com/office/drawing/2014/main" id="{07FA9B4A-4D5D-4D03-98A6-C33114757B4F}"/>
              </a:ext>
            </a:extLst>
          </p:cNvPr>
          <p:cNvSpPr txBox="1"/>
          <p:nvPr/>
        </p:nvSpPr>
        <p:spPr>
          <a:xfrm>
            <a:off x="2578146" y="4865276"/>
            <a:ext cx="971489" cy="647333"/>
          </a:xfrm>
          <a:prstGeom prst="rect">
            <a:avLst/>
          </a:prstGeom>
          <a:noFill/>
        </p:spPr>
        <p:txBody>
          <a:bodyPr wrap="square" lIns="91440" tIns="45720" rIns="91440" bIns="45720" anchor="ctr" anchorCtr="1">
            <a:normAutofit/>
          </a:bodyPr>
          <a:lstStyle/>
          <a:p>
            <a:pPr algn="ctr"/>
            <a:r>
              <a:rPr lang="en-US" altLang="zh-CN" b="1" dirty="0">
                <a:solidFill>
                  <a:schemeClr val="bg1"/>
                </a:solidFill>
              </a:rPr>
              <a:t>100%</a:t>
            </a:r>
            <a:endParaRPr lang="en-US" b="1" dirty="0">
              <a:solidFill>
                <a:schemeClr val="bg1"/>
              </a:solidFill>
            </a:endParaRPr>
          </a:p>
        </p:txBody>
      </p:sp>
      <p:grpSp>
        <p:nvGrpSpPr>
          <p:cNvPr id="24" name="íşḷîḍe">
            <a:extLst>
              <a:ext uri="{FF2B5EF4-FFF2-40B4-BE49-F238E27FC236}">
                <a16:creationId xmlns:a16="http://schemas.microsoft.com/office/drawing/2014/main" id="{F2B9FA10-6C38-4270-BEA6-8F5D969A1615}"/>
              </a:ext>
            </a:extLst>
          </p:cNvPr>
          <p:cNvGrpSpPr/>
          <p:nvPr/>
        </p:nvGrpSpPr>
        <p:grpSpPr>
          <a:xfrm>
            <a:off x="11364278" y="1384007"/>
            <a:ext cx="135473" cy="4161335"/>
            <a:chOff x="11217020" y="1589315"/>
            <a:chExt cx="131408" cy="4036465"/>
          </a:xfrm>
        </p:grpSpPr>
        <p:sp>
          <p:nvSpPr>
            <p:cNvPr id="37" name="ïšḷîďé">
              <a:extLst>
                <a:ext uri="{FF2B5EF4-FFF2-40B4-BE49-F238E27FC236}">
                  <a16:creationId xmlns:a16="http://schemas.microsoft.com/office/drawing/2014/main" id="{28847ADE-9AE9-469B-8645-DBFA6F57C066}"/>
                </a:ext>
              </a:extLst>
            </p:cNvPr>
            <p:cNvSpPr/>
            <p:nvPr/>
          </p:nvSpPr>
          <p:spPr>
            <a:xfrm>
              <a:off x="11217020" y="1589315"/>
              <a:ext cx="131408" cy="691413"/>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endParaRPr dirty="0"/>
            </a:p>
          </p:txBody>
        </p:sp>
        <p:sp>
          <p:nvSpPr>
            <p:cNvPr id="38" name="ïṡ1îḑé">
              <a:extLst>
                <a:ext uri="{FF2B5EF4-FFF2-40B4-BE49-F238E27FC236}">
                  <a16:creationId xmlns:a16="http://schemas.microsoft.com/office/drawing/2014/main" id="{B39C90E9-3B24-4CAB-8271-C144EF978E8F}"/>
                </a:ext>
              </a:extLst>
            </p:cNvPr>
            <p:cNvSpPr/>
            <p:nvPr/>
          </p:nvSpPr>
          <p:spPr>
            <a:xfrm>
              <a:off x="11217020" y="2704332"/>
              <a:ext cx="131408" cy="691413"/>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endParaRPr/>
            </a:p>
          </p:txBody>
        </p:sp>
        <p:sp>
          <p:nvSpPr>
            <p:cNvPr id="39" name="iṣľîďê">
              <a:extLst>
                <a:ext uri="{FF2B5EF4-FFF2-40B4-BE49-F238E27FC236}">
                  <a16:creationId xmlns:a16="http://schemas.microsoft.com/office/drawing/2014/main" id="{67FC4E77-929D-4470-BCF1-2989C788BBAC}"/>
                </a:ext>
              </a:extLst>
            </p:cNvPr>
            <p:cNvSpPr/>
            <p:nvPr/>
          </p:nvSpPr>
          <p:spPr>
            <a:xfrm>
              <a:off x="11217020" y="3819349"/>
              <a:ext cx="131408" cy="691413"/>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endParaRPr/>
            </a:p>
          </p:txBody>
        </p:sp>
        <p:sp>
          <p:nvSpPr>
            <p:cNvPr id="40" name="iṥḻîḑê">
              <a:extLst>
                <a:ext uri="{FF2B5EF4-FFF2-40B4-BE49-F238E27FC236}">
                  <a16:creationId xmlns:a16="http://schemas.microsoft.com/office/drawing/2014/main" id="{C0A005B9-9417-4785-AA4E-F187C75770B6}"/>
                </a:ext>
              </a:extLst>
            </p:cNvPr>
            <p:cNvSpPr/>
            <p:nvPr/>
          </p:nvSpPr>
          <p:spPr>
            <a:xfrm>
              <a:off x="11217020" y="4934367"/>
              <a:ext cx="131408" cy="691413"/>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endParaRPr/>
            </a:p>
          </p:txBody>
        </p:sp>
      </p:grpSp>
      <p:sp>
        <p:nvSpPr>
          <p:cNvPr id="35" name="iśḻîḋè">
            <a:extLst>
              <a:ext uri="{FF2B5EF4-FFF2-40B4-BE49-F238E27FC236}">
                <a16:creationId xmlns:a16="http://schemas.microsoft.com/office/drawing/2014/main" id="{EEF7E66A-6E71-4AF8-9572-E41AFCC17B9D}"/>
              </a:ext>
            </a:extLst>
          </p:cNvPr>
          <p:cNvSpPr txBox="1"/>
          <p:nvPr/>
        </p:nvSpPr>
        <p:spPr bwMode="auto">
          <a:xfrm>
            <a:off x="7143104" y="1313794"/>
            <a:ext cx="4221174" cy="319547"/>
          </a:xfrm>
          <a:prstGeom prst="rect">
            <a:avLst/>
          </a:prstGeom>
          <a:noFill/>
        </p:spPr>
        <p:txBody>
          <a:bodyPr wrap="square" lIns="91440" tIns="45720" rIns="91440" bIns="45720" anchor="ctr" anchorCtr="0">
            <a:normAutofit/>
          </a:bodyPr>
          <a:lstStyle/>
          <a:p>
            <a:pPr algn="r">
              <a:spcBef>
                <a:spcPct val="0"/>
              </a:spcBef>
            </a:pPr>
            <a:r>
              <a:rPr lang="zh-CN" altLang="en-US" sz="1400" b="1" dirty="0"/>
              <a:t>旧有系统容器化</a:t>
            </a:r>
            <a:endParaRPr lang="en-US" altLang="zh-CN" sz="1400" b="1" dirty="0"/>
          </a:p>
        </p:txBody>
      </p:sp>
      <p:grpSp>
        <p:nvGrpSpPr>
          <p:cNvPr id="26" name="íṡļîďê">
            <a:extLst>
              <a:ext uri="{FF2B5EF4-FFF2-40B4-BE49-F238E27FC236}">
                <a16:creationId xmlns:a16="http://schemas.microsoft.com/office/drawing/2014/main" id="{344864FD-90BB-45D1-B165-4D2679E8D8BE}"/>
              </a:ext>
            </a:extLst>
          </p:cNvPr>
          <p:cNvGrpSpPr/>
          <p:nvPr/>
        </p:nvGrpSpPr>
        <p:grpSpPr>
          <a:xfrm>
            <a:off x="7117714" y="2464447"/>
            <a:ext cx="4246564" cy="892931"/>
            <a:chOff x="8495058" y="2637333"/>
            <a:chExt cx="2209454" cy="866137"/>
          </a:xfrm>
        </p:grpSpPr>
        <p:sp>
          <p:nvSpPr>
            <p:cNvPr id="33" name="îṡḷiḍè">
              <a:extLst>
                <a:ext uri="{FF2B5EF4-FFF2-40B4-BE49-F238E27FC236}">
                  <a16:creationId xmlns:a16="http://schemas.microsoft.com/office/drawing/2014/main" id="{09CC74F0-9F8E-46AB-ABCD-F261E3692D79}"/>
                </a:ext>
              </a:extLst>
            </p:cNvPr>
            <p:cNvSpPr txBox="1"/>
            <p:nvPr/>
          </p:nvSpPr>
          <p:spPr bwMode="auto">
            <a:xfrm>
              <a:off x="8508268" y="2637333"/>
              <a:ext cx="2196244" cy="309958"/>
            </a:xfrm>
            <a:prstGeom prst="rect">
              <a:avLst/>
            </a:prstGeom>
            <a:noFill/>
          </p:spPr>
          <p:txBody>
            <a:bodyPr wrap="square" lIns="91440" tIns="45720" rIns="91440" bIns="45720" anchor="ctr" anchorCtr="0">
              <a:normAutofit/>
            </a:bodyPr>
            <a:lstStyle/>
            <a:p>
              <a:pPr algn="r">
                <a:spcBef>
                  <a:spcPct val="0"/>
                </a:spcBef>
              </a:pPr>
              <a:r>
                <a:rPr lang="zh-CN" altLang="en-US" sz="1400" b="1" dirty="0"/>
                <a:t>中央服务拆分</a:t>
              </a:r>
              <a:endParaRPr lang="en-US" altLang="zh-CN" sz="1400" b="1" dirty="0"/>
            </a:p>
          </p:txBody>
        </p:sp>
        <p:sp>
          <p:nvSpPr>
            <p:cNvPr id="34" name="ïṧḻiḋé">
              <a:extLst>
                <a:ext uri="{FF2B5EF4-FFF2-40B4-BE49-F238E27FC236}">
                  <a16:creationId xmlns:a16="http://schemas.microsoft.com/office/drawing/2014/main" id="{FD2E2C2F-8485-4055-B5B4-AB95B821645A}"/>
                </a:ext>
              </a:extLst>
            </p:cNvPr>
            <p:cNvSpPr txBox="1"/>
            <p:nvPr/>
          </p:nvSpPr>
          <p:spPr bwMode="auto">
            <a:xfrm>
              <a:off x="8495058" y="2947291"/>
              <a:ext cx="2196244" cy="556179"/>
            </a:xfrm>
            <a:prstGeom prst="rect">
              <a:avLst/>
            </a:prstGeom>
            <a:noFill/>
          </p:spPr>
          <p:txBody>
            <a:bodyPr wrap="square" lIns="91440" tIns="45720" rIns="91440" bIns="45720" anchor="t" anchorCtr="0">
              <a:normAutofit/>
            </a:bodyPr>
            <a:lstStyle/>
            <a:p>
              <a:pPr algn="r">
                <a:lnSpc>
                  <a:spcPct val="120000"/>
                </a:lnSpc>
              </a:pPr>
              <a:r>
                <a:rPr lang="zh-CN" altLang="en-US" sz="1100" dirty="0"/>
                <a:t>在中央将各系统进行微服务拆分，切分部分流量指向新服务作为试点，反馈成功后切换到新系统</a:t>
              </a:r>
              <a:endParaRPr lang="en-US" altLang="zh-CN" sz="1100" dirty="0"/>
            </a:p>
          </p:txBody>
        </p:sp>
      </p:grpSp>
      <p:sp>
        <p:nvSpPr>
          <p:cNvPr id="31" name="iŝḷiďé">
            <a:extLst>
              <a:ext uri="{FF2B5EF4-FFF2-40B4-BE49-F238E27FC236}">
                <a16:creationId xmlns:a16="http://schemas.microsoft.com/office/drawing/2014/main" id="{05C3A40E-FAC9-4E29-8657-647BB74B34A4}"/>
              </a:ext>
            </a:extLst>
          </p:cNvPr>
          <p:cNvSpPr txBox="1"/>
          <p:nvPr/>
        </p:nvSpPr>
        <p:spPr bwMode="auto">
          <a:xfrm>
            <a:off x="7143104" y="3614436"/>
            <a:ext cx="4221174" cy="319547"/>
          </a:xfrm>
          <a:prstGeom prst="rect">
            <a:avLst/>
          </a:prstGeom>
          <a:noFill/>
        </p:spPr>
        <p:txBody>
          <a:bodyPr wrap="square" lIns="91440" tIns="45720" rIns="91440" bIns="45720" anchor="ctr" anchorCtr="0">
            <a:normAutofit/>
          </a:bodyPr>
          <a:lstStyle/>
          <a:p>
            <a:pPr algn="r">
              <a:spcBef>
                <a:spcPct val="0"/>
              </a:spcBef>
            </a:pPr>
            <a:r>
              <a:rPr lang="zh-CN" altLang="en-US" sz="1400" b="1" dirty="0"/>
              <a:t>地方服务逐步替换</a:t>
            </a:r>
            <a:endParaRPr lang="en-US" altLang="zh-CN" sz="1400" b="1" dirty="0"/>
          </a:p>
        </p:txBody>
      </p:sp>
      <p:sp>
        <p:nvSpPr>
          <p:cNvPr id="29" name="îs1ïdè">
            <a:extLst>
              <a:ext uri="{FF2B5EF4-FFF2-40B4-BE49-F238E27FC236}">
                <a16:creationId xmlns:a16="http://schemas.microsoft.com/office/drawing/2014/main" id="{E2E72BAF-3699-4C36-992F-B9ACD3D35ADE}"/>
              </a:ext>
            </a:extLst>
          </p:cNvPr>
          <p:cNvSpPr txBox="1"/>
          <p:nvPr/>
        </p:nvSpPr>
        <p:spPr bwMode="auto">
          <a:xfrm>
            <a:off x="7143103" y="4799025"/>
            <a:ext cx="4221174" cy="319547"/>
          </a:xfrm>
          <a:prstGeom prst="rect">
            <a:avLst/>
          </a:prstGeom>
          <a:noFill/>
        </p:spPr>
        <p:txBody>
          <a:bodyPr wrap="square" lIns="91440" tIns="45720" rIns="91440" bIns="45720" anchor="ctr" anchorCtr="0">
            <a:normAutofit/>
          </a:bodyPr>
          <a:lstStyle/>
          <a:p>
            <a:pPr algn="r">
              <a:spcBef>
                <a:spcPct val="0"/>
              </a:spcBef>
            </a:pPr>
            <a:r>
              <a:rPr lang="zh-CN" altLang="en-US" sz="1400" b="1" dirty="0"/>
              <a:t>全部系统完成改造</a:t>
            </a:r>
            <a:endParaRPr lang="en-US" altLang="zh-CN" sz="1400" b="1" dirty="0"/>
          </a:p>
        </p:txBody>
      </p:sp>
    </p:spTree>
    <p:extLst>
      <p:ext uri="{BB962C8B-B14F-4D97-AF65-F5344CB8AC3E}">
        <p14:creationId xmlns:p14="http://schemas.microsoft.com/office/powerpoint/2010/main" val="11141635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9690E3-A683-4808-BCE4-8287091DC5E2}"/>
              </a:ext>
            </a:extLst>
          </p:cNvPr>
          <p:cNvSpPr>
            <a:spLocks noGrp="1"/>
          </p:cNvSpPr>
          <p:nvPr>
            <p:ph type="title"/>
          </p:nvPr>
        </p:nvSpPr>
        <p:spPr/>
        <p:txBody>
          <a:bodyPr/>
          <a:lstStyle/>
          <a:p>
            <a:r>
              <a:rPr lang="zh-CN" altLang="en-US" dirty="0">
                <a:cs typeface="+mn-ea"/>
                <a:sym typeface="+mn-lt"/>
              </a:rPr>
              <a:t>整体流程</a:t>
            </a:r>
            <a:endParaRPr lang="zh-CN" altLang="en-US" dirty="0"/>
          </a:p>
        </p:txBody>
      </p:sp>
      <p:sp>
        <p:nvSpPr>
          <p:cNvPr id="4" name="文本占位符 3">
            <a:extLst>
              <a:ext uri="{FF2B5EF4-FFF2-40B4-BE49-F238E27FC236}">
                <a16:creationId xmlns:a16="http://schemas.microsoft.com/office/drawing/2014/main" id="{135C1B17-8E72-4F90-BE2E-BB20458BF587}"/>
              </a:ext>
            </a:extLst>
          </p:cNvPr>
          <p:cNvSpPr>
            <a:spLocks noGrp="1"/>
          </p:cNvSpPr>
          <p:nvPr>
            <p:ph type="body" sz="quarter" idx="14"/>
          </p:nvPr>
        </p:nvSpPr>
        <p:spPr/>
        <p:txBody>
          <a:bodyPr/>
          <a:lstStyle/>
          <a:p>
            <a:r>
              <a:rPr lang="en-US" altLang="zh-CN" dirty="0"/>
              <a:t>Design</a:t>
            </a:r>
          </a:p>
        </p:txBody>
      </p:sp>
      <p:sp>
        <p:nvSpPr>
          <p:cNvPr id="5" name="页脚占位符 4">
            <a:extLst>
              <a:ext uri="{FF2B5EF4-FFF2-40B4-BE49-F238E27FC236}">
                <a16:creationId xmlns:a16="http://schemas.microsoft.com/office/drawing/2014/main" id="{1538E31A-B3AE-45EA-9421-657EFCC4204B}"/>
              </a:ext>
            </a:extLst>
          </p:cNvPr>
          <p:cNvSpPr>
            <a:spLocks noGrp="1"/>
          </p:cNvSpPr>
          <p:nvPr>
            <p:ph type="ftr" sz="quarter" idx="16"/>
          </p:nvPr>
        </p:nvSpPr>
        <p:spPr/>
        <p:txBody>
          <a:bodyPr/>
          <a:lstStyle/>
          <a:p>
            <a:pPr algn="l"/>
            <a:r>
              <a:rPr lang="en-US" altLang="zh-CN"/>
              <a:t>Sinosoft</a:t>
            </a:r>
            <a:endParaRPr lang="zh-CN" altLang="en-US" dirty="0"/>
          </a:p>
        </p:txBody>
      </p:sp>
      <p:sp>
        <p:nvSpPr>
          <p:cNvPr id="6" name="灯片编号占位符 5">
            <a:extLst>
              <a:ext uri="{FF2B5EF4-FFF2-40B4-BE49-F238E27FC236}">
                <a16:creationId xmlns:a16="http://schemas.microsoft.com/office/drawing/2014/main" id="{564C7F38-BF05-48D3-964D-202363791A28}"/>
              </a:ext>
            </a:extLst>
          </p:cNvPr>
          <p:cNvSpPr>
            <a:spLocks noGrp="1"/>
          </p:cNvSpPr>
          <p:nvPr>
            <p:ph type="sldNum" sz="quarter" idx="17"/>
          </p:nvPr>
        </p:nvSpPr>
        <p:spPr/>
        <p:txBody>
          <a:bodyPr/>
          <a:lstStyle/>
          <a:p>
            <a:fld id="{BBDC343A-A076-4A81-9DCA-503C379E2897}" type="slidenum">
              <a:rPr lang="zh-CN" altLang="en-US" smtClean="0"/>
              <a:t>27</a:t>
            </a:fld>
            <a:endParaRPr lang="zh-CN" altLang="en-US" dirty="0"/>
          </a:p>
        </p:txBody>
      </p:sp>
      <p:sp>
        <p:nvSpPr>
          <p:cNvPr id="8" name="ïşľîḋe">
            <a:extLst>
              <a:ext uri="{FF2B5EF4-FFF2-40B4-BE49-F238E27FC236}">
                <a16:creationId xmlns:a16="http://schemas.microsoft.com/office/drawing/2014/main" id="{8BA6C2B3-9E19-4343-9953-865D394F5464}"/>
              </a:ext>
            </a:extLst>
          </p:cNvPr>
          <p:cNvSpPr/>
          <p:nvPr/>
        </p:nvSpPr>
        <p:spPr bwMode="auto">
          <a:xfrm>
            <a:off x="669924" y="1164889"/>
            <a:ext cx="3416433" cy="1151040"/>
          </a:xfrm>
          <a:custGeom>
            <a:avLst/>
            <a:gdLst/>
            <a:ahLst/>
            <a:cxnLst>
              <a:cxn ang="0">
                <a:pos x="661" y="0"/>
              </a:cxn>
              <a:cxn ang="0">
                <a:pos x="0" y="0"/>
              </a:cxn>
              <a:cxn ang="0">
                <a:pos x="0" y="251"/>
              </a:cxn>
              <a:cxn ang="0">
                <a:pos x="661" y="251"/>
              </a:cxn>
              <a:cxn ang="0">
                <a:pos x="745" y="125"/>
              </a:cxn>
              <a:cxn ang="0">
                <a:pos x="661" y="0"/>
              </a:cxn>
            </a:cxnLst>
            <a:rect l="0" t="0" r="r" b="b"/>
            <a:pathLst>
              <a:path w="745" h="251">
                <a:moveTo>
                  <a:pt x="661" y="0"/>
                </a:moveTo>
                <a:lnTo>
                  <a:pt x="0" y="0"/>
                </a:lnTo>
                <a:lnTo>
                  <a:pt x="0" y="251"/>
                </a:lnTo>
                <a:lnTo>
                  <a:pt x="661" y="251"/>
                </a:lnTo>
                <a:lnTo>
                  <a:pt x="745" y="125"/>
                </a:lnTo>
                <a:lnTo>
                  <a:pt x="661" y="0"/>
                </a:lnTo>
                <a:close/>
              </a:path>
            </a:pathLst>
          </a:custGeom>
          <a:solidFill>
            <a:schemeClr val="bg1">
              <a:lumMod val="75000"/>
            </a:schemeClr>
          </a:solidFill>
          <a:ln w="9525">
            <a:noFill/>
            <a:round/>
            <a:headEnd/>
            <a:tailEnd/>
          </a:ln>
        </p:spPr>
        <p:txBody>
          <a:bodyPr wrap="square" lIns="91440" tIns="45720" rIns="91440" bIns="45720" anchor="ctr">
            <a:normAutofit/>
          </a:bodyPr>
          <a:lstStyle/>
          <a:p>
            <a:pPr algn="ctr"/>
            <a:endParaRPr/>
          </a:p>
        </p:txBody>
      </p:sp>
      <p:sp>
        <p:nvSpPr>
          <p:cNvPr id="9" name="íṥļiďè">
            <a:extLst>
              <a:ext uri="{FF2B5EF4-FFF2-40B4-BE49-F238E27FC236}">
                <a16:creationId xmlns:a16="http://schemas.microsoft.com/office/drawing/2014/main" id="{E76ECA8C-EA3D-456A-B2DB-9E791A69637B}"/>
              </a:ext>
            </a:extLst>
          </p:cNvPr>
          <p:cNvSpPr/>
          <p:nvPr/>
        </p:nvSpPr>
        <p:spPr bwMode="auto">
          <a:xfrm>
            <a:off x="669924" y="1164889"/>
            <a:ext cx="1205941" cy="1151040"/>
          </a:xfrm>
          <a:custGeom>
            <a:avLst/>
            <a:gdLst/>
            <a:ahLst/>
            <a:cxnLst>
              <a:cxn ang="0">
                <a:pos x="330" y="0"/>
              </a:cxn>
              <a:cxn ang="0">
                <a:pos x="0" y="0"/>
              </a:cxn>
              <a:cxn ang="0">
                <a:pos x="0" y="251"/>
              </a:cxn>
              <a:cxn ang="0">
                <a:pos x="330" y="251"/>
              </a:cxn>
              <a:cxn ang="0">
                <a:pos x="415" y="125"/>
              </a:cxn>
              <a:cxn ang="0">
                <a:pos x="330" y="0"/>
              </a:cxn>
            </a:cxnLst>
            <a:rect l="0" t="0" r="r" b="b"/>
            <a:pathLst>
              <a:path w="415" h="251">
                <a:moveTo>
                  <a:pt x="330" y="0"/>
                </a:moveTo>
                <a:lnTo>
                  <a:pt x="0" y="0"/>
                </a:lnTo>
                <a:lnTo>
                  <a:pt x="0" y="251"/>
                </a:lnTo>
                <a:lnTo>
                  <a:pt x="330" y="251"/>
                </a:lnTo>
                <a:lnTo>
                  <a:pt x="415" y="125"/>
                </a:lnTo>
                <a:lnTo>
                  <a:pt x="330" y="0"/>
                </a:lnTo>
                <a:close/>
              </a:path>
            </a:pathLst>
          </a:custGeom>
          <a:solidFill>
            <a:schemeClr val="bg1">
              <a:lumMod val="95000"/>
            </a:schemeClr>
          </a:solidFill>
          <a:ln w="9525">
            <a:noFill/>
            <a:round/>
            <a:headEnd/>
            <a:tailEnd/>
          </a:ln>
          <a:effectLst/>
        </p:spPr>
        <p:txBody>
          <a:bodyPr wrap="square" lIns="91440" tIns="45720" rIns="91440" bIns="45720" anchor="ctr">
            <a:normAutofit/>
          </a:bodyPr>
          <a:lstStyle/>
          <a:p>
            <a:pPr algn="ctr"/>
            <a:endParaRPr/>
          </a:p>
        </p:txBody>
      </p:sp>
      <p:sp>
        <p:nvSpPr>
          <p:cNvPr id="10" name="iśļïḋè">
            <a:extLst>
              <a:ext uri="{FF2B5EF4-FFF2-40B4-BE49-F238E27FC236}">
                <a16:creationId xmlns:a16="http://schemas.microsoft.com/office/drawing/2014/main" id="{78120CC3-6894-4B78-8A7E-9D8B74B77064}"/>
              </a:ext>
            </a:extLst>
          </p:cNvPr>
          <p:cNvSpPr/>
          <p:nvPr/>
        </p:nvSpPr>
        <p:spPr bwMode="auto">
          <a:xfrm>
            <a:off x="669924" y="2315929"/>
            <a:ext cx="4365694" cy="1151040"/>
          </a:xfrm>
          <a:custGeom>
            <a:avLst/>
            <a:gdLst/>
            <a:ahLst/>
            <a:cxnLst>
              <a:cxn ang="0">
                <a:pos x="952" y="125"/>
              </a:cxn>
              <a:cxn ang="0">
                <a:pos x="867" y="0"/>
              </a:cxn>
              <a:cxn ang="0">
                <a:pos x="0" y="0"/>
              </a:cxn>
              <a:cxn ang="0">
                <a:pos x="0" y="251"/>
              </a:cxn>
              <a:cxn ang="0">
                <a:pos x="867" y="251"/>
              </a:cxn>
              <a:cxn ang="0">
                <a:pos x="867" y="251"/>
              </a:cxn>
              <a:cxn ang="0">
                <a:pos x="952" y="125"/>
              </a:cxn>
            </a:cxnLst>
            <a:rect l="0" t="0" r="r" b="b"/>
            <a:pathLst>
              <a:path w="952" h="251">
                <a:moveTo>
                  <a:pt x="952" y="125"/>
                </a:moveTo>
                <a:lnTo>
                  <a:pt x="867" y="0"/>
                </a:lnTo>
                <a:lnTo>
                  <a:pt x="0" y="0"/>
                </a:lnTo>
                <a:lnTo>
                  <a:pt x="0" y="251"/>
                </a:lnTo>
                <a:lnTo>
                  <a:pt x="867" y="251"/>
                </a:lnTo>
                <a:lnTo>
                  <a:pt x="867" y="251"/>
                </a:lnTo>
                <a:lnTo>
                  <a:pt x="952" y="125"/>
                </a:lnTo>
                <a:close/>
              </a:path>
            </a:pathLst>
          </a:custGeom>
          <a:solidFill>
            <a:schemeClr val="bg1">
              <a:lumMod val="75000"/>
            </a:schemeClr>
          </a:solidFill>
          <a:ln w="9525">
            <a:noFill/>
            <a:round/>
            <a:headEnd/>
            <a:tailEnd/>
          </a:ln>
        </p:spPr>
        <p:txBody>
          <a:bodyPr wrap="square" lIns="91440" tIns="45720" rIns="91440" bIns="45720" anchor="ctr">
            <a:normAutofit/>
          </a:bodyPr>
          <a:lstStyle/>
          <a:p>
            <a:pPr algn="ctr"/>
            <a:endParaRPr/>
          </a:p>
        </p:txBody>
      </p:sp>
      <p:sp>
        <p:nvSpPr>
          <p:cNvPr id="11" name="iṣḷidé">
            <a:extLst>
              <a:ext uri="{FF2B5EF4-FFF2-40B4-BE49-F238E27FC236}">
                <a16:creationId xmlns:a16="http://schemas.microsoft.com/office/drawing/2014/main" id="{C668CB38-0461-4D8A-B500-5740C23D5CBE}"/>
              </a:ext>
            </a:extLst>
          </p:cNvPr>
          <p:cNvSpPr/>
          <p:nvPr/>
        </p:nvSpPr>
        <p:spPr bwMode="auto">
          <a:xfrm>
            <a:off x="669924" y="2315929"/>
            <a:ext cx="1205941" cy="1151040"/>
          </a:xfrm>
          <a:custGeom>
            <a:avLst/>
            <a:gdLst/>
            <a:ahLst/>
            <a:cxnLst>
              <a:cxn ang="0">
                <a:pos x="330" y="0"/>
              </a:cxn>
              <a:cxn ang="0">
                <a:pos x="0" y="0"/>
              </a:cxn>
              <a:cxn ang="0">
                <a:pos x="0" y="251"/>
              </a:cxn>
              <a:cxn ang="0">
                <a:pos x="330" y="251"/>
              </a:cxn>
              <a:cxn ang="0">
                <a:pos x="415" y="125"/>
              </a:cxn>
              <a:cxn ang="0">
                <a:pos x="330" y="0"/>
              </a:cxn>
            </a:cxnLst>
            <a:rect l="0" t="0" r="r" b="b"/>
            <a:pathLst>
              <a:path w="415" h="251">
                <a:moveTo>
                  <a:pt x="330" y="0"/>
                </a:moveTo>
                <a:lnTo>
                  <a:pt x="0" y="0"/>
                </a:lnTo>
                <a:lnTo>
                  <a:pt x="0" y="251"/>
                </a:lnTo>
                <a:lnTo>
                  <a:pt x="330" y="251"/>
                </a:lnTo>
                <a:lnTo>
                  <a:pt x="415" y="125"/>
                </a:lnTo>
                <a:lnTo>
                  <a:pt x="330" y="0"/>
                </a:lnTo>
                <a:close/>
              </a:path>
            </a:pathLst>
          </a:custGeom>
          <a:solidFill>
            <a:schemeClr val="bg1">
              <a:lumMod val="95000"/>
            </a:schemeClr>
          </a:solidFill>
          <a:ln w="9525">
            <a:noFill/>
            <a:round/>
            <a:headEnd/>
            <a:tailEnd/>
          </a:ln>
          <a:effectLst/>
        </p:spPr>
        <p:txBody>
          <a:bodyPr wrap="square" lIns="91440" tIns="45720" rIns="91440" bIns="45720" anchor="ctr">
            <a:normAutofit/>
          </a:bodyPr>
          <a:lstStyle/>
          <a:p>
            <a:pPr algn="ctr"/>
            <a:endParaRPr/>
          </a:p>
        </p:txBody>
      </p:sp>
      <p:sp>
        <p:nvSpPr>
          <p:cNvPr id="12" name="íŝḷîḑê">
            <a:extLst>
              <a:ext uri="{FF2B5EF4-FFF2-40B4-BE49-F238E27FC236}">
                <a16:creationId xmlns:a16="http://schemas.microsoft.com/office/drawing/2014/main" id="{ADAC40CB-AB82-49AE-B3B1-8EC04BBB367D}"/>
              </a:ext>
            </a:extLst>
          </p:cNvPr>
          <p:cNvSpPr/>
          <p:nvPr/>
        </p:nvSpPr>
        <p:spPr bwMode="auto">
          <a:xfrm>
            <a:off x="669924" y="3466969"/>
            <a:ext cx="5310373" cy="1146453"/>
          </a:xfrm>
          <a:custGeom>
            <a:avLst/>
            <a:gdLst/>
            <a:ahLst/>
            <a:cxnLst>
              <a:cxn ang="0">
                <a:pos x="1074" y="0"/>
              </a:cxn>
              <a:cxn ang="0">
                <a:pos x="0" y="0"/>
              </a:cxn>
              <a:cxn ang="0">
                <a:pos x="0" y="250"/>
              </a:cxn>
              <a:cxn ang="0">
                <a:pos x="1074" y="250"/>
              </a:cxn>
              <a:cxn ang="0">
                <a:pos x="1158" y="125"/>
              </a:cxn>
              <a:cxn ang="0">
                <a:pos x="1074" y="0"/>
              </a:cxn>
            </a:cxnLst>
            <a:rect l="0" t="0" r="r" b="b"/>
            <a:pathLst>
              <a:path w="1158" h="250">
                <a:moveTo>
                  <a:pt x="1074" y="0"/>
                </a:moveTo>
                <a:lnTo>
                  <a:pt x="0" y="0"/>
                </a:lnTo>
                <a:lnTo>
                  <a:pt x="0" y="250"/>
                </a:lnTo>
                <a:lnTo>
                  <a:pt x="1074" y="250"/>
                </a:lnTo>
                <a:lnTo>
                  <a:pt x="1158" y="125"/>
                </a:lnTo>
                <a:lnTo>
                  <a:pt x="1074" y="0"/>
                </a:lnTo>
                <a:close/>
              </a:path>
            </a:pathLst>
          </a:custGeom>
          <a:solidFill>
            <a:schemeClr val="accent1"/>
          </a:solidFill>
          <a:ln w="9525">
            <a:noFill/>
            <a:round/>
            <a:headEnd/>
            <a:tailEnd/>
          </a:ln>
        </p:spPr>
        <p:txBody>
          <a:bodyPr wrap="square" lIns="91440" tIns="45720" rIns="91440" bIns="45720" anchor="ctr">
            <a:normAutofit/>
          </a:bodyPr>
          <a:lstStyle/>
          <a:p>
            <a:pPr algn="ctr"/>
            <a:endParaRPr/>
          </a:p>
        </p:txBody>
      </p:sp>
      <p:sp>
        <p:nvSpPr>
          <p:cNvPr id="13" name="ïs1ïḓe">
            <a:extLst>
              <a:ext uri="{FF2B5EF4-FFF2-40B4-BE49-F238E27FC236}">
                <a16:creationId xmlns:a16="http://schemas.microsoft.com/office/drawing/2014/main" id="{5DD02E03-8B6A-45A6-A777-251EA8E82E4E}"/>
              </a:ext>
            </a:extLst>
          </p:cNvPr>
          <p:cNvSpPr/>
          <p:nvPr/>
        </p:nvSpPr>
        <p:spPr bwMode="auto">
          <a:xfrm>
            <a:off x="669924" y="3466969"/>
            <a:ext cx="1205941" cy="1146453"/>
          </a:xfrm>
          <a:custGeom>
            <a:avLst/>
            <a:gdLst/>
            <a:ahLst/>
            <a:cxnLst>
              <a:cxn ang="0">
                <a:pos x="330" y="0"/>
              </a:cxn>
              <a:cxn ang="0">
                <a:pos x="0" y="0"/>
              </a:cxn>
              <a:cxn ang="0">
                <a:pos x="0" y="250"/>
              </a:cxn>
              <a:cxn ang="0">
                <a:pos x="330" y="250"/>
              </a:cxn>
              <a:cxn ang="0">
                <a:pos x="415" y="125"/>
              </a:cxn>
              <a:cxn ang="0">
                <a:pos x="330" y="0"/>
              </a:cxn>
            </a:cxnLst>
            <a:rect l="0" t="0" r="r" b="b"/>
            <a:pathLst>
              <a:path w="415" h="250">
                <a:moveTo>
                  <a:pt x="330" y="0"/>
                </a:moveTo>
                <a:lnTo>
                  <a:pt x="0" y="0"/>
                </a:lnTo>
                <a:lnTo>
                  <a:pt x="0" y="250"/>
                </a:lnTo>
                <a:lnTo>
                  <a:pt x="330" y="250"/>
                </a:lnTo>
                <a:lnTo>
                  <a:pt x="415" y="125"/>
                </a:lnTo>
                <a:lnTo>
                  <a:pt x="330" y="0"/>
                </a:lnTo>
                <a:close/>
              </a:path>
            </a:pathLst>
          </a:custGeom>
          <a:solidFill>
            <a:schemeClr val="bg1">
              <a:lumMod val="95000"/>
            </a:schemeClr>
          </a:solidFill>
          <a:ln w="9525">
            <a:noFill/>
            <a:round/>
            <a:headEnd/>
            <a:tailEnd/>
          </a:ln>
          <a:effectLst/>
        </p:spPr>
        <p:txBody>
          <a:bodyPr wrap="square" lIns="91440" tIns="45720" rIns="91440" bIns="45720" anchor="ctr">
            <a:normAutofit/>
          </a:bodyPr>
          <a:lstStyle/>
          <a:p>
            <a:pPr algn="ctr"/>
            <a:endParaRPr/>
          </a:p>
        </p:txBody>
      </p:sp>
      <p:sp>
        <p:nvSpPr>
          <p:cNvPr id="14" name="iSļîḓê">
            <a:extLst>
              <a:ext uri="{FF2B5EF4-FFF2-40B4-BE49-F238E27FC236}">
                <a16:creationId xmlns:a16="http://schemas.microsoft.com/office/drawing/2014/main" id="{D6196998-D024-4DDB-9A69-3F1CC148D2BE}"/>
              </a:ext>
            </a:extLst>
          </p:cNvPr>
          <p:cNvSpPr/>
          <p:nvPr/>
        </p:nvSpPr>
        <p:spPr bwMode="auto">
          <a:xfrm>
            <a:off x="669924" y="4613422"/>
            <a:ext cx="6259637" cy="1151040"/>
          </a:xfrm>
          <a:custGeom>
            <a:avLst/>
            <a:gdLst/>
            <a:ahLst/>
            <a:cxnLst>
              <a:cxn ang="0">
                <a:pos x="1280" y="0"/>
              </a:cxn>
              <a:cxn ang="0">
                <a:pos x="0" y="0"/>
              </a:cxn>
              <a:cxn ang="0">
                <a:pos x="0" y="251"/>
              </a:cxn>
              <a:cxn ang="0">
                <a:pos x="1280" y="251"/>
              </a:cxn>
              <a:cxn ang="0">
                <a:pos x="1365" y="126"/>
              </a:cxn>
              <a:cxn ang="0">
                <a:pos x="1280" y="0"/>
              </a:cxn>
            </a:cxnLst>
            <a:rect l="0" t="0" r="r" b="b"/>
            <a:pathLst>
              <a:path w="1365" h="251">
                <a:moveTo>
                  <a:pt x="1280" y="0"/>
                </a:moveTo>
                <a:lnTo>
                  <a:pt x="0" y="0"/>
                </a:lnTo>
                <a:lnTo>
                  <a:pt x="0" y="251"/>
                </a:lnTo>
                <a:lnTo>
                  <a:pt x="1280" y="251"/>
                </a:lnTo>
                <a:lnTo>
                  <a:pt x="1365" y="126"/>
                </a:lnTo>
                <a:lnTo>
                  <a:pt x="1280" y="0"/>
                </a:lnTo>
                <a:close/>
              </a:path>
            </a:pathLst>
          </a:custGeom>
          <a:solidFill>
            <a:schemeClr val="bg1">
              <a:lumMod val="75000"/>
            </a:schemeClr>
          </a:solidFill>
          <a:ln w="9525">
            <a:noFill/>
            <a:round/>
            <a:headEnd/>
            <a:tailEnd/>
          </a:ln>
        </p:spPr>
        <p:txBody>
          <a:bodyPr wrap="square" lIns="91440" tIns="45720" rIns="91440" bIns="45720" anchor="ctr">
            <a:normAutofit/>
          </a:bodyPr>
          <a:lstStyle/>
          <a:p>
            <a:pPr algn="ctr"/>
            <a:endParaRPr/>
          </a:p>
        </p:txBody>
      </p:sp>
      <p:sp>
        <p:nvSpPr>
          <p:cNvPr id="15" name="îŝļíḋe">
            <a:extLst>
              <a:ext uri="{FF2B5EF4-FFF2-40B4-BE49-F238E27FC236}">
                <a16:creationId xmlns:a16="http://schemas.microsoft.com/office/drawing/2014/main" id="{0D2D80F5-76D0-4FC3-A2EC-D831E7F3F9AA}"/>
              </a:ext>
            </a:extLst>
          </p:cNvPr>
          <p:cNvSpPr/>
          <p:nvPr/>
        </p:nvSpPr>
        <p:spPr bwMode="auto">
          <a:xfrm>
            <a:off x="669924" y="4613422"/>
            <a:ext cx="1205941" cy="1151040"/>
          </a:xfrm>
          <a:custGeom>
            <a:avLst/>
            <a:gdLst/>
            <a:ahLst/>
            <a:cxnLst>
              <a:cxn ang="0">
                <a:pos x="330" y="0"/>
              </a:cxn>
              <a:cxn ang="0">
                <a:pos x="0" y="0"/>
              </a:cxn>
              <a:cxn ang="0">
                <a:pos x="0" y="251"/>
              </a:cxn>
              <a:cxn ang="0">
                <a:pos x="330" y="251"/>
              </a:cxn>
              <a:cxn ang="0">
                <a:pos x="415" y="126"/>
              </a:cxn>
              <a:cxn ang="0">
                <a:pos x="330" y="0"/>
              </a:cxn>
            </a:cxnLst>
            <a:rect l="0" t="0" r="r" b="b"/>
            <a:pathLst>
              <a:path w="415" h="251">
                <a:moveTo>
                  <a:pt x="330" y="0"/>
                </a:moveTo>
                <a:lnTo>
                  <a:pt x="0" y="0"/>
                </a:lnTo>
                <a:lnTo>
                  <a:pt x="0" y="251"/>
                </a:lnTo>
                <a:lnTo>
                  <a:pt x="330" y="251"/>
                </a:lnTo>
                <a:lnTo>
                  <a:pt x="415" y="126"/>
                </a:lnTo>
                <a:lnTo>
                  <a:pt x="330" y="0"/>
                </a:lnTo>
                <a:close/>
              </a:path>
            </a:pathLst>
          </a:custGeom>
          <a:solidFill>
            <a:schemeClr val="bg1">
              <a:lumMod val="95000"/>
            </a:schemeClr>
          </a:solidFill>
          <a:ln w="9525">
            <a:noFill/>
            <a:round/>
            <a:headEnd/>
            <a:tailEnd/>
          </a:ln>
          <a:effectLst/>
        </p:spPr>
        <p:txBody>
          <a:bodyPr wrap="square" lIns="91440" tIns="45720" rIns="91440" bIns="45720" anchor="ctr">
            <a:normAutofit/>
          </a:bodyPr>
          <a:lstStyle/>
          <a:p>
            <a:pPr algn="ctr"/>
            <a:endParaRPr/>
          </a:p>
        </p:txBody>
      </p:sp>
      <p:sp>
        <p:nvSpPr>
          <p:cNvPr id="57" name="íṧ1ïḋé">
            <a:extLst>
              <a:ext uri="{FF2B5EF4-FFF2-40B4-BE49-F238E27FC236}">
                <a16:creationId xmlns:a16="http://schemas.microsoft.com/office/drawing/2014/main" id="{59528ED7-25C5-474D-B388-74BDC73C115A}"/>
              </a:ext>
            </a:extLst>
          </p:cNvPr>
          <p:cNvSpPr>
            <a:spLocks noChangeAspect="1"/>
          </p:cNvSpPr>
          <p:nvPr/>
        </p:nvSpPr>
        <p:spPr bwMode="auto">
          <a:xfrm>
            <a:off x="808400" y="1519220"/>
            <a:ext cx="648000" cy="442378"/>
          </a:xfrm>
          <a:custGeom>
            <a:avLst/>
            <a:gdLst>
              <a:gd name="connsiteX0" fmla="*/ 356824 w 607592"/>
              <a:gd name="connsiteY0" fmla="*/ 334099 h 414797"/>
              <a:gd name="connsiteX1" fmla="*/ 317308 w 607592"/>
              <a:gd name="connsiteY1" fmla="*/ 350541 h 414797"/>
              <a:gd name="connsiteX2" fmla="*/ 300842 w 607592"/>
              <a:gd name="connsiteY2" fmla="*/ 389912 h 414797"/>
              <a:gd name="connsiteX3" fmla="*/ 340359 w 607592"/>
              <a:gd name="connsiteY3" fmla="*/ 373559 h 414797"/>
              <a:gd name="connsiteX4" fmla="*/ 356824 w 607592"/>
              <a:gd name="connsiteY4" fmla="*/ 334099 h 414797"/>
              <a:gd name="connsiteX5" fmla="*/ 488722 w 607592"/>
              <a:gd name="connsiteY5" fmla="*/ 231361 h 414797"/>
              <a:gd name="connsiteX6" fmla="*/ 253850 w 607592"/>
              <a:gd name="connsiteY6" fmla="*/ 321568 h 414797"/>
              <a:gd name="connsiteX7" fmla="*/ 294701 w 607592"/>
              <a:gd name="connsiteY7" fmla="*/ 339698 h 414797"/>
              <a:gd name="connsiteX8" fmla="*/ 300220 w 607592"/>
              <a:gd name="connsiteY8" fmla="*/ 333477 h 414797"/>
              <a:gd name="connsiteX9" fmla="*/ 370085 w 607592"/>
              <a:gd name="connsiteY9" fmla="*/ 309303 h 414797"/>
              <a:gd name="connsiteX10" fmla="*/ 381566 w 607592"/>
              <a:gd name="connsiteY10" fmla="*/ 320768 h 414797"/>
              <a:gd name="connsiteX11" fmla="*/ 378451 w 607592"/>
              <a:gd name="connsiteY11" fmla="*/ 350452 h 414797"/>
              <a:gd name="connsiteX12" fmla="*/ 563660 w 607592"/>
              <a:gd name="connsiteY12" fmla="*/ 231805 h 414797"/>
              <a:gd name="connsiteX13" fmla="*/ 522453 w 607592"/>
              <a:gd name="connsiteY13" fmla="*/ 231805 h 414797"/>
              <a:gd name="connsiteX14" fmla="*/ 488722 w 607592"/>
              <a:gd name="connsiteY14" fmla="*/ 231361 h 414797"/>
              <a:gd name="connsiteX15" fmla="*/ 499369 w 607592"/>
              <a:gd name="connsiteY15" fmla="*/ 156104 h 414797"/>
              <a:gd name="connsiteX16" fmla="*/ 513306 w 607592"/>
              <a:gd name="connsiteY16" fmla="*/ 170006 h 414797"/>
              <a:gd name="connsiteX17" fmla="*/ 499369 w 607592"/>
              <a:gd name="connsiteY17" fmla="*/ 183908 h 414797"/>
              <a:gd name="connsiteX18" fmla="*/ 485432 w 607592"/>
              <a:gd name="connsiteY18" fmla="*/ 170006 h 414797"/>
              <a:gd name="connsiteX19" fmla="*/ 499369 w 607592"/>
              <a:gd name="connsiteY19" fmla="*/ 156104 h 414797"/>
              <a:gd name="connsiteX20" fmla="*/ 349768 w 607592"/>
              <a:gd name="connsiteY20" fmla="*/ 148201 h 414797"/>
              <a:gd name="connsiteX21" fmla="*/ 352171 w 607592"/>
              <a:gd name="connsiteY21" fmla="*/ 148201 h 414797"/>
              <a:gd name="connsiteX22" fmla="*/ 364271 w 607592"/>
              <a:gd name="connsiteY22" fmla="*/ 160268 h 414797"/>
              <a:gd name="connsiteX23" fmla="*/ 352171 w 607592"/>
              <a:gd name="connsiteY23" fmla="*/ 172334 h 414797"/>
              <a:gd name="connsiteX24" fmla="*/ 349768 w 607592"/>
              <a:gd name="connsiteY24" fmla="*/ 172334 h 414797"/>
              <a:gd name="connsiteX25" fmla="*/ 337668 w 607592"/>
              <a:gd name="connsiteY25" fmla="*/ 160268 h 414797"/>
              <a:gd name="connsiteX26" fmla="*/ 349768 w 607592"/>
              <a:gd name="connsiteY26" fmla="*/ 148201 h 414797"/>
              <a:gd name="connsiteX27" fmla="*/ 176675 w 607592"/>
              <a:gd name="connsiteY27" fmla="*/ 148201 h 414797"/>
              <a:gd name="connsiteX28" fmla="*/ 312227 w 607592"/>
              <a:gd name="connsiteY28" fmla="*/ 148201 h 414797"/>
              <a:gd name="connsiteX29" fmla="*/ 324331 w 607592"/>
              <a:gd name="connsiteY29" fmla="*/ 160268 h 414797"/>
              <a:gd name="connsiteX30" fmla="*/ 312227 w 607592"/>
              <a:gd name="connsiteY30" fmla="*/ 172334 h 414797"/>
              <a:gd name="connsiteX31" fmla="*/ 176675 w 607592"/>
              <a:gd name="connsiteY31" fmla="*/ 172334 h 414797"/>
              <a:gd name="connsiteX32" fmla="*/ 164571 w 607592"/>
              <a:gd name="connsiteY32" fmla="*/ 160268 h 414797"/>
              <a:gd name="connsiteX33" fmla="*/ 176675 w 607592"/>
              <a:gd name="connsiteY33" fmla="*/ 148201 h 414797"/>
              <a:gd name="connsiteX34" fmla="*/ 140375 w 607592"/>
              <a:gd name="connsiteY34" fmla="*/ 138310 h 414797"/>
              <a:gd name="connsiteX35" fmla="*/ 232846 w 607592"/>
              <a:gd name="connsiteY35" fmla="*/ 307970 h 414797"/>
              <a:gd name="connsiteX36" fmla="*/ 489256 w 607592"/>
              <a:gd name="connsiteY36" fmla="*/ 207187 h 414797"/>
              <a:gd name="connsiteX37" fmla="*/ 522453 w 607592"/>
              <a:gd name="connsiteY37" fmla="*/ 207632 h 414797"/>
              <a:gd name="connsiteX38" fmla="*/ 574785 w 607592"/>
              <a:gd name="connsiteY38" fmla="*/ 207632 h 414797"/>
              <a:gd name="connsiteX39" fmla="*/ 581994 w 607592"/>
              <a:gd name="connsiteY39" fmla="*/ 185680 h 414797"/>
              <a:gd name="connsiteX40" fmla="*/ 575675 w 607592"/>
              <a:gd name="connsiteY40" fmla="*/ 153063 h 414797"/>
              <a:gd name="connsiteX41" fmla="*/ 545860 w 607592"/>
              <a:gd name="connsiteY41" fmla="*/ 138310 h 414797"/>
              <a:gd name="connsiteX42" fmla="*/ 69620 w 607592"/>
              <a:gd name="connsiteY42" fmla="*/ 110759 h 414797"/>
              <a:gd name="connsiteX43" fmla="*/ 30104 w 607592"/>
              <a:gd name="connsiteY43" fmla="*/ 127023 h 414797"/>
              <a:gd name="connsiteX44" fmla="*/ 69620 w 607592"/>
              <a:gd name="connsiteY44" fmla="*/ 143286 h 414797"/>
              <a:gd name="connsiteX45" fmla="*/ 109225 w 607592"/>
              <a:gd name="connsiteY45" fmla="*/ 127023 h 414797"/>
              <a:gd name="connsiteX46" fmla="*/ 69620 w 607592"/>
              <a:gd name="connsiteY46" fmla="*/ 110759 h 414797"/>
              <a:gd name="connsiteX47" fmla="*/ 127203 w 607592"/>
              <a:gd name="connsiteY47" fmla="*/ 30061 h 414797"/>
              <a:gd name="connsiteX48" fmla="*/ 110916 w 607592"/>
              <a:gd name="connsiteY48" fmla="*/ 69521 h 414797"/>
              <a:gd name="connsiteX49" fmla="*/ 127203 w 607592"/>
              <a:gd name="connsiteY49" fmla="*/ 109070 h 414797"/>
              <a:gd name="connsiteX50" fmla="*/ 143490 w 607592"/>
              <a:gd name="connsiteY50" fmla="*/ 69521 h 414797"/>
              <a:gd name="connsiteX51" fmla="*/ 127203 w 607592"/>
              <a:gd name="connsiteY51" fmla="*/ 30061 h 414797"/>
              <a:gd name="connsiteX52" fmla="*/ 119104 w 607592"/>
              <a:gd name="connsiteY52" fmla="*/ 3132 h 414797"/>
              <a:gd name="connsiteX53" fmla="*/ 135302 w 607592"/>
              <a:gd name="connsiteY53" fmla="*/ 3132 h 414797"/>
              <a:gd name="connsiteX54" fmla="*/ 167698 w 607592"/>
              <a:gd name="connsiteY54" fmla="*/ 69521 h 414797"/>
              <a:gd name="connsiteX55" fmla="*/ 153280 w 607592"/>
              <a:gd name="connsiteY55" fmla="*/ 114136 h 414797"/>
              <a:gd name="connsiteX56" fmla="*/ 545860 w 607592"/>
              <a:gd name="connsiteY56" fmla="*/ 114136 h 414797"/>
              <a:gd name="connsiteX57" fmla="*/ 594899 w 607592"/>
              <a:gd name="connsiteY57" fmla="*/ 138398 h 414797"/>
              <a:gd name="connsiteX58" fmla="*/ 605401 w 607592"/>
              <a:gd name="connsiteY58" fmla="*/ 192079 h 414797"/>
              <a:gd name="connsiteX59" fmla="*/ 593386 w 607592"/>
              <a:gd name="connsiteY59" fmla="*/ 225851 h 414797"/>
              <a:gd name="connsiteX60" fmla="*/ 369195 w 607592"/>
              <a:gd name="connsiteY60" fmla="*/ 374981 h 414797"/>
              <a:gd name="connsiteX61" fmla="*/ 357447 w 607592"/>
              <a:gd name="connsiteY61" fmla="*/ 390623 h 414797"/>
              <a:gd name="connsiteX62" fmla="*/ 290340 w 607592"/>
              <a:gd name="connsiteY62" fmla="*/ 414797 h 414797"/>
              <a:gd name="connsiteX63" fmla="*/ 287581 w 607592"/>
              <a:gd name="connsiteY63" fmla="*/ 414708 h 414797"/>
              <a:gd name="connsiteX64" fmla="*/ 276100 w 607592"/>
              <a:gd name="connsiteY64" fmla="*/ 403243 h 414797"/>
              <a:gd name="connsiteX65" fmla="*/ 282953 w 607592"/>
              <a:gd name="connsiteY65" fmla="*/ 361206 h 414797"/>
              <a:gd name="connsiteX66" fmla="*/ 227417 w 607592"/>
              <a:gd name="connsiteY66" fmla="*/ 333655 h 414797"/>
              <a:gd name="connsiteX67" fmla="*/ 117146 w 607592"/>
              <a:gd name="connsiteY67" fmla="*/ 151196 h 414797"/>
              <a:gd name="connsiteX68" fmla="*/ 69620 w 607592"/>
              <a:gd name="connsiteY68" fmla="*/ 167460 h 414797"/>
              <a:gd name="connsiteX69" fmla="*/ 3137 w 607592"/>
              <a:gd name="connsiteY69" fmla="*/ 135110 h 414797"/>
              <a:gd name="connsiteX70" fmla="*/ 3137 w 607592"/>
              <a:gd name="connsiteY70" fmla="*/ 118846 h 414797"/>
              <a:gd name="connsiteX71" fmla="*/ 69620 w 607592"/>
              <a:gd name="connsiteY71" fmla="*/ 86585 h 414797"/>
              <a:gd name="connsiteX72" fmla="*/ 89734 w 607592"/>
              <a:gd name="connsiteY72" fmla="*/ 89518 h 414797"/>
              <a:gd name="connsiteX73" fmla="*/ 86708 w 607592"/>
              <a:gd name="connsiteY73" fmla="*/ 69521 h 414797"/>
              <a:gd name="connsiteX74" fmla="*/ 119104 w 607592"/>
              <a:gd name="connsiteY74" fmla="*/ 3132 h 4147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Lst>
            <a:rect l="l" t="t" r="r" b="b"/>
            <a:pathLst>
              <a:path w="607592" h="414797">
                <a:moveTo>
                  <a:pt x="356824" y="334099"/>
                </a:moveTo>
                <a:cubicBezTo>
                  <a:pt x="345432" y="335432"/>
                  <a:pt x="328611" y="339254"/>
                  <a:pt x="317308" y="350541"/>
                </a:cubicBezTo>
                <a:cubicBezTo>
                  <a:pt x="306004" y="361739"/>
                  <a:pt x="302178" y="378625"/>
                  <a:pt x="300842" y="389912"/>
                </a:cubicBezTo>
                <a:cubicBezTo>
                  <a:pt x="312234" y="388668"/>
                  <a:pt x="329056" y="384758"/>
                  <a:pt x="340359" y="373559"/>
                </a:cubicBezTo>
                <a:cubicBezTo>
                  <a:pt x="351662" y="362272"/>
                  <a:pt x="355489" y="345475"/>
                  <a:pt x="356824" y="334099"/>
                </a:cubicBezTo>
                <a:close/>
                <a:moveTo>
                  <a:pt x="488722" y="231361"/>
                </a:moveTo>
                <a:cubicBezTo>
                  <a:pt x="456771" y="230739"/>
                  <a:pt x="348102" y="235449"/>
                  <a:pt x="253850" y="321568"/>
                </a:cubicBezTo>
                <a:cubicBezTo>
                  <a:pt x="266844" y="328945"/>
                  <a:pt x="280550" y="334988"/>
                  <a:pt x="294701" y="339698"/>
                </a:cubicBezTo>
                <a:cubicBezTo>
                  <a:pt x="296392" y="337565"/>
                  <a:pt x="298172" y="335432"/>
                  <a:pt x="300220" y="333477"/>
                </a:cubicBezTo>
                <a:cubicBezTo>
                  <a:pt x="326208" y="307526"/>
                  <a:pt x="368305" y="309215"/>
                  <a:pt x="370085" y="309303"/>
                </a:cubicBezTo>
                <a:cubicBezTo>
                  <a:pt x="376315" y="309659"/>
                  <a:pt x="381299" y="314636"/>
                  <a:pt x="381566" y="320768"/>
                </a:cubicBezTo>
                <a:cubicBezTo>
                  <a:pt x="381655" y="321746"/>
                  <a:pt x="382189" y="334721"/>
                  <a:pt x="378451" y="350452"/>
                </a:cubicBezTo>
                <a:cubicBezTo>
                  <a:pt x="456682" y="345831"/>
                  <a:pt x="526903" y="300772"/>
                  <a:pt x="563660" y="231805"/>
                </a:cubicBezTo>
                <a:lnTo>
                  <a:pt x="522453" y="231805"/>
                </a:lnTo>
                <a:cubicBezTo>
                  <a:pt x="512396" y="231805"/>
                  <a:pt x="501627" y="231628"/>
                  <a:pt x="488722" y="231361"/>
                </a:cubicBezTo>
                <a:close/>
                <a:moveTo>
                  <a:pt x="499369" y="156104"/>
                </a:moveTo>
                <a:cubicBezTo>
                  <a:pt x="507066" y="156104"/>
                  <a:pt x="513306" y="162328"/>
                  <a:pt x="513306" y="170006"/>
                </a:cubicBezTo>
                <a:cubicBezTo>
                  <a:pt x="513306" y="177684"/>
                  <a:pt x="507066" y="183908"/>
                  <a:pt x="499369" y="183908"/>
                </a:cubicBezTo>
                <a:cubicBezTo>
                  <a:pt x="491672" y="183908"/>
                  <a:pt x="485432" y="177684"/>
                  <a:pt x="485432" y="170006"/>
                </a:cubicBezTo>
                <a:cubicBezTo>
                  <a:pt x="485432" y="162328"/>
                  <a:pt x="491672" y="156104"/>
                  <a:pt x="499369" y="156104"/>
                </a:cubicBezTo>
                <a:close/>
                <a:moveTo>
                  <a:pt x="349768" y="148201"/>
                </a:moveTo>
                <a:lnTo>
                  <a:pt x="352171" y="148201"/>
                </a:lnTo>
                <a:cubicBezTo>
                  <a:pt x="358844" y="148201"/>
                  <a:pt x="364271" y="153613"/>
                  <a:pt x="364271" y="160268"/>
                </a:cubicBezTo>
                <a:cubicBezTo>
                  <a:pt x="364271" y="166922"/>
                  <a:pt x="358844" y="172334"/>
                  <a:pt x="352171" y="172334"/>
                </a:cubicBezTo>
                <a:lnTo>
                  <a:pt x="349768" y="172334"/>
                </a:lnTo>
                <a:cubicBezTo>
                  <a:pt x="343095" y="172334"/>
                  <a:pt x="337668" y="166922"/>
                  <a:pt x="337668" y="160268"/>
                </a:cubicBezTo>
                <a:cubicBezTo>
                  <a:pt x="337668" y="153613"/>
                  <a:pt x="343095" y="148201"/>
                  <a:pt x="349768" y="148201"/>
                </a:cubicBezTo>
                <a:close/>
                <a:moveTo>
                  <a:pt x="176675" y="148201"/>
                </a:moveTo>
                <a:lnTo>
                  <a:pt x="312227" y="148201"/>
                </a:lnTo>
                <a:cubicBezTo>
                  <a:pt x="318991" y="148201"/>
                  <a:pt x="324331" y="153613"/>
                  <a:pt x="324331" y="160268"/>
                </a:cubicBezTo>
                <a:cubicBezTo>
                  <a:pt x="324331" y="166922"/>
                  <a:pt x="318991" y="172334"/>
                  <a:pt x="312227" y="172334"/>
                </a:cubicBezTo>
                <a:lnTo>
                  <a:pt x="176675" y="172334"/>
                </a:lnTo>
                <a:cubicBezTo>
                  <a:pt x="170000" y="172334"/>
                  <a:pt x="164571" y="166922"/>
                  <a:pt x="164571" y="160268"/>
                </a:cubicBezTo>
                <a:cubicBezTo>
                  <a:pt x="164571" y="153613"/>
                  <a:pt x="170000" y="148201"/>
                  <a:pt x="176675" y="148201"/>
                </a:cubicBezTo>
                <a:close/>
                <a:moveTo>
                  <a:pt x="140375" y="138310"/>
                </a:moveTo>
                <a:cubicBezTo>
                  <a:pt x="144024" y="205943"/>
                  <a:pt x="177844" y="268066"/>
                  <a:pt x="232846" y="307970"/>
                </a:cubicBezTo>
                <a:cubicBezTo>
                  <a:pt x="334841" y="211720"/>
                  <a:pt x="454368" y="206476"/>
                  <a:pt x="489256" y="207187"/>
                </a:cubicBezTo>
                <a:cubicBezTo>
                  <a:pt x="501983" y="207454"/>
                  <a:pt x="512574" y="207632"/>
                  <a:pt x="522453" y="207632"/>
                </a:cubicBezTo>
                <a:lnTo>
                  <a:pt x="574785" y="207632"/>
                </a:lnTo>
                <a:cubicBezTo>
                  <a:pt x="577544" y="200433"/>
                  <a:pt x="580036" y="193056"/>
                  <a:pt x="581994" y="185680"/>
                </a:cubicBezTo>
                <a:cubicBezTo>
                  <a:pt x="585109" y="174304"/>
                  <a:pt x="582795" y="162395"/>
                  <a:pt x="575675" y="153063"/>
                </a:cubicBezTo>
                <a:cubicBezTo>
                  <a:pt x="568466" y="143731"/>
                  <a:pt x="557608" y="138310"/>
                  <a:pt x="545860" y="138310"/>
                </a:cubicBezTo>
                <a:close/>
                <a:moveTo>
                  <a:pt x="69620" y="110759"/>
                </a:moveTo>
                <a:cubicBezTo>
                  <a:pt x="53778" y="110759"/>
                  <a:pt x="39093" y="119913"/>
                  <a:pt x="30104" y="127023"/>
                </a:cubicBezTo>
                <a:cubicBezTo>
                  <a:pt x="39093" y="134132"/>
                  <a:pt x="53689" y="143286"/>
                  <a:pt x="69620" y="143286"/>
                </a:cubicBezTo>
                <a:cubicBezTo>
                  <a:pt x="85551" y="143286"/>
                  <a:pt x="100236" y="134132"/>
                  <a:pt x="109225" y="127023"/>
                </a:cubicBezTo>
                <a:cubicBezTo>
                  <a:pt x="100236" y="119913"/>
                  <a:pt x="85551" y="110759"/>
                  <a:pt x="69620" y="110759"/>
                </a:cubicBezTo>
                <a:close/>
                <a:moveTo>
                  <a:pt x="127203" y="30061"/>
                </a:moveTo>
                <a:cubicBezTo>
                  <a:pt x="120083" y="39037"/>
                  <a:pt x="110916" y="53613"/>
                  <a:pt x="110916" y="69521"/>
                </a:cubicBezTo>
                <a:cubicBezTo>
                  <a:pt x="110916" y="85518"/>
                  <a:pt x="120083" y="100094"/>
                  <a:pt x="127203" y="109070"/>
                </a:cubicBezTo>
                <a:cubicBezTo>
                  <a:pt x="134323" y="100094"/>
                  <a:pt x="143490" y="85429"/>
                  <a:pt x="143490" y="69521"/>
                </a:cubicBezTo>
                <a:cubicBezTo>
                  <a:pt x="143490" y="53613"/>
                  <a:pt x="134323" y="39037"/>
                  <a:pt x="127203" y="30061"/>
                </a:cubicBezTo>
                <a:close/>
                <a:moveTo>
                  <a:pt x="119104" y="3132"/>
                </a:moveTo>
                <a:cubicBezTo>
                  <a:pt x="123643" y="-1045"/>
                  <a:pt x="130763" y="-1045"/>
                  <a:pt x="135302" y="3132"/>
                </a:cubicBezTo>
                <a:cubicBezTo>
                  <a:pt x="136637" y="4376"/>
                  <a:pt x="167698" y="32905"/>
                  <a:pt x="167698" y="69521"/>
                </a:cubicBezTo>
                <a:cubicBezTo>
                  <a:pt x="167698" y="86940"/>
                  <a:pt x="160756" y="102493"/>
                  <a:pt x="153280" y="114136"/>
                </a:cubicBezTo>
                <a:lnTo>
                  <a:pt x="545860" y="114136"/>
                </a:lnTo>
                <a:cubicBezTo>
                  <a:pt x="565262" y="114136"/>
                  <a:pt x="583151" y="123023"/>
                  <a:pt x="594899" y="138398"/>
                </a:cubicBezTo>
                <a:cubicBezTo>
                  <a:pt x="606647" y="153774"/>
                  <a:pt x="610474" y="173415"/>
                  <a:pt x="605401" y="192079"/>
                </a:cubicBezTo>
                <a:cubicBezTo>
                  <a:pt x="602197" y="203543"/>
                  <a:pt x="598192" y="214919"/>
                  <a:pt x="593386" y="225851"/>
                </a:cubicBezTo>
                <a:cubicBezTo>
                  <a:pt x="554226" y="315258"/>
                  <a:pt x="466561" y="373382"/>
                  <a:pt x="369195" y="374981"/>
                </a:cubicBezTo>
                <a:cubicBezTo>
                  <a:pt x="366080" y="380492"/>
                  <a:pt x="362253" y="385824"/>
                  <a:pt x="357447" y="390623"/>
                </a:cubicBezTo>
                <a:cubicBezTo>
                  <a:pt x="335019" y="413020"/>
                  <a:pt x="300398" y="414797"/>
                  <a:pt x="290340" y="414797"/>
                </a:cubicBezTo>
                <a:cubicBezTo>
                  <a:pt x="288738" y="414797"/>
                  <a:pt x="287759" y="414708"/>
                  <a:pt x="287581" y="414708"/>
                </a:cubicBezTo>
                <a:cubicBezTo>
                  <a:pt x="281351" y="414442"/>
                  <a:pt x="276367" y="409465"/>
                  <a:pt x="276100" y="403243"/>
                </a:cubicBezTo>
                <a:cubicBezTo>
                  <a:pt x="276011" y="401999"/>
                  <a:pt x="275210" y="382003"/>
                  <a:pt x="282953" y="361206"/>
                </a:cubicBezTo>
                <a:cubicBezTo>
                  <a:pt x="263373" y="354363"/>
                  <a:pt x="244772" y="345209"/>
                  <a:pt x="227417" y="333655"/>
                </a:cubicBezTo>
                <a:cubicBezTo>
                  <a:pt x="164583" y="292062"/>
                  <a:pt x="124533" y="225051"/>
                  <a:pt x="117146" y="151196"/>
                </a:cubicBezTo>
                <a:cubicBezTo>
                  <a:pt x="105131" y="159284"/>
                  <a:pt x="88488" y="167460"/>
                  <a:pt x="69620" y="167460"/>
                </a:cubicBezTo>
                <a:cubicBezTo>
                  <a:pt x="32952" y="167460"/>
                  <a:pt x="4383" y="136443"/>
                  <a:pt x="3137" y="135110"/>
                </a:cubicBezTo>
                <a:cubicBezTo>
                  <a:pt x="-1046" y="130489"/>
                  <a:pt x="-1046" y="123468"/>
                  <a:pt x="3137" y="118846"/>
                </a:cubicBezTo>
                <a:cubicBezTo>
                  <a:pt x="4383" y="117602"/>
                  <a:pt x="32952" y="86585"/>
                  <a:pt x="69620" y="86585"/>
                </a:cubicBezTo>
                <a:cubicBezTo>
                  <a:pt x="76651" y="86585"/>
                  <a:pt x="83415" y="87740"/>
                  <a:pt x="89734" y="89518"/>
                </a:cubicBezTo>
                <a:cubicBezTo>
                  <a:pt x="87865" y="83296"/>
                  <a:pt x="86708" y="76542"/>
                  <a:pt x="86708" y="69521"/>
                </a:cubicBezTo>
                <a:cubicBezTo>
                  <a:pt x="86708" y="32905"/>
                  <a:pt x="117769" y="4376"/>
                  <a:pt x="119104" y="3132"/>
                </a:cubicBezTo>
                <a:close/>
              </a:path>
            </a:pathLst>
          </a:custGeom>
          <a:solidFill>
            <a:schemeClr val="tx1">
              <a:lumMod val="65000"/>
              <a:lumOff val="35000"/>
            </a:schemeClr>
          </a:solidFill>
          <a:ln w="9525">
            <a:noFill/>
            <a:round/>
            <a:headEnd/>
            <a:tailEnd/>
          </a:ln>
        </p:spPr>
        <p:txBody>
          <a:bodyPr wrap="square" lIns="91440" tIns="45720" rIns="91440" bIns="45720" anchor="ctr">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dirty="0"/>
          </a:p>
        </p:txBody>
      </p:sp>
      <p:sp>
        <p:nvSpPr>
          <p:cNvPr id="66" name="íṩľíḓe">
            <a:extLst>
              <a:ext uri="{FF2B5EF4-FFF2-40B4-BE49-F238E27FC236}">
                <a16:creationId xmlns:a16="http://schemas.microsoft.com/office/drawing/2014/main" id="{05273539-CF80-446D-BFF8-D7522092D97C}"/>
              </a:ext>
            </a:extLst>
          </p:cNvPr>
          <p:cNvSpPr>
            <a:spLocks noChangeAspect="1"/>
          </p:cNvSpPr>
          <p:nvPr/>
        </p:nvSpPr>
        <p:spPr bwMode="auto">
          <a:xfrm>
            <a:off x="808400" y="2663394"/>
            <a:ext cx="648000" cy="456111"/>
          </a:xfrm>
          <a:custGeom>
            <a:avLst/>
            <a:gdLst>
              <a:gd name="connsiteX0" fmla="*/ 101258 w 553411"/>
              <a:gd name="connsiteY0" fmla="*/ 274992 h 389532"/>
              <a:gd name="connsiteX1" fmla="*/ 67337 w 553411"/>
              <a:gd name="connsiteY1" fmla="*/ 282652 h 389532"/>
              <a:gd name="connsiteX2" fmla="*/ 39877 w 553411"/>
              <a:gd name="connsiteY2" fmla="*/ 314904 h 389532"/>
              <a:gd name="connsiteX3" fmla="*/ 41492 w 553411"/>
              <a:gd name="connsiteY3" fmla="*/ 335867 h 389532"/>
              <a:gd name="connsiteX4" fmla="*/ 101258 w 553411"/>
              <a:gd name="connsiteY4" fmla="*/ 342317 h 389532"/>
              <a:gd name="connsiteX5" fmla="*/ 127102 w 553411"/>
              <a:gd name="connsiteY5" fmla="*/ 310066 h 389532"/>
              <a:gd name="connsiteX6" fmla="*/ 125487 w 553411"/>
              <a:gd name="connsiteY6" fmla="*/ 289102 h 389532"/>
              <a:gd name="connsiteX7" fmla="*/ 101258 w 553411"/>
              <a:gd name="connsiteY7" fmla="*/ 274992 h 389532"/>
              <a:gd name="connsiteX8" fmla="*/ 501848 w 553411"/>
              <a:gd name="connsiteY8" fmla="*/ 184273 h 389532"/>
              <a:gd name="connsiteX9" fmla="*/ 553411 w 553411"/>
              <a:gd name="connsiteY9" fmla="*/ 184273 h 389532"/>
              <a:gd name="connsiteX10" fmla="*/ 553411 w 553411"/>
              <a:gd name="connsiteY10" fmla="*/ 205261 h 389532"/>
              <a:gd name="connsiteX11" fmla="*/ 501848 w 553411"/>
              <a:gd name="connsiteY11" fmla="*/ 205261 h 389532"/>
              <a:gd name="connsiteX12" fmla="*/ 419451 w 553411"/>
              <a:gd name="connsiteY12" fmla="*/ 184273 h 389532"/>
              <a:gd name="connsiteX13" fmla="*/ 471014 w 553411"/>
              <a:gd name="connsiteY13" fmla="*/ 184273 h 389532"/>
              <a:gd name="connsiteX14" fmla="*/ 471014 w 553411"/>
              <a:gd name="connsiteY14" fmla="*/ 205261 h 389532"/>
              <a:gd name="connsiteX15" fmla="*/ 419451 w 553411"/>
              <a:gd name="connsiteY15" fmla="*/ 205261 h 389532"/>
              <a:gd name="connsiteX16" fmla="*/ 341718 w 553411"/>
              <a:gd name="connsiteY16" fmla="*/ 184273 h 389532"/>
              <a:gd name="connsiteX17" fmla="*/ 393540 w 553411"/>
              <a:gd name="connsiteY17" fmla="*/ 184273 h 389532"/>
              <a:gd name="connsiteX18" fmla="*/ 393540 w 553411"/>
              <a:gd name="connsiteY18" fmla="*/ 205261 h 389532"/>
              <a:gd name="connsiteX19" fmla="*/ 341718 w 553411"/>
              <a:gd name="connsiteY19" fmla="*/ 205261 h 389532"/>
              <a:gd name="connsiteX20" fmla="*/ 66529 w 553411"/>
              <a:gd name="connsiteY20" fmla="*/ 39556 h 389532"/>
              <a:gd name="connsiteX21" fmla="*/ 41492 w 553411"/>
              <a:gd name="connsiteY21" fmla="*/ 53666 h 389532"/>
              <a:gd name="connsiteX22" fmla="*/ 39877 w 553411"/>
              <a:gd name="connsiteY22" fmla="*/ 74629 h 389532"/>
              <a:gd name="connsiteX23" fmla="*/ 67337 w 553411"/>
              <a:gd name="connsiteY23" fmla="*/ 106881 h 389532"/>
              <a:gd name="connsiteX24" fmla="*/ 125487 w 553411"/>
              <a:gd name="connsiteY24" fmla="*/ 100431 h 389532"/>
              <a:gd name="connsiteX25" fmla="*/ 127102 w 553411"/>
              <a:gd name="connsiteY25" fmla="*/ 79467 h 389532"/>
              <a:gd name="connsiteX26" fmla="*/ 101258 w 553411"/>
              <a:gd name="connsiteY26" fmla="*/ 47216 h 389532"/>
              <a:gd name="connsiteX27" fmla="*/ 66529 w 553411"/>
              <a:gd name="connsiteY27" fmla="*/ 39556 h 389532"/>
              <a:gd name="connsiteX28" fmla="*/ 88209 w 553411"/>
              <a:gd name="connsiteY28" fmla="*/ 1433 h 389532"/>
              <a:gd name="connsiteX29" fmla="*/ 120641 w 553411"/>
              <a:gd name="connsiteY29" fmla="*/ 13351 h 389532"/>
              <a:gd name="connsiteX30" fmla="*/ 165869 w 553411"/>
              <a:gd name="connsiteY30" fmla="*/ 69792 h 389532"/>
              <a:gd name="connsiteX31" fmla="*/ 159408 w 553411"/>
              <a:gd name="connsiteY31" fmla="*/ 119781 h 389532"/>
              <a:gd name="connsiteX32" fmla="*/ 240172 w 553411"/>
              <a:gd name="connsiteY32" fmla="*/ 166546 h 389532"/>
              <a:gd name="connsiteX33" fmla="*/ 445313 w 553411"/>
              <a:gd name="connsiteY33" fmla="*/ 61729 h 389532"/>
              <a:gd name="connsiteX34" fmla="*/ 501848 w 553411"/>
              <a:gd name="connsiteY34" fmla="*/ 73017 h 389532"/>
              <a:gd name="connsiteX35" fmla="*/ 290246 w 553411"/>
              <a:gd name="connsiteY35" fmla="*/ 193960 h 389532"/>
              <a:gd name="connsiteX36" fmla="*/ 501848 w 553411"/>
              <a:gd name="connsiteY36" fmla="*/ 314904 h 389532"/>
              <a:gd name="connsiteX37" fmla="*/ 445313 w 553411"/>
              <a:gd name="connsiteY37" fmla="*/ 327804 h 389532"/>
              <a:gd name="connsiteX38" fmla="*/ 240172 w 553411"/>
              <a:gd name="connsiteY38" fmla="*/ 222987 h 389532"/>
              <a:gd name="connsiteX39" fmla="*/ 159408 w 553411"/>
              <a:gd name="connsiteY39" fmla="*/ 269752 h 389532"/>
              <a:gd name="connsiteX40" fmla="*/ 165869 w 553411"/>
              <a:gd name="connsiteY40" fmla="*/ 319741 h 389532"/>
              <a:gd name="connsiteX41" fmla="*/ 120641 w 553411"/>
              <a:gd name="connsiteY41" fmla="*/ 376182 h 389532"/>
              <a:gd name="connsiteX42" fmla="*/ 7571 w 553411"/>
              <a:gd name="connsiteY42" fmla="*/ 355218 h 389532"/>
              <a:gd name="connsiteX43" fmla="*/ 2726 w 553411"/>
              <a:gd name="connsiteY43" fmla="*/ 305228 h 389532"/>
              <a:gd name="connsiteX44" fmla="*/ 47953 w 553411"/>
              <a:gd name="connsiteY44" fmla="*/ 248788 h 389532"/>
              <a:gd name="connsiteX45" fmla="*/ 78644 w 553411"/>
              <a:gd name="connsiteY45" fmla="*/ 237500 h 389532"/>
              <a:gd name="connsiteX46" fmla="*/ 81874 w 553411"/>
              <a:gd name="connsiteY46" fmla="*/ 235887 h 389532"/>
              <a:gd name="connsiteX47" fmla="*/ 198175 w 553411"/>
              <a:gd name="connsiteY47" fmla="*/ 193960 h 389532"/>
              <a:gd name="connsiteX48" fmla="*/ 81874 w 553411"/>
              <a:gd name="connsiteY48" fmla="*/ 152033 h 389532"/>
              <a:gd name="connsiteX49" fmla="*/ 78644 w 553411"/>
              <a:gd name="connsiteY49" fmla="*/ 152033 h 389532"/>
              <a:gd name="connsiteX50" fmla="*/ 47953 w 553411"/>
              <a:gd name="connsiteY50" fmla="*/ 140745 h 389532"/>
              <a:gd name="connsiteX51" fmla="*/ 2726 w 553411"/>
              <a:gd name="connsiteY51" fmla="*/ 84305 h 389532"/>
              <a:gd name="connsiteX52" fmla="*/ 7571 w 553411"/>
              <a:gd name="connsiteY52" fmla="*/ 34315 h 389532"/>
              <a:gd name="connsiteX53" fmla="*/ 88209 w 553411"/>
              <a:gd name="connsiteY53" fmla="*/ 1433 h 3895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553411" h="389532">
                <a:moveTo>
                  <a:pt x="101258" y="274992"/>
                </a:moveTo>
                <a:cubicBezTo>
                  <a:pt x="90758" y="273783"/>
                  <a:pt x="78644" y="276202"/>
                  <a:pt x="67337" y="282652"/>
                </a:cubicBezTo>
                <a:cubicBezTo>
                  <a:pt x="52799" y="290715"/>
                  <a:pt x="43108" y="302003"/>
                  <a:pt x="39877" y="314904"/>
                </a:cubicBezTo>
                <a:cubicBezTo>
                  <a:pt x="38262" y="319741"/>
                  <a:pt x="38262" y="327804"/>
                  <a:pt x="41492" y="335867"/>
                </a:cubicBezTo>
                <a:cubicBezTo>
                  <a:pt x="51184" y="351993"/>
                  <a:pt x="78644" y="355218"/>
                  <a:pt x="101258" y="342317"/>
                </a:cubicBezTo>
                <a:cubicBezTo>
                  <a:pt x="114180" y="334255"/>
                  <a:pt x="123872" y="322967"/>
                  <a:pt x="127102" y="310066"/>
                </a:cubicBezTo>
                <a:cubicBezTo>
                  <a:pt x="128718" y="303616"/>
                  <a:pt x="130333" y="295553"/>
                  <a:pt x="125487" y="289102"/>
                </a:cubicBezTo>
                <a:cubicBezTo>
                  <a:pt x="120641" y="281039"/>
                  <a:pt x="111757" y="276202"/>
                  <a:pt x="101258" y="274992"/>
                </a:cubicBezTo>
                <a:close/>
                <a:moveTo>
                  <a:pt x="501848" y="184273"/>
                </a:moveTo>
                <a:lnTo>
                  <a:pt x="553411" y="184273"/>
                </a:lnTo>
                <a:lnTo>
                  <a:pt x="553411" y="205261"/>
                </a:lnTo>
                <a:lnTo>
                  <a:pt x="501848" y="205261"/>
                </a:lnTo>
                <a:close/>
                <a:moveTo>
                  <a:pt x="419451" y="184273"/>
                </a:moveTo>
                <a:lnTo>
                  <a:pt x="471014" y="184273"/>
                </a:lnTo>
                <a:lnTo>
                  <a:pt x="471014" y="205261"/>
                </a:lnTo>
                <a:lnTo>
                  <a:pt x="419451" y="205261"/>
                </a:lnTo>
                <a:close/>
                <a:moveTo>
                  <a:pt x="341718" y="184273"/>
                </a:moveTo>
                <a:lnTo>
                  <a:pt x="393540" y="184273"/>
                </a:lnTo>
                <a:lnTo>
                  <a:pt x="393540" y="205261"/>
                </a:lnTo>
                <a:lnTo>
                  <a:pt x="341718" y="205261"/>
                </a:lnTo>
                <a:close/>
                <a:moveTo>
                  <a:pt x="66529" y="39556"/>
                </a:moveTo>
                <a:cubicBezTo>
                  <a:pt x="55626" y="40765"/>
                  <a:pt x="46338" y="45603"/>
                  <a:pt x="41492" y="53666"/>
                </a:cubicBezTo>
                <a:cubicBezTo>
                  <a:pt x="38262" y="60116"/>
                  <a:pt x="38262" y="68179"/>
                  <a:pt x="39877" y="74629"/>
                </a:cubicBezTo>
                <a:cubicBezTo>
                  <a:pt x="43108" y="87530"/>
                  <a:pt x="52799" y="98818"/>
                  <a:pt x="67337" y="106881"/>
                </a:cubicBezTo>
                <a:cubicBezTo>
                  <a:pt x="89951" y="119781"/>
                  <a:pt x="115795" y="116556"/>
                  <a:pt x="125487" y="100431"/>
                </a:cubicBezTo>
                <a:cubicBezTo>
                  <a:pt x="130333" y="93980"/>
                  <a:pt x="128718" y="84305"/>
                  <a:pt x="127102" y="79467"/>
                </a:cubicBezTo>
                <a:cubicBezTo>
                  <a:pt x="123872" y="66566"/>
                  <a:pt x="114180" y="55278"/>
                  <a:pt x="101258" y="47216"/>
                </a:cubicBezTo>
                <a:cubicBezTo>
                  <a:pt x="89951" y="40765"/>
                  <a:pt x="77432" y="38346"/>
                  <a:pt x="66529" y="39556"/>
                </a:cubicBezTo>
                <a:close/>
                <a:moveTo>
                  <a:pt x="88209" y="1433"/>
                </a:moveTo>
                <a:cubicBezTo>
                  <a:pt x="99138" y="3374"/>
                  <a:pt x="110142" y="7304"/>
                  <a:pt x="120641" y="13351"/>
                </a:cubicBezTo>
                <a:cubicBezTo>
                  <a:pt x="143255" y="26252"/>
                  <a:pt x="159408" y="47216"/>
                  <a:pt x="165869" y="69792"/>
                </a:cubicBezTo>
                <a:cubicBezTo>
                  <a:pt x="170715" y="85917"/>
                  <a:pt x="169100" y="103656"/>
                  <a:pt x="159408" y="119781"/>
                </a:cubicBezTo>
                <a:lnTo>
                  <a:pt x="240172" y="166546"/>
                </a:lnTo>
                <a:cubicBezTo>
                  <a:pt x="296707" y="137520"/>
                  <a:pt x="425930" y="73017"/>
                  <a:pt x="445313" y="61729"/>
                </a:cubicBezTo>
                <a:cubicBezTo>
                  <a:pt x="471157" y="47216"/>
                  <a:pt x="501848" y="73017"/>
                  <a:pt x="501848" y="73017"/>
                </a:cubicBezTo>
                <a:lnTo>
                  <a:pt x="290246" y="193960"/>
                </a:lnTo>
                <a:lnTo>
                  <a:pt x="501848" y="314904"/>
                </a:lnTo>
                <a:cubicBezTo>
                  <a:pt x="501848" y="314904"/>
                  <a:pt x="471157" y="342317"/>
                  <a:pt x="445313" y="327804"/>
                </a:cubicBezTo>
                <a:cubicBezTo>
                  <a:pt x="425930" y="316516"/>
                  <a:pt x="296707" y="252013"/>
                  <a:pt x="240172" y="222987"/>
                </a:cubicBezTo>
                <a:lnTo>
                  <a:pt x="159408" y="269752"/>
                </a:lnTo>
                <a:cubicBezTo>
                  <a:pt x="169100" y="284265"/>
                  <a:pt x="170715" y="302003"/>
                  <a:pt x="165869" y="319741"/>
                </a:cubicBezTo>
                <a:cubicBezTo>
                  <a:pt x="159408" y="342317"/>
                  <a:pt x="143255" y="363281"/>
                  <a:pt x="120641" y="376182"/>
                </a:cubicBezTo>
                <a:cubicBezTo>
                  <a:pt x="78644" y="400370"/>
                  <a:pt x="28570" y="390695"/>
                  <a:pt x="7571" y="355218"/>
                </a:cubicBezTo>
                <a:cubicBezTo>
                  <a:pt x="-505" y="340705"/>
                  <a:pt x="-2120" y="321354"/>
                  <a:pt x="2726" y="305228"/>
                </a:cubicBezTo>
                <a:cubicBezTo>
                  <a:pt x="7571" y="282652"/>
                  <a:pt x="23724" y="261689"/>
                  <a:pt x="47953" y="248788"/>
                </a:cubicBezTo>
                <a:cubicBezTo>
                  <a:pt x="57645" y="242338"/>
                  <a:pt x="68952" y="239113"/>
                  <a:pt x="78644" y="237500"/>
                </a:cubicBezTo>
                <a:cubicBezTo>
                  <a:pt x="80259" y="235887"/>
                  <a:pt x="80259" y="235887"/>
                  <a:pt x="81874" y="235887"/>
                </a:cubicBezTo>
                <a:cubicBezTo>
                  <a:pt x="148101" y="226212"/>
                  <a:pt x="182022" y="208474"/>
                  <a:pt x="198175" y="193960"/>
                </a:cubicBezTo>
                <a:cubicBezTo>
                  <a:pt x="182022" y="181059"/>
                  <a:pt x="148101" y="163321"/>
                  <a:pt x="81874" y="152033"/>
                </a:cubicBezTo>
                <a:cubicBezTo>
                  <a:pt x="80259" y="152033"/>
                  <a:pt x="80259" y="152033"/>
                  <a:pt x="78644" y="152033"/>
                </a:cubicBezTo>
                <a:cubicBezTo>
                  <a:pt x="68952" y="150420"/>
                  <a:pt x="57645" y="147195"/>
                  <a:pt x="47953" y="140745"/>
                </a:cubicBezTo>
                <a:cubicBezTo>
                  <a:pt x="23724" y="127844"/>
                  <a:pt x="7571" y="106881"/>
                  <a:pt x="2726" y="84305"/>
                </a:cubicBezTo>
                <a:cubicBezTo>
                  <a:pt x="-2120" y="66566"/>
                  <a:pt x="-505" y="48828"/>
                  <a:pt x="7571" y="34315"/>
                </a:cubicBezTo>
                <a:cubicBezTo>
                  <a:pt x="23321" y="7707"/>
                  <a:pt x="55424" y="-4387"/>
                  <a:pt x="88209" y="1433"/>
                </a:cubicBezTo>
                <a:close/>
              </a:path>
            </a:pathLst>
          </a:custGeom>
          <a:solidFill>
            <a:schemeClr val="tx1">
              <a:lumMod val="65000"/>
              <a:lumOff val="35000"/>
            </a:schemeClr>
          </a:solidFill>
          <a:ln w="9525">
            <a:noFill/>
            <a:round/>
            <a:headEnd/>
            <a:tailEnd/>
          </a:ln>
        </p:spPr>
        <p:txBody>
          <a:bodyPr wrap="square" lIns="91440" tIns="45720" rIns="91440" bIns="45720" anchor="ctr">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a:p>
        </p:txBody>
      </p:sp>
      <p:sp>
        <p:nvSpPr>
          <p:cNvPr id="62" name="ïšľîďê">
            <a:extLst>
              <a:ext uri="{FF2B5EF4-FFF2-40B4-BE49-F238E27FC236}">
                <a16:creationId xmlns:a16="http://schemas.microsoft.com/office/drawing/2014/main" id="{B11FE8CE-9CD4-4756-8F32-5F7A26B8EFDC}"/>
              </a:ext>
            </a:extLst>
          </p:cNvPr>
          <p:cNvSpPr>
            <a:spLocks noChangeAspect="1"/>
          </p:cNvSpPr>
          <p:nvPr/>
        </p:nvSpPr>
        <p:spPr bwMode="auto">
          <a:xfrm>
            <a:off x="808400" y="3741310"/>
            <a:ext cx="648000" cy="597771"/>
          </a:xfrm>
          <a:custGeom>
            <a:avLst/>
            <a:gdLst>
              <a:gd name="connsiteX0" fmla="*/ 206471 w 607639"/>
              <a:gd name="connsiteY0" fmla="*/ 450331 h 560540"/>
              <a:gd name="connsiteX1" fmla="*/ 219289 w 607639"/>
              <a:gd name="connsiteY1" fmla="*/ 456730 h 560540"/>
              <a:gd name="connsiteX2" fmla="*/ 212880 w 607639"/>
              <a:gd name="connsiteY2" fmla="*/ 469528 h 560540"/>
              <a:gd name="connsiteX3" fmla="*/ 169171 w 607639"/>
              <a:gd name="connsiteY3" fmla="*/ 484104 h 560540"/>
              <a:gd name="connsiteX4" fmla="*/ 303769 w 607639"/>
              <a:gd name="connsiteY4" fmla="*/ 512990 h 560540"/>
              <a:gd name="connsiteX5" fmla="*/ 461423 w 607639"/>
              <a:gd name="connsiteY5" fmla="*/ 473528 h 560540"/>
              <a:gd name="connsiteX6" fmla="*/ 474954 w 607639"/>
              <a:gd name="connsiteY6" fmla="*/ 478150 h 560540"/>
              <a:gd name="connsiteX7" fmla="*/ 470325 w 607639"/>
              <a:gd name="connsiteY7" fmla="*/ 491748 h 560540"/>
              <a:gd name="connsiteX8" fmla="*/ 303769 w 607639"/>
              <a:gd name="connsiteY8" fmla="*/ 533165 h 560540"/>
              <a:gd name="connsiteX9" fmla="*/ 158845 w 607639"/>
              <a:gd name="connsiteY9" fmla="*/ 501791 h 560540"/>
              <a:gd name="connsiteX10" fmla="*/ 174067 w 607639"/>
              <a:gd name="connsiteY10" fmla="*/ 547208 h 560540"/>
              <a:gd name="connsiteX11" fmla="*/ 167747 w 607639"/>
              <a:gd name="connsiteY11" fmla="*/ 560007 h 560540"/>
              <a:gd name="connsiteX12" fmla="*/ 164542 w 607639"/>
              <a:gd name="connsiteY12" fmla="*/ 560540 h 560540"/>
              <a:gd name="connsiteX13" fmla="*/ 154928 w 607639"/>
              <a:gd name="connsiteY13" fmla="*/ 553607 h 560540"/>
              <a:gd name="connsiteX14" fmla="*/ 132139 w 607639"/>
              <a:gd name="connsiteY14" fmla="*/ 485882 h 560540"/>
              <a:gd name="connsiteX15" fmla="*/ 132050 w 607639"/>
              <a:gd name="connsiteY15" fmla="*/ 485082 h 560540"/>
              <a:gd name="connsiteX16" fmla="*/ 131694 w 607639"/>
              <a:gd name="connsiteY16" fmla="*/ 481971 h 560540"/>
              <a:gd name="connsiteX17" fmla="*/ 132406 w 607639"/>
              <a:gd name="connsiteY17" fmla="*/ 479038 h 560540"/>
              <a:gd name="connsiteX18" fmla="*/ 132673 w 607639"/>
              <a:gd name="connsiteY18" fmla="*/ 478150 h 560540"/>
              <a:gd name="connsiteX19" fmla="*/ 135077 w 607639"/>
              <a:gd name="connsiteY19" fmla="*/ 475039 h 560540"/>
              <a:gd name="connsiteX20" fmla="*/ 138460 w 607639"/>
              <a:gd name="connsiteY20" fmla="*/ 473083 h 560540"/>
              <a:gd name="connsiteX21" fmla="*/ 138549 w 607639"/>
              <a:gd name="connsiteY21" fmla="*/ 473083 h 560540"/>
              <a:gd name="connsiteX22" fmla="*/ 70856 w 607639"/>
              <a:gd name="connsiteY22" fmla="*/ 350899 h 560540"/>
              <a:gd name="connsiteX23" fmla="*/ 60797 w 607639"/>
              <a:gd name="connsiteY23" fmla="*/ 361031 h 560540"/>
              <a:gd name="connsiteX24" fmla="*/ 70856 w 607639"/>
              <a:gd name="connsiteY24" fmla="*/ 371164 h 560540"/>
              <a:gd name="connsiteX25" fmla="*/ 151949 w 607639"/>
              <a:gd name="connsiteY25" fmla="*/ 371164 h 560540"/>
              <a:gd name="connsiteX26" fmla="*/ 162008 w 607639"/>
              <a:gd name="connsiteY26" fmla="*/ 361031 h 560540"/>
              <a:gd name="connsiteX27" fmla="*/ 151949 w 607639"/>
              <a:gd name="connsiteY27" fmla="*/ 350899 h 560540"/>
              <a:gd name="connsiteX28" fmla="*/ 394892 w 607639"/>
              <a:gd name="connsiteY28" fmla="*/ 350846 h 560540"/>
              <a:gd name="connsiteX29" fmla="*/ 384834 w 607639"/>
              <a:gd name="connsiteY29" fmla="*/ 360976 h 560540"/>
              <a:gd name="connsiteX30" fmla="*/ 394892 w 607639"/>
              <a:gd name="connsiteY30" fmla="*/ 371106 h 560540"/>
              <a:gd name="connsiteX31" fmla="*/ 475985 w 607639"/>
              <a:gd name="connsiteY31" fmla="*/ 371106 h 560540"/>
              <a:gd name="connsiteX32" fmla="*/ 486044 w 607639"/>
              <a:gd name="connsiteY32" fmla="*/ 360976 h 560540"/>
              <a:gd name="connsiteX33" fmla="*/ 475985 w 607639"/>
              <a:gd name="connsiteY33" fmla="*/ 350846 h 560540"/>
              <a:gd name="connsiteX34" fmla="*/ 50650 w 607639"/>
              <a:gd name="connsiteY34" fmla="*/ 310457 h 560540"/>
              <a:gd name="connsiteX35" fmla="*/ 40502 w 607639"/>
              <a:gd name="connsiteY35" fmla="*/ 320590 h 560540"/>
              <a:gd name="connsiteX36" fmla="*/ 50650 w 607639"/>
              <a:gd name="connsiteY36" fmla="*/ 330723 h 560540"/>
              <a:gd name="connsiteX37" fmla="*/ 91152 w 607639"/>
              <a:gd name="connsiteY37" fmla="*/ 330723 h 560540"/>
              <a:gd name="connsiteX38" fmla="*/ 101299 w 607639"/>
              <a:gd name="connsiteY38" fmla="*/ 320590 h 560540"/>
              <a:gd name="connsiteX39" fmla="*/ 91152 w 607639"/>
              <a:gd name="connsiteY39" fmla="*/ 310457 h 560540"/>
              <a:gd name="connsiteX40" fmla="*/ 374686 w 607639"/>
              <a:gd name="connsiteY40" fmla="*/ 310415 h 560540"/>
              <a:gd name="connsiteX41" fmla="*/ 364538 w 607639"/>
              <a:gd name="connsiteY41" fmla="*/ 320545 h 560540"/>
              <a:gd name="connsiteX42" fmla="*/ 374686 w 607639"/>
              <a:gd name="connsiteY42" fmla="*/ 330675 h 560540"/>
              <a:gd name="connsiteX43" fmla="*/ 415188 w 607639"/>
              <a:gd name="connsiteY43" fmla="*/ 330675 h 560540"/>
              <a:gd name="connsiteX44" fmla="*/ 425336 w 607639"/>
              <a:gd name="connsiteY44" fmla="*/ 320545 h 560540"/>
              <a:gd name="connsiteX45" fmla="*/ 415188 w 607639"/>
              <a:gd name="connsiteY45" fmla="*/ 310415 h 560540"/>
              <a:gd name="connsiteX46" fmla="*/ 50650 w 607639"/>
              <a:gd name="connsiteY46" fmla="*/ 270016 h 560540"/>
              <a:gd name="connsiteX47" fmla="*/ 40502 w 607639"/>
              <a:gd name="connsiteY47" fmla="*/ 280148 h 560540"/>
              <a:gd name="connsiteX48" fmla="*/ 50650 w 607639"/>
              <a:gd name="connsiteY48" fmla="*/ 290281 h 560540"/>
              <a:gd name="connsiteX49" fmla="*/ 151949 w 607639"/>
              <a:gd name="connsiteY49" fmla="*/ 290281 h 560540"/>
              <a:gd name="connsiteX50" fmla="*/ 162008 w 607639"/>
              <a:gd name="connsiteY50" fmla="*/ 280148 h 560540"/>
              <a:gd name="connsiteX51" fmla="*/ 151949 w 607639"/>
              <a:gd name="connsiteY51" fmla="*/ 270016 h 560540"/>
              <a:gd name="connsiteX52" fmla="*/ 374686 w 607639"/>
              <a:gd name="connsiteY52" fmla="*/ 269983 h 560540"/>
              <a:gd name="connsiteX53" fmla="*/ 364538 w 607639"/>
              <a:gd name="connsiteY53" fmla="*/ 280114 h 560540"/>
              <a:gd name="connsiteX54" fmla="*/ 374686 w 607639"/>
              <a:gd name="connsiteY54" fmla="*/ 290244 h 560540"/>
              <a:gd name="connsiteX55" fmla="*/ 475985 w 607639"/>
              <a:gd name="connsiteY55" fmla="*/ 290244 h 560540"/>
              <a:gd name="connsiteX56" fmla="*/ 486044 w 607639"/>
              <a:gd name="connsiteY56" fmla="*/ 280114 h 560540"/>
              <a:gd name="connsiteX57" fmla="*/ 475985 w 607639"/>
              <a:gd name="connsiteY57" fmla="*/ 269983 h 560540"/>
              <a:gd name="connsiteX58" fmla="*/ 81004 w 607639"/>
              <a:gd name="connsiteY58" fmla="*/ 229574 h 560540"/>
              <a:gd name="connsiteX59" fmla="*/ 70856 w 607639"/>
              <a:gd name="connsiteY59" fmla="*/ 239707 h 560540"/>
              <a:gd name="connsiteX60" fmla="*/ 81004 w 607639"/>
              <a:gd name="connsiteY60" fmla="*/ 249751 h 560540"/>
              <a:gd name="connsiteX61" fmla="*/ 192451 w 607639"/>
              <a:gd name="connsiteY61" fmla="*/ 249751 h 560540"/>
              <a:gd name="connsiteX62" fmla="*/ 202599 w 607639"/>
              <a:gd name="connsiteY62" fmla="*/ 239707 h 560540"/>
              <a:gd name="connsiteX63" fmla="*/ 192451 w 607639"/>
              <a:gd name="connsiteY63" fmla="*/ 229574 h 560540"/>
              <a:gd name="connsiteX64" fmla="*/ 405040 w 607639"/>
              <a:gd name="connsiteY64" fmla="*/ 229552 h 560540"/>
              <a:gd name="connsiteX65" fmla="*/ 394892 w 607639"/>
              <a:gd name="connsiteY65" fmla="*/ 239682 h 560540"/>
              <a:gd name="connsiteX66" fmla="*/ 405040 w 607639"/>
              <a:gd name="connsiteY66" fmla="*/ 249723 h 560540"/>
              <a:gd name="connsiteX67" fmla="*/ 516487 w 607639"/>
              <a:gd name="connsiteY67" fmla="*/ 249723 h 560540"/>
              <a:gd name="connsiteX68" fmla="*/ 526546 w 607639"/>
              <a:gd name="connsiteY68" fmla="*/ 239682 h 560540"/>
              <a:gd name="connsiteX69" fmla="*/ 516487 w 607639"/>
              <a:gd name="connsiteY69" fmla="*/ 229552 h 560540"/>
              <a:gd name="connsiteX70" fmla="*/ 50650 w 607639"/>
              <a:gd name="connsiteY70" fmla="*/ 189133 h 560540"/>
              <a:gd name="connsiteX71" fmla="*/ 40502 w 607639"/>
              <a:gd name="connsiteY71" fmla="*/ 199266 h 560540"/>
              <a:gd name="connsiteX72" fmla="*/ 50650 w 607639"/>
              <a:gd name="connsiteY72" fmla="*/ 209309 h 560540"/>
              <a:gd name="connsiteX73" fmla="*/ 151949 w 607639"/>
              <a:gd name="connsiteY73" fmla="*/ 209309 h 560540"/>
              <a:gd name="connsiteX74" fmla="*/ 162008 w 607639"/>
              <a:gd name="connsiteY74" fmla="*/ 199266 h 560540"/>
              <a:gd name="connsiteX75" fmla="*/ 151949 w 607639"/>
              <a:gd name="connsiteY75" fmla="*/ 189133 h 560540"/>
              <a:gd name="connsiteX76" fmla="*/ 374686 w 607639"/>
              <a:gd name="connsiteY76" fmla="*/ 189121 h 560540"/>
              <a:gd name="connsiteX77" fmla="*/ 364538 w 607639"/>
              <a:gd name="connsiteY77" fmla="*/ 199251 h 560540"/>
              <a:gd name="connsiteX78" fmla="*/ 374686 w 607639"/>
              <a:gd name="connsiteY78" fmla="*/ 209292 h 560540"/>
              <a:gd name="connsiteX79" fmla="*/ 475985 w 607639"/>
              <a:gd name="connsiteY79" fmla="*/ 209292 h 560540"/>
              <a:gd name="connsiteX80" fmla="*/ 486044 w 607639"/>
              <a:gd name="connsiteY80" fmla="*/ 199251 h 560540"/>
              <a:gd name="connsiteX81" fmla="*/ 475985 w 607639"/>
              <a:gd name="connsiteY81" fmla="*/ 189121 h 560540"/>
              <a:gd name="connsiteX82" fmla="*/ 354390 w 607639"/>
              <a:gd name="connsiteY82" fmla="*/ 138559 h 560540"/>
              <a:gd name="connsiteX83" fmla="*/ 577196 w 607639"/>
              <a:gd name="connsiteY83" fmla="*/ 138559 h 560540"/>
              <a:gd name="connsiteX84" fmla="*/ 607639 w 607639"/>
              <a:gd name="connsiteY84" fmla="*/ 168860 h 560540"/>
              <a:gd name="connsiteX85" fmla="*/ 607639 w 607639"/>
              <a:gd name="connsiteY85" fmla="*/ 391278 h 560540"/>
              <a:gd name="connsiteX86" fmla="*/ 577196 w 607639"/>
              <a:gd name="connsiteY86" fmla="*/ 421668 h 560540"/>
              <a:gd name="connsiteX87" fmla="*/ 354390 w 607639"/>
              <a:gd name="connsiteY87" fmla="*/ 421668 h 560540"/>
              <a:gd name="connsiteX88" fmla="*/ 324036 w 607639"/>
              <a:gd name="connsiteY88" fmla="*/ 391278 h 560540"/>
              <a:gd name="connsiteX89" fmla="*/ 324036 w 607639"/>
              <a:gd name="connsiteY89" fmla="*/ 168860 h 560540"/>
              <a:gd name="connsiteX90" fmla="*/ 354390 w 607639"/>
              <a:gd name="connsiteY90" fmla="*/ 138559 h 560540"/>
              <a:gd name="connsiteX91" fmla="*/ 30354 w 607639"/>
              <a:gd name="connsiteY91" fmla="*/ 138559 h 560540"/>
              <a:gd name="connsiteX92" fmla="*/ 253160 w 607639"/>
              <a:gd name="connsiteY92" fmla="*/ 138559 h 560540"/>
              <a:gd name="connsiteX93" fmla="*/ 283603 w 607639"/>
              <a:gd name="connsiteY93" fmla="*/ 168868 h 560540"/>
              <a:gd name="connsiteX94" fmla="*/ 283603 w 607639"/>
              <a:gd name="connsiteY94" fmla="*/ 391340 h 560540"/>
              <a:gd name="connsiteX95" fmla="*/ 253160 w 607639"/>
              <a:gd name="connsiteY95" fmla="*/ 421738 h 560540"/>
              <a:gd name="connsiteX96" fmla="*/ 30354 w 607639"/>
              <a:gd name="connsiteY96" fmla="*/ 421738 h 560540"/>
              <a:gd name="connsiteX97" fmla="*/ 0 w 607639"/>
              <a:gd name="connsiteY97" fmla="*/ 391340 h 560540"/>
              <a:gd name="connsiteX98" fmla="*/ 0 w 607639"/>
              <a:gd name="connsiteY98" fmla="*/ 168868 h 560540"/>
              <a:gd name="connsiteX99" fmla="*/ 30354 w 607639"/>
              <a:gd name="connsiteY99" fmla="*/ 138559 h 560540"/>
              <a:gd name="connsiteX100" fmla="*/ 439829 w 607639"/>
              <a:gd name="connsiteY100" fmla="*/ 564 h 560540"/>
              <a:gd name="connsiteX101" fmla="*/ 452646 w 607639"/>
              <a:gd name="connsiteY101" fmla="*/ 6874 h 560540"/>
              <a:gd name="connsiteX102" fmla="*/ 475341 w 607639"/>
              <a:gd name="connsiteY102" fmla="*/ 74588 h 560540"/>
              <a:gd name="connsiteX103" fmla="*/ 475430 w 607639"/>
              <a:gd name="connsiteY103" fmla="*/ 74677 h 560540"/>
              <a:gd name="connsiteX104" fmla="*/ 475519 w 607639"/>
              <a:gd name="connsiteY104" fmla="*/ 75388 h 560540"/>
              <a:gd name="connsiteX105" fmla="*/ 475875 w 607639"/>
              <a:gd name="connsiteY105" fmla="*/ 78587 h 560540"/>
              <a:gd name="connsiteX106" fmla="*/ 475163 w 607639"/>
              <a:gd name="connsiteY106" fmla="*/ 81520 h 560540"/>
              <a:gd name="connsiteX107" fmla="*/ 474896 w 607639"/>
              <a:gd name="connsiteY107" fmla="*/ 82319 h 560540"/>
              <a:gd name="connsiteX108" fmla="*/ 474896 w 607639"/>
              <a:gd name="connsiteY108" fmla="*/ 82408 h 560540"/>
              <a:gd name="connsiteX109" fmla="*/ 474807 w 607639"/>
              <a:gd name="connsiteY109" fmla="*/ 82497 h 560540"/>
              <a:gd name="connsiteX110" fmla="*/ 472760 w 607639"/>
              <a:gd name="connsiteY110" fmla="*/ 85163 h 560540"/>
              <a:gd name="connsiteX111" fmla="*/ 472048 w 607639"/>
              <a:gd name="connsiteY111" fmla="*/ 85785 h 560540"/>
              <a:gd name="connsiteX112" fmla="*/ 469467 w 607639"/>
              <a:gd name="connsiteY112" fmla="*/ 87207 h 560540"/>
              <a:gd name="connsiteX113" fmla="*/ 469022 w 607639"/>
              <a:gd name="connsiteY113" fmla="*/ 87474 h 560540"/>
              <a:gd name="connsiteX114" fmla="*/ 401114 w 607639"/>
              <a:gd name="connsiteY114" fmla="*/ 110223 h 560540"/>
              <a:gd name="connsiteX115" fmla="*/ 397910 w 607639"/>
              <a:gd name="connsiteY115" fmla="*/ 110756 h 560540"/>
              <a:gd name="connsiteX116" fmla="*/ 388298 w 607639"/>
              <a:gd name="connsiteY116" fmla="*/ 103825 h 560540"/>
              <a:gd name="connsiteX117" fmla="*/ 394706 w 607639"/>
              <a:gd name="connsiteY117" fmla="*/ 91028 h 560540"/>
              <a:gd name="connsiteX118" fmla="*/ 438405 w 607639"/>
              <a:gd name="connsiteY118" fmla="*/ 76365 h 560540"/>
              <a:gd name="connsiteX119" fmla="*/ 303746 w 607639"/>
              <a:gd name="connsiteY119" fmla="*/ 47573 h 560540"/>
              <a:gd name="connsiteX120" fmla="*/ 146213 w 607639"/>
              <a:gd name="connsiteY120" fmla="*/ 86940 h 560540"/>
              <a:gd name="connsiteX121" fmla="*/ 132685 w 607639"/>
              <a:gd name="connsiteY121" fmla="*/ 82319 h 560540"/>
              <a:gd name="connsiteX122" fmla="*/ 137313 w 607639"/>
              <a:gd name="connsiteY122" fmla="*/ 68812 h 560540"/>
              <a:gd name="connsiteX123" fmla="*/ 303746 w 607639"/>
              <a:gd name="connsiteY123" fmla="*/ 27312 h 560540"/>
              <a:gd name="connsiteX124" fmla="*/ 448730 w 607639"/>
              <a:gd name="connsiteY124" fmla="*/ 58770 h 560540"/>
              <a:gd name="connsiteX125" fmla="*/ 433421 w 607639"/>
              <a:gd name="connsiteY125" fmla="*/ 13361 h 560540"/>
              <a:gd name="connsiteX126" fmla="*/ 439829 w 607639"/>
              <a:gd name="connsiteY126" fmla="*/ 564 h 560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Lst>
            <a:rect l="l" t="t" r="r" b="b"/>
            <a:pathLst>
              <a:path w="607639" h="560540">
                <a:moveTo>
                  <a:pt x="206471" y="450331"/>
                </a:moveTo>
                <a:cubicBezTo>
                  <a:pt x="211723" y="448553"/>
                  <a:pt x="217509" y="451397"/>
                  <a:pt x="219289" y="456730"/>
                </a:cubicBezTo>
                <a:cubicBezTo>
                  <a:pt x="221070" y="461974"/>
                  <a:pt x="218132" y="467751"/>
                  <a:pt x="212880" y="469528"/>
                </a:cubicBezTo>
                <a:lnTo>
                  <a:pt x="169171" y="484104"/>
                </a:lnTo>
                <a:cubicBezTo>
                  <a:pt x="215996" y="504369"/>
                  <a:pt x="256500" y="512990"/>
                  <a:pt x="303769" y="512990"/>
                </a:cubicBezTo>
                <a:cubicBezTo>
                  <a:pt x="358694" y="512990"/>
                  <a:pt x="404361" y="501525"/>
                  <a:pt x="461423" y="473528"/>
                </a:cubicBezTo>
                <a:cubicBezTo>
                  <a:pt x="466408" y="471039"/>
                  <a:pt x="472461" y="473172"/>
                  <a:pt x="474954" y="478150"/>
                </a:cubicBezTo>
                <a:cubicBezTo>
                  <a:pt x="477446" y="483216"/>
                  <a:pt x="475310" y="489259"/>
                  <a:pt x="470325" y="491748"/>
                </a:cubicBezTo>
                <a:cubicBezTo>
                  <a:pt x="410325" y="521167"/>
                  <a:pt x="362077" y="533165"/>
                  <a:pt x="303769" y="533165"/>
                </a:cubicBezTo>
                <a:cubicBezTo>
                  <a:pt x="252672" y="533165"/>
                  <a:pt x="209319" y="523922"/>
                  <a:pt x="158845" y="501791"/>
                </a:cubicBezTo>
                <a:lnTo>
                  <a:pt x="174067" y="547208"/>
                </a:lnTo>
                <a:cubicBezTo>
                  <a:pt x="175848" y="552541"/>
                  <a:pt x="172999" y="558229"/>
                  <a:pt x="167747" y="560007"/>
                </a:cubicBezTo>
                <a:cubicBezTo>
                  <a:pt x="166679" y="560362"/>
                  <a:pt x="165522" y="560540"/>
                  <a:pt x="164542" y="560540"/>
                </a:cubicBezTo>
                <a:cubicBezTo>
                  <a:pt x="160269" y="560540"/>
                  <a:pt x="156353" y="557874"/>
                  <a:pt x="154928" y="553607"/>
                </a:cubicBezTo>
                <a:lnTo>
                  <a:pt x="132139" y="485882"/>
                </a:lnTo>
                <a:cubicBezTo>
                  <a:pt x="132050" y="485615"/>
                  <a:pt x="132139" y="485349"/>
                  <a:pt x="132050" y="485082"/>
                </a:cubicBezTo>
                <a:cubicBezTo>
                  <a:pt x="131783" y="484104"/>
                  <a:pt x="131605" y="483038"/>
                  <a:pt x="131694" y="481971"/>
                </a:cubicBezTo>
                <a:cubicBezTo>
                  <a:pt x="131694" y="480905"/>
                  <a:pt x="132050" y="480016"/>
                  <a:pt x="132406" y="479038"/>
                </a:cubicBezTo>
                <a:cubicBezTo>
                  <a:pt x="132495" y="478772"/>
                  <a:pt x="132495" y="478416"/>
                  <a:pt x="132673" y="478150"/>
                </a:cubicBezTo>
                <a:cubicBezTo>
                  <a:pt x="133296" y="476994"/>
                  <a:pt x="134098" y="475928"/>
                  <a:pt x="135077" y="475039"/>
                </a:cubicBezTo>
                <a:cubicBezTo>
                  <a:pt x="136056" y="474150"/>
                  <a:pt x="137213" y="473528"/>
                  <a:pt x="138460" y="473083"/>
                </a:cubicBezTo>
                <a:cubicBezTo>
                  <a:pt x="138460" y="473083"/>
                  <a:pt x="138549" y="473083"/>
                  <a:pt x="138549" y="473083"/>
                </a:cubicBezTo>
                <a:close/>
                <a:moveTo>
                  <a:pt x="70856" y="350899"/>
                </a:moveTo>
                <a:cubicBezTo>
                  <a:pt x="65337" y="350899"/>
                  <a:pt x="60797" y="355432"/>
                  <a:pt x="60797" y="361031"/>
                </a:cubicBezTo>
                <a:cubicBezTo>
                  <a:pt x="60797" y="366631"/>
                  <a:pt x="65337" y="371164"/>
                  <a:pt x="70856" y="371164"/>
                </a:cubicBezTo>
                <a:lnTo>
                  <a:pt x="151949" y="371164"/>
                </a:lnTo>
                <a:cubicBezTo>
                  <a:pt x="157468" y="371164"/>
                  <a:pt x="162008" y="366631"/>
                  <a:pt x="162008" y="361031"/>
                </a:cubicBezTo>
                <a:cubicBezTo>
                  <a:pt x="162008" y="355432"/>
                  <a:pt x="157468" y="350899"/>
                  <a:pt x="151949" y="350899"/>
                </a:cubicBezTo>
                <a:close/>
                <a:moveTo>
                  <a:pt x="394892" y="350846"/>
                </a:moveTo>
                <a:cubicBezTo>
                  <a:pt x="389373" y="350846"/>
                  <a:pt x="384834" y="355378"/>
                  <a:pt x="384834" y="360976"/>
                </a:cubicBezTo>
                <a:cubicBezTo>
                  <a:pt x="384834" y="366575"/>
                  <a:pt x="389373" y="371106"/>
                  <a:pt x="394892" y="371106"/>
                </a:cubicBezTo>
                <a:lnTo>
                  <a:pt x="475985" y="371106"/>
                </a:lnTo>
                <a:cubicBezTo>
                  <a:pt x="481504" y="371106"/>
                  <a:pt x="486044" y="366575"/>
                  <a:pt x="486044" y="360976"/>
                </a:cubicBezTo>
                <a:cubicBezTo>
                  <a:pt x="486044" y="355378"/>
                  <a:pt x="481504" y="350846"/>
                  <a:pt x="475985" y="350846"/>
                </a:cubicBezTo>
                <a:close/>
                <a:moveTo>
                  <a:pt x="50650" y="310457"/>
                </a:moveTo>
                <a:cubicBezTo>
                  <a:pt x="45042" y="310457"/>
                  <a:pt x="40502" y="314990"/>
                  <a:pt x="40502" y="320590"/>
                </a:cubicBezTo>
                <a:cubicBezTo>
                  <a:pt x="40502" y="326190"/>
                  <a:pt x="45042" y="330723"/>
                  <a:pt x="50650" y="330723"/>
                </a:cubicBezTo>
                <a:lnTo>
                  <a:pt x="91152" y="330723"/>
                </a:lnTo>
                <a:cubicBezTo>
                  <a:pt x="96760" y="330723"/>
                  <a:pt x="101299" y="326190"/>
                  <a:pt x="101299" y="320590"/>
                </a:cubicBezTo>
                <a:cubicBezTo>
                  <a:pt x="101299" y="314990"/>
                  <a:pt x="96760" y="310457"/>
                  <a:pt x="91152" y="310457"/>
                </a:cubicBezTo>
                <a:close/>
                <a:moveTo>
                  <a:pt x="374686" y="310415"/>
                </a:moveTo>
                <a:cubicBezTo>
                  <a:pt x="369078" y="310415"/>
                  <a:pt x="364538" y="314947"/>
                  <a:pt x="364538" y="320545"/>
                </a:cubicBezTo>
                <a:cubicBezTo>
                  <a:pt x="364538" y="326143"/>
                  <a:pt x="369078" y="330675"/>
                  <a:pt x="374686" y="330675"/>
                </a:cubicBezTo>
                <a:lnTo>
                  <a:pt x="415188" y="330675"/>
                </a:lnTo>
                <a:cubicBezTo>
                  <a:pt x="420796" y="330675"/>
                  <a:pt x="425336" y="326143"/>
                  <a:pt x="425336" y="320545"/>
                </a:cubicBezTo>
                <a:cubicBezTo>
                  <a:pt x="425336" y="314947"/>
                  <a:pt x="420796" y="310415"/>
                  <a:pt x="415188" y="310415"/>
                </a:cubicBezTo>
                <a:close/>
                <a:moveTo>
                  <a:pt x="50650" y="270016"/>
                </a:moveTo>
                <a:cubicBezTo>
                  <a:pt x="45042" y="270016"/>
                  <a:pt x="40502" y="274549"/>
                  <a:pt x="40502" y="280148"/>
                </a:cubicBezTo>
                <a:cubicBezTo>
                  <a:pt x="40502" y="285748"/>
                  <a:pt x="45042" y="290281"/>
                  <a:pt x="50650" y="290281"/>
                </a:cubicBezTo>
                <a:lnTo>
                  <a:pt x="151949" y="290281"/>
                </a:lnTo>
                <a:cubicBezTo>
                  <a:pt x="157468" y="290281"/>
                  <a:pt x="162008" y="285748"/>
                  <a:pt x="162008" y="280148"/>
                </a:cubicBezTo>
                <a:cubicBezTo>
                  <a:pt x="162008" y="274549"/>
                  <a:pt x="157468" y="270016"/>
                  <a:pt x="151949" y="270016"/>
                </a:cubicBezTo>
                <a:close/>
                <a:moveTo>
                  <a:pt x="374686" y="269983"/>
                </a:moveTo>
                <a:cubicBezTo>
                  <a:pt x="369078" y="269983"/>
                  <a:pt x="364538" y="274515"/>
                  <a:pt x="364538" y="280114"/>
                </a:cubicBezTo>
                <a:cubicBezTo>
                  <a:pt x="364538" y="285712"/>
                  <a:pt x="369078" y="290244"/>
                  <a:pt x="374686" y="290244"/>
                </a:cubicBezTo>
                <a:lnTo>
                  <a:pt x="475985" y="290244"/>
                </a:lnTo>
                <a:cubicBezTo>
                  <a:pt x="481504" y="290244"/>
                  <a:pt x="486044" y="285712"/>
                  <a:pt x="486044" y="280114"/>
                </a:cubicBezTo>
                <a:cubicBezTo>
                  <a:pt x="486044" y="274515"/>
                  <a:pt x="481504" y="269983"/>
                  <a:pt x="475985" y="269983"/>
                </a:cubicBezTo>
                <a:close/>
                <a:moveTo>
                  <a:pt x="81004" y="229574"/>
                </a:moveTo>
                <a:cubicBezTo>
                  <a:pt x="75396" y="229574"/>
                  <a:pt x="70856" y="234107"/>
                  <a:pt x="70856" y="239707"/>
                </a:cubicBezTo>
                <a:cubicBezTo>
                  <a:pt x="70856" y="245218"/>
                  <a:pt x="75396" y="249751"/>
                  <a:pt x="81004" y="249751"/>
                </a:cubicBezTo>
                <a:lnTo>
                  <a:pt x="192451" y="249751"/>
                </a:lnTo>
                <a:cubicBezTo>
                  <a:pt x="198059" y="249751"/>
                  <a:pt x="202599" y="245218"/>
                  <a:pt x="202599" y="239707"/>
                </a:cubicBezTo>
                <a:cubicBezTo>
                  <a:pt x="202599" y="234107"/>
                  <a:pt x="198059" y="229574"/>
                  <a:pt x="192451" y="229574"/>
                </a:cubicBezTo>
                <a:close/>
                <a:moveTo>
                  <a:pt x="405040" y="229552"/>
                </a:moveTo>
                <a:cubicBezTo>
                  <a:pt x="399432" y="229552"/>
                  <a:pt x="394892" y="234084"/>
                  <a:pt x="394892" y="239682"/>
                </a:cubicBezTo>
                <a:cubicBezTo>
                  <a:pt x="394892" y="245191"/>
                  <a:pt x="399432" y="249723"/>
                  <a:pt x="405040" y="249723"/>
                </a:cubicBezTo>
                <a:lnTo>
                  <a:pt x="516487" y="249723"/>
                </a:lnTo>
                <a:cubicBezTo>
                  <a:pt x="522006" y="249723"/>
                  <a:pt x="526546" y="245191"/>
                  <a:pt x="526546" y="239682"/>
                </a:cubicBezTo>
                <a:cubicBezTo>
                  <a:pt x="526546" y="234084"/>
                  <a:pt x="522006" y="229552"/>
                  <a:pt x="516487" y="229552"/>
                </a:cubicBezTo>
                <a:close/>
                <a:moveTo>
                  <a:pt x="50650" y="189133"/>
                </a:moveTo>
                <a:cubicBezTo>
                  <a:pt x="45042" y="189133"/>
                  <a:pt x="40502" y="193666"/>
                  <a:pt x="40502" y="199266"/>
                </a:cubicBezTo>
                <a:cubicBezTo>
                  <a:pt x="40502" y="204776"/>
                  <a:pt x="45042" y="209309"/>
                  <a:pt x="50650" y="209309"/>
                </a:cubicBezTo>
                <a:lnTo>
                  <a:pt x="151949" y="209309"/>
                </a:lnTo>
                <a:cubicBezTo>
                  <a:pt x="157468" y="209309"/>
                  <a:pt x="162008" y="204776"/>
                  <a:pt x="162008" y="199266"/>
                </a:cubicBezTo>
                <a:cubicBezTo>
                  <a:pt x="162008" y="193666"/>
                  <a:pt x="157468" y="189133"/>
                  <a:pt x="151949" y="189133"/>
                </a:cubicBezTo>
                <a:close/>
                <a:moveTo>
                  <a:pt x="374686" y="189121"/>
                </a:moveTo>
                <a:cubicBezTo>
                  <a:pt x="369078" y="189121"/>
                  <a:pt x="364538" y="193652"/>
                  <a:pt x="364538" y="199251"/>
                </a:cubicBezTo>
                <a:cubicBezTo>
                  <a:pt x="364538" y="204760"/>
                  <a:pt x="369078" y="209292"/>
                  <a:pt x="374686" y="209292"/>
                </a:cubicBezTo>
                <a:lnTo>
                  <a:pt x="475985" y="209292"/>
                </a:lnTo>
                <a:cubicBezTo>
                  <a:pt x="481504" y="209292"/>
                  <a:pt x="486044" y="204760"/>
                  <a:pt x="486044" y="199251"/>
                </a:cubicBezTo>
                <a:cubicBezTo>
                  <a:pt x="486044" y="193652"/>
                  <a:pt x="481504" y="189121"/>
                  <a:pt x="475985" y="189121"/>
                </a:cubicBezTo>
                <a:close/>
                <a:moveTo>
                  <a:pt x="354390" y="138559"/>
                </a:moveTo>
                <a:lnTo>
                  <a:pt x="577196" y="138559"/>
                </a:lnTo>
                <a:cubicBezTo>
                  <a:pt x="594020" y="138559"/>
                  <a:pt x="607639" y="152155"/>
                  <a:pt x="607639" y="168860"/>
                </a:cubicBezTo>
                <a:lnTo>
                  <a:pt x="607639" y="391278"/>
                </a:lnTo>
                <a:cubicBezTo>
                  <a:pt x="607639" y="407984"/>
                  <a:pt x="594020" y="421668"/>
                  <a:pt x="577196" y="421668"/>
                </a:cubicBezTo>
                <a:lnTo>
                  <a:pt x="354390" y="421668"/>
                </a:lnTo>
                <a:cubicBezTo>
                  <a:pt x="337655" y="421668"/>
                  <a:pt x="324036" y="407984"/>
                  <a:pt x="324036" y="391278"/>
                </a:cubicBezTo>
                <a:lnTo>
                  <a:pt x="324036" y="168860"/>
                </a:lnTo>
                <a:cubicBezTo>
                  <a:pt x="324036" y="152155"/>
                  <a:pt x="337655" y="138559"/>
                  <a:pt x="354390" y="138559"/>
                </a:cubicBezTo>
                <a:close/>
                <a:moveTo>
                  <a:pt x="30354" y="138559"/>
                </a:moveTo>
                <a:lnTo>
                  <a:pt x="253160" y="138559"/>
                </a:lnTo>
                <a:cubicBezTo>
                  <a:pt x="269984" y="138559"/>
                  <a:pt x="283603" y="152158"/>
                  <a:pt x="283603" y="168868"/>
                </a:cubicBezTo>
                <a:lnTo>
                  <a:pt x="283603" y="391340"/>
                </a:lnTo>
                <a:cubicBezTo>
                  <a:pt x="283603" y="408050"/>
                  <a:pt x="269984" y="421738"/>
                  <a:pt x="253160" y="421738"/>
                </a:cubicBezTo>
                <a:lnTo>
                  <a:pt x="30354" y="421738"/>
                </a:lnTo>
                <a:cubicBezTo>
                  <a:pt x="13619" y="421738"/>
                  <a:pt x="0" y="408050"/>
                  <a:pt x="0" y="391340"/>
                </a:cubicBezTo>
                <a:lnTo>
                  <a:pt x="0" y="168868"/>
                </a:lnTo>
                <a:cubicBezTo>
                  <a:pt x="0" y="152158"/>
                  <a:pt x="13619" y="138559"/>
                  <a:pt x="30354" y="138559"/>
                </a:cubicBezTo>
                <a:close/>
                <a:moveTo>
                  <a:pt x="439829" y="564"/>
                </a:moveTo>
                <a:cubicBezTo>
                  <a:pt x="445170" y="-1302"/>
                  <a:pt x="450866" y="1631"/>
                  <a:pt x="452646" y="6874"/>
                </a:cubicBezTo>
                <a:lnTo>
                  <a:pt x="475341" y="74588"/>
                </a:lnTo>
                <a:lnTo>
                  <a:pt x="475430" y="74677"/>
                </a:lnTo>
                <a:cubicBezTo>
                  <a:pt x="475519" y="74944"/>
                  <a:pt x="475430" y="75210"/>
                  <a:pt x="475519" y="75388"/>
                </a:cubicBezTo>
                <a:cubicBezTo>
                  <a:pt x="475786" y="76454"/>
                  <a:pt x="475964" y="77521"/>
                  <a:pt x="475875" y="78587"/>
                </a:cubicBezTo>
                <a:cubicBezTo>
                  <a:pt x="475786" y="79565"/>
                  <a:pt x="475519" y="80542"/>
                  <a:pt x="475163" y="81520"/>
                </a:cubicBezTo>
                <a:cubicBezTo>
                  <a:pt x="474985" y="81786"/>
                  <a:pt x="474985" y="82053"/>
                  <a:pt x="474896" y="82319"/>
                </a:cubicBezTo>
                <a:cubicBezTo>
                  <a:pt x="474896" y="82408"/>
                  <a:pt x="474896" y="82408"/>
                  <a:pt x="474896" y="82408"/>
                </a:cubicBezTo>
                <a:cubicBezTo>
                  <a:pt x="474807" y="82408"/>
                  <a:pt x="474807" y="82408"/>
                  <a:pt x="474807" y="82497"/>
                </a:cubicBezTo>
                <a:cubicBezTo>
                  <a:pt x="474273" y="83563"/>
                  <a:pt x="473561" y="84363"/>
                  <a:pt x="472760" y="85163"/>
                </a:cubicBezTo>
                <a:cubicBezTo>
                  <a:pt x="472493" y="85341"/>
                  <a:pt x="472226" y="85519"/>
                  <a:pt x="472048" y="85785"/>
                </a:cubicBezTo>
                <a:cubicBezTo>
                  <a:pt x="471247" y="86407"/>
                  <a:pt x="470357" y="86851"/>
                  <a:pt x="469467" y="87207"/>
                </a:cubicBezTo>
                <a:cubicBezTo>
                  <a:pt x="469289" y="87296"/>
                  <a:pt x="469200" y="87385"/>
                  <a:pt x="469022" y="87474"/>
                </a:cubicBezTo>
                <a:lnTo>
                  <a:pt x="401114" y="110223"/>
                </a:lnTo>
                <a:cubicBezTo>
                  <a:pt x="400046" y="110578"/>
                  <a:pt x="398978" y="110756"/>
                  <a:pt x="397910" y="110756"/>
                </a:cubicBezTo>
                <a:cubicBezTo>
                  <a:pt x="393638" y="110756"/>
                  <a:pt x="389722" y="108090"/>
                  <a:pt x="388298" y="103825"/>
                </a:cubicBezTo>
                <a:cubicBezTo>
                  <a:pt x="386518" y="98493"/>
                  <a:pt x="389366" y="92805"/>
                  <a:pt x="394706" y="91028"/>
                </a:cubicBezTo>
                <a:lnTo>
                  <a:pt x="438405" y="76365"/>
                </a:lnTo>
                <a:cubicBezTo>
                  <a:pt x="391591" y="56104"/>
                  <a:pt x="351095" y="47573"/>
                  <a:pt x="303746" y="47573"/>
                </a:cubicBezTo>
                <a:cubicBezTo>
                  <a:pt x="248921" y="47573"/>
                  <a:pt x="203263" y="58948"/>
                  <a:pt x="146213" y="86940"/>
                </a:cubicBezTo>
                <a:cubicBezTo>
                  <a:pt x="141229" y="89429"/>
                  <a:pt x="135177" y="87385"/>
                  <a:pt x="132685" y="82319"/>
                </a:cubicBezTo>
                <a:cubicBezTo>
                  <a:pt x="130193" y="77343"/>
                  <a:pt x="132240" y="71300"/>
                  <a:pt x="137313" y="68812"/>
                </a:cubicBezTo>
                <a:cubicBezTo>
                  <a:pt x="197300" y="39398"/>
                  <a:pt x="245539" y="27312"/>
                  <a:pt x="303746" y="27312"/>
                </a:cubicBezTo>
                <a:cubicBezTo>
                  <a:pt x="354833" y="27312"/>
                  <a:pt x="398266" y="36643"/>
                  <a:pt x="448730" y="58770"/>
                </a:cubicBezTo>
                <a:lnTo>
                  <a:pt x="433421" y="13361"/>
                </a:lnTo>
                <a:cubicBezTo>
                  <a:pt x="431641" y="8029"/>
                  <a:pt x="434489" y="2253"/>
                  <a:pt x="439829" y="564"/>
                </a:cubicBezTo>
                <a:close/>
              </a:path>
            </a:pathLst>
          </a:custGeom>
          <a:solidFill>
            <a:schemeClr val="tx1">
              <a:lumMod val="65000"/>
              <a:lumOff val="35000"/>
            </a:schemeClr>
          </a:solidFill>
          <a:ln w="9525">
            <a:noFill/>
            <a:round/>
            <a:headEnd/>
            <a:tailEnd/>
          </a:ln>
        </p:spPr>
        <p:txBody>
          <a:bodyPr wrap="square" lIns="91440" tIns="45720" rIns="91440" bIns="45720" anchor="ctr">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a:p>
        </p:txBody>
      </p:sp>
      <p:sp>
        <p:nvSpPr>
          <p:cNvPr id="67" name="ïṧļïḋê">
            <a:extLst>
              <a:ext uri="{FF2B5EF4-FFF2-40B4-BE49-F238E27FC236}">
                <a16:creationId xmlns:a16="http://schemas.microsoft.com/office/drawing/2014/main" id="{C7C6F335-7EDC-42A8-8FA9-DD0B16799738}"/>
              </a:ext>
            </a:extLst>
          </p:cNvPr>
          <p:cNvSpPr>
            <a:spLocks noChangeAspect="1"/>
          </p:cNvSpPr>
          <p:nvPr/>
        </p:nvSpPr>
        <p:spPr bwMode="auto">
          <a:xfrm>
            <a:off x="808400" y="4931838"/>
            <a:ext cx="648000" cy="514208"/>
          </a:xfrm>
          <a:custGeom>
            <a:avLst/>
            <a:gdLst>
              <a:gd name="T0" fmla="*/ 2641 w 3160"/>
              <a:gd name="T1" fmla="*/ 0 h 2511"/>
              <a:gd name="T2" fmla="*/ 1167 w 3160"/>
              <a:gd name="T3" fmla="*/ 1474 h 2511"/>
              <a:gd name="T4" fmla="*/ 519 w 3160"/>
              <a:gd name="T5" fmla="*/ 826 h 2511"/>
              <a:gd name="T6" fmla="*/ 0 w 3160"/>
              <a:gd name="T7" fmla="*/ 1344 h 2511"/>
              <a:gd name="T8" fmla="*/ 1167 w 3160"/>
              <a:gd name="T9" fmla="*/ 2511 h 2511"/>
              <a:gd name="T10" fmla="*/ 3160 w 3160"/>
              <a:gd name="T11" fmla="*/ 519 h 2511"/>
              <a:gd name="T12" fmla="*/ 2641 w 3160"/>
              <a:gd name="T13" fmla="*/ 0 h 2511"/>
            </a:gdLst>
            <a:ahLst/>
            <a:cxnLst>
              <a:cxn ang="0">
                <a:pos x="T0" y="T1"/>
              </a:cxn>
              <a:cxn ang="0">
                <a:pos x="T2" y="T3"/>
              </a:cxn>
              <a:cxn ang="0">
                <a:pos x="T4" y="T5"/>
              </a:cxn>
              <a:cxn ang="0">
                <a:pos x="T6" y="T7"/>
              </a:cxn>
              <a:cxn ang="0">
                <a:pos x="T8" y="T9"/>
              </a:cxn>
              <a:cxn ang="0">
                <a:pos x="T10" y="T11"/>
              </a:cxn>
              <a:cxn ang="0">
                <a:pos x="T12" y="T13"/>
              </a:cxn>
            </a:cxnLst>
            <a:rect l="0" t="0" r="r" b="b"/>
            <a:pathLst>
              <a:path w="3160" h="2511">
                <a:moveTo>
                  <a:pt x="2641" y="0"/>
                </a:moveTo>
                <a:lnTo>
                  <a:pt x="1167" y="1474"/>
                </a:lnTo>
                <a:lnTo>
                  <a:pt x="519" y="826"/>
                </a:lnTo>
                <a:lnTo>
                  <a:pt x="0" y="1344"/>
                </a:lnTo>
                <a:lnTo>
                  <a:pt x="1167" y="2511"/>
                </a:lnTo>
                <a:lnTo>
                  <a:pt x="3160" y="519"/>
                </a:lnTo>
                <a:lnTo>
                  <a:pt x="2641" y="0"/>
                </a:lnTo>
                <a:close/>
              </a:path>
            </a:pathLst>
          </a:custGeom>
          <a:solidFill>
            <a:schemeClr val="tx1">
              <a:lumMod val="65000"/>
              <a:lumOff val="35000"/>
            </a:schemeClr>
          </a:solidFill>
          <a:ln w="9525">
            <a:noFill/>
            <a:round/>
            <a:headEnd/>
            <a:tailEnd/>
          </a:ln>
        </p:spPr>
        <p:txBody>
          <a:bodyPr wrap="square" lIns="91440" tIns="45720" rIns="91440" bIns="45720" anchor="ctr">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a:p>
        </p:txBody>
      </p:sp>
      <p:sp>
        <p:nvSpPr>
          <p:cNvPr id="20" name="íSḻîďè">
            <a:extLst>
              <a:ext uri="{FF2B5EF4-FFF2-40B4-BE49-F238E27FC236}">
                <a16:creationId xmlns:a16="http://schemas.microsoft.com/office/drawing/2014/main" id="{D667ECDD-71ED-4C8E-94DA-01C7F9A33A8E}"/>
              </a:ext>
            </a:extLst>
          </p:cNvPr>
          <p:cNvSpPr txBox="1"/>
          <p:nvPr/>
        </p:nvSpPr>
        <p:spPr>
          <a:xfrm>
            <a:off x="2578146" y="1416743"/>
            <a:ext cx="971489" cy="647333"/>
          </a:xfrm>
          <a:prstGeom prst="rect">
            <a:avLst/>
          </a:prstGeom>
          <a:noFill/>
        </p:spPr>
        <p:txBody>
          <a:bodyPr wrap="square" lIns="91440" tIns="45720" rIns="91440" bIns="45720" anchor="ctr" anchorCtr="1">
            <a:normAutofit/>
          </a:bodyPr>
          <a:lstStyle/>
          <a:p>
            <a:pPr algn="ctr"/>
            <a:r>
              <a:rPr lang="en-US" altLang="zh-CN" b="1" dirty="0">
                <a:solidFill>
                  <a:schemeClr val="bg1"/>
                </a:solidFill>
              </a:rPr>
              <a:t>30%</a:t>
            </a:r>
            <a:endParaRPr lang="en-US" b="1" dirty="0">
              <a:solidFill>
                <a:schemeClr val="bg1"/>
              </a:solidFill>
            </a:endParaRPr>
          </a:p>
        </p:txBody>
      </p:sp>
      <p:sp>
        <p:nvSpPr>
          <p:cNvPr id="21" name="iṣḻiḓe">
            <a:extLst>
              <a:ext uri="{FF2B5EF4-FFF2-40B4-BE49-F238E27FC236}">
                <a16:creationId xmlns:a16="http://schemas.microsoft.com/office/drawing/2014/main" id="{23DD9DDF-8FA7-433F-BCDE-C585C1BDA284}"/>
              </a:ext>
            </a:extLst>
          </p:cNvPr>
          <p:cNvSpPr txBox="1"/>
          <p:nvPr/>
        </p:nvSpPr>
        <p:spPr>
          <a:xfrm>
            <a:off x="2578146" y="2567783"/>
            <a:ext cx="971489" cy="647333"/>
          </a:xfrm>
          <a:prstGeom prst="rect">
            <a:avLst/>
          </a:prstGeom>
          <a:noFill/>
        </p:spPr>
        <p:txBody>
          <a:bodyPr wrap="square" lIns="91440" tIns="45720" rIns="91440" bIns="45720" anchor="ctr" anchorCtr="1">
            <a:normAutofit/>
          </a:bodyPr>
          <a:lstStyle/>
          <a:p>
            <a:pPr algn="ctr"/>
            <a:r>
              <a:rPr lang="en-US" altLang="zh-CN" b="1" dirty="0">
                <a:solidFill>
                  <a:schemeClr val="bg1"/>
                </a:solidFill>
              </a:rPr>
              <a:t>65%</a:t>
            </a:r>
            <a:endParaRPr lang="en-US" b="1" dirty="0">
              <a:solidFill>
                <a:schemeClr val="bg1"/>
              </a:solidFill>
            </a:endParaRPr>
          </a:p>
        </p:txBody>
      </p:sp>
      <p:sp>
        <p:nvSpPr>
          <p:cNvPr id="22" name="íṩḷíḋè">
            <a:extLst>
              <a:ext uri="{FF2B5EF4-FFF2-40B4-BE49-F238E27FC236}">
                <a16:creationId xmlns:a16="http://schemas.microsoft.com/office/drawing/2014/main" id="{E0CCE52B-E403-4270-92E2-9663F2BB1253}"/>
              </a:ext>
            </a:extLst>
          </p:cNvPr>
          <p:cNvSpPr txBox="1"/>
          <p:nvPr/>
        </p:nvSpPr>
        <p:spPr>
          <a:xfrm>
            <a:off x="2578146" y="3716529"/>
            <a:ext cx="971489" cy="647333"/>
          </a:xfrm>
          <a:prstGeom prst="rect">
            <a:avLst/>
          </a:prstGeom>
          <a:noFill/>
        </p:spPr>
        <p:txBody>
          <a:bodyPr wrap="square" lIns="91440" tIns="45720" rIns="91440" bIns="45720" anchor="ctr" anchorCtr="1">
            <a:normAutofit/>
          </a:bodyPr>
          <a:lstStyle/>
          <a:p>
            <a:pPr algn="ctr"/>
            <a:r>
              <a:rPr lang="en-US" altLang="zh-CN" b="1" dirty="0">
                <a:solidFill>
                  <a:schemeClr val="bg1"/>
                </a:solidFill>
              </a:rPr>
              <a:t>80%</a:t>
            </a:r>
            <a:endParaRPr lang="en-US" b="1" dirty="0">
              <a:solidFill>
                <a:schemeClr val="bg1"/>
              </a:solidFill>
            </a:endParaRPr>
          </a:p>
        </p:txBody>
      </p:sp>
      <p:sp>
        <p:nvSpPr>
          <p:cNvPr id="23" name="íṧḻïḋê">
            <a:extLst>
              <a:ext uri="{FF2B5EF4-FFF2-40B4-BE49-F238E27FC236}">
                <a16:creationId xmlns:a16="http://schemas.microsoft.com/office/drawing/2014/main" id="{07FA9B4A-4D5D-4D03-98A6-C33114757B4F}"/>
              </a:ext>
            </a:extLst>
          </p:cNvPr>
          <p:cNvSpPr txBox="1"/>
          <p:nvPr/>
        </p:nvSpPr>
        <p:spPr>
          <a:xfrm>
            <a:off x="2578146" y="4865276"/>
            <a:ext cx="971489" cy="647333"/>
          </a:xfrm>
          <a:prstGeom prst="rect">
            <a:avLst/>
          </a:prstGeom>
          <a:noFill/>
        </p:spPr>
        <p:txBody>
          <a:bodyPr wrap="square" lIns="91440" tIns="45720" rIns="91440" bIns="45720" anchor="ctr" anchorCtr="1">
            <a:normAutofit/>
          </a:bodyPr>
          <a:lstStyle/>
          <a:p>
            <a:pPr algn="ctr"/>
            <a:r>
              <a:rPr lang="en-US" altLang="zh-CN" b="1" dirty="0">
                <a:solidFill>
                  <a:schemeClr val="bg1"/>
                </a:solidFill>
              </a:rPr>
              <a:t>100%</a:t>
            </a:r>
            <a:endParaRPr lang="en-US" b="1" dirty="0">
              <a:solidFill>
                <a:schemeClr val="bg1"/>
              </a:solidFill>
            </a:endParaRPr>
          </a:p>
        </p:txBody>
      </p:sp>
      <p:grpSp>
        <p:nvGrpSpPr>
          <p:cNvPr id="24" name="íşḷîḍe">
            <a:extLst>
              <a:ext uri="{FF2B5EF4-FFF2-40B4-BE49-F238E27FC236}">
                <a16:creationId xmlns:a16="http://schemas.microsoft.com/office/drawing/2014/main" id="{F2B9FA10-6C38-4270-BEA6-8F5D969A1615}"/>
              </a:ext>
            </a:extLst>
          </p:cNvPr>
          <p:cNvGrpSpPr/>
          <p:nvPr/>
        </p:nvGrpSpPr>
        <p:grpSpPr>
          <a:xfrm>
            <a:off x="11364278" y="1384007"/>
            <a:ext cx="135473" cy="4161335"/>
            <a:chOff x="11217020" y="1589315"/>
            <a:chExt cx="131408" cy="4036465"/>
          </a:xfrm>
        </p:grpSpPr>
        <p:sp>
          <p:nvSpPr>
            <p:cNvPr id="37" name="ïšḷîďé">
              <a:extLst>
                <a:ext uri="{FF2B5EF4-FFF2-40B4-BE49-F238E27FC236}">
                  <a16:creationId xmlns:a16="http://schemas.microsoft.com/office/drawing/2014/main" id="{28847ADE-9AE9-469B-8645-DBFA6F57C066}"/>
                </a:ext>
              </a:extLst>
            </p:cNvPr>
            <p:cNvSpPr/>
            <p:nvPr/>
          </p:nvSpPr>
          <p:spPr>
            <a:xfrm>
              <a:off x="11217020" y="1589315"/>
              <a:ext cx="131408" cy="691413"/>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endParaRPr/>
            </a:p>
          </p:txBody>
        </p:sp>
        <p:sp>
          <p:nvSpPr>
            <p:cNvPr id="38" name="ïṡ1îḑé">
              <a:extLst>
                <a:ext uri="{FF2B5EF4-FFF2-40B4-BE49-F238E27FC236}">
                  <a16:creationId xmlns:a16="http://schemas.microsoft.com/office/drawing/2014/main" id="{B39C90E9-3B24-4CAB-8271-C144EF978E8F}"/>
                </a:ext>
              </a:extLst>
            </p:cNvPr>
            <p:cNvSpPr/>
            <p:nvPr/>
          </p:nvSpPr>
          <p:spPr>
            <a:xfrm>
              <a:off x="11217020" y="2704332"/>
              <a:ext cx="131408" cy="691413"/>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endParaRPr/>
            </a:p>
          </p:txBody>
        </p:sp>
        <p:sp>
          <p:nvSpPr>
            <p:cNvPr id="39" name="iṣľîďê">
              <a:extLst>
                <a:ext uri="{FF2B5EF4-FFF2-40B4-BE49-F238E27FC236}">
                  <a16:creationId xmlns:a16="http://schemas.microsoft.com/office/drawing/2014/main" id="{67FC4E77-929D-4470-BCF1-2989C788BBAC}"/>
                </a:ext>
              </a:extLst>
            </p:cNvPr>
            <p:cNvSpPr/>
            <p:nvPr/>
          </p:nvSpPr>
          <p:spPr>
            <a:xfrm>
              <a:off x="11217020" y="3819349"/>
              <a:ext cx="131408" cy="691413"/>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endParaRPr dirty="0"/>
            </a:p>
          </p:txBody>
        </p:sp>
        <p:sp>
          <p:nvSpPr>
            <p:cNvPr id="40" name="iṥḻîḑê">
              <a:extLst>
                <a:ext uri="{FF2B5EF4-FFF2-40B4-BE49-F238E27FC236}">
                  <a16:creationId xmlns:a16="http://schemas.microsoft.com/office/drawing/2014/main" id="{C0A005B9-9417-4785-AA4E-F187C75770B6}"/>
                </a:ext>
              </a:extLst>
            </p:cNvPr>
            <p:cNvSpPr/>
            <p:nvPr/>
          </p:nvSpPr>
          <p:spPr>
            <a:xfrm>
              <a:off x="11217020" y="4934367"/>
              <a:ext cx="131408" cy="691413"/>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endParaRPr/>
            </a:p>
          </p:txBody>
        </p:sp>
      </p:grpSp>
      <p:sp>
        <p:nvSpPr>
          <p:cNvPr id="35" name="iśḻîḋè">
            <a:extLst>
              <a:ext uri="{FF2B5EF4-FFF2-40B4-BE49-F238E27FC236}">
                <a16:creationId xmlns:a16="http://schemas.microsoft.com/office/drawing/2014/main" id="{EEF7E66A-6E71-4AF8-9572-E41AFCC17B9D}"/>
              </a:ext>
            </a:extLst>
          </p:cNvPr>
          <p:cNvSpPr txBox="1"/>
          <p:nvPr/>
        </p:nvSpPr>
        <p:spPr bwMode="auto">
          <a:xfrm>
            <a:off x="7143104" y="1313794"/>
            <a:ext cx="4221174" cy="319547"/>
          </a:xfrm>
          <a:prstGeom prst="rect">
            <a:avLst/>
          </a:prstGeom>
          <a:noFill/>
        </p:spPr>
        <p:txBody>
          <a:bodyPr wrap="square" lIns="91440" tIns="45720" rIns="91440" bIns="45720" anchor="ctr" anchorCtr="0">
            <a:normAutofit/>
          </a:bodyPr>
          <a:lstStyle/>
          <a:p>
            <a:pPr algn="r">
              <a:spcBef>
                <a:spcPct val="0"/>
              </a:spcBef>
            </a:pPr>
            <a:r>
              <a:rPr lang="zh-CN" altLang="en-US" sz="1400" b="1" dirty="0"/>
              <a:t>旧有系统容器化</a:t>
            </a:r>
            <a:endParaRPr lang="en-US" altLang="zh-CN" sz="1400" b="1" dirty="0"/>
          </a:p>
        </p:txBody>
      </p:sp>
      <p:sp>
        <p:nvSpPr>
          <p:cNvPr id="33" name="îṡḷiḍè">
            <a:extLst>
              <a:ext uri="{FF2B5EF4-FFF2-40B4-BE49-F238E27FC236}">
                <a16:creationId xmlns:a16="http://schemas.microsoft.com/office/drawing/2014/main" id="{09CC74F0-9F8E-46AB-ABCD-F261E3692D79}"/>
              </a:ext>
            </a:extLst>
          </p:cNvPr>
          <p:cNvSpPr txBox="1"/>
          <p:nvPr/>
        </p:nvSpPr>
        <p:spPr bwMode="auto">
          <a:xfrm>
            <a:off x="7143104" y="2464447"/>
            <a:ext cx="4221174" cy="319547"/>
          </a:xfrm>
          <a:prstGeom prst="rect">
            <a:avLst/>
          </a:prstGeom>
          <a:noFill/>
        </p:spPr>
        <p:txBody>
          <a:bodyPr wrap="square" lIns="91440" tIns="45720" rIns="91440" bIns="45720" anchor="ctr" anchorCtr="0">
            <a:normAutofit/>
          </a:bodyPr>
          <a:lstStyle/>
          <a:p>
            <a:pPr algn="r">
              <a:spcBef>
                <a:spcPct val="0"/>
              </a:spcBef>
            </a:pPr>
            <a:r>
              <a:rPr lang="zh-CN" altLang="en-US" sz="1400" b="1" dirty="0"/>
              <a:t>中央服务拆分</a:t>
            </a:r>
            <a:endParaRPr lang="en-US" altLang="zh-CN" sz="1400" b="1" dirty="0"/>
          </a:p>
        </p:txBody>
      </p:sp>
      <p:grpSp>
        <p:nvGrpSpPr>
          <p:cNvPr id="27" name="íṡļíḍé">
            <a:extLst>
              <a:ext uri="{FF2B5EF4-FFF2-40B4-BE49-F238E27FC236}">
                <a16:creationId xmlns:a16="http://schemas.microsoft.com/office/drawing/2014/main" id="{04B0699A-1496-434D-A791-6DCDBC6614F9}"/>
              </a:ext>
            </a:extLst>
          </p:cNvPr>
          <p:cNvGrpSpPr/>
          <p:nvPr/>
        </p:nvGrpSpPr>
        <p:grpSpPr>
          <a:xfrm>
            <a:off x="7117714" y="3614436"/>
            <a:ext cx="4246564" cy="892931"/>
            <a:chOff x="8495058" y="3752813"/>
            <a:chExt cx="2209454" cy="866137"/>
          </a:xfrm>
        </p:grpSpPr>
        <p:sp>
          <p:nvSpPr>
            <p:cNvPr id="31" name="iŝḷiďé">
              <a:extLst>
                <a:ext uri="{FF2B5EF4-FFF2-40B4-BE49-F238E27FC236}">
                  <a16:creationId xmlns:a16="http://schemas.microsoft.com/office/drawing/2014/main" id="{05C3A40E-FAC9-4E29-8657-647BB74B34A4}"/>
                </a:ext>
              </a:extLst>
            </p:cNvPr>
            <p:cNvSpPr txBox="1"/>
            <p:nvPr/>
          </p:nvSpPr>
          <p:spPr bwMode="auto">
            <a:xfrm>
              <a:off x="8508268" y="3752813"/>
              <a:ext cx="2196244" cy="309958"/>
            </a:xfrm>
            <a:prstGeom prst="rect">
              <a:avLst/>
            </a:prstGeom>
            <a:noFill/>
          </p:spPr>
          <p:txBody>
            <a:bodyPr wrap="square" lIns="91440" tIns="45720" rIns="91440" bIns="45720" anchor="ctr" anchorCtr="0">
              <a:normAutofit/>
            </a:bodyPr>
            <a:lstStyle/>
            <a:p>
              <a:pPr algn="r">
                <a:spcBef>
                  <a:spcPct val="0"/>
                </a:spcBef>
              </a:pPr>
              <a:r>
                <a:rPr lang="zh-CN" altLang="en-US" sz="1400" b="1" dirty="0"/>
                <a:t>地方服务逐步替换</a:t>
              </a:r>
              <a:endParaRPr lang="en-US" altLang="zh-CN" sz="1400" b="1" dirty="0"/>
            </a:p>
          </p:txBody>
        </p:sp>
        <p:sp>
          <p:nvSpPr>
            <p:cNvPr id="32" name="ï$ľïḑé">
              <a:extLst>
                <a:ext uri="{FF2B5EF4-FFF2-40B4-BE49-F238E27FC236}">
                  <a16:creationId xmlns:a16="http://schemas.microsoft.com/office/drawing/2014/main" id="{266D27DF-2674-4503-A3A4-7786E9FC31FE}"/>
                </a:ext>
              </a:extLst>
            </p:cNvPr>
            <p:cNvSpPr txBox="1"/>
            <p:nvPr/>
          </p:nvSpPr>
          <p:spPr bwMode="auto">
            <a:xfrm>
              <a:off x="8495058" y="4062771"/>
              <a:ext cx="2196244" cy="556179"/>
            </a:xfrm>
            <a:prstGeom prst="rect">
              <a:avLst/>
            </a:prstGeom>
            <a:noFill/>
          </p:spPr>
          <p:txBody>
            <a:bodyPr wrap="square" lIns="91440" tIns="45720" rIns="91440" bIns="45720" anchor="t" anchorCtr="0">
              <a:normAutofit/>
            </a:bodyPr>
            <a:lstStyle/>
            <a:p>
              <a:pPr algn="r">
                <a:lnSpc>
                  <a:spcPct val="120000"/>
                </a:lnSpc>
              </a:pPr>
              <a:r>
                <a:rPr lang="zh-CN" altLang="en-US" sz="1100" dirty="0"/>
                <a:t>地方可以持续使用原有系统，直到中央推送新的服务</a:t>
              </a:r>
              <a:endParaRPr lang="en-US" altLang="zh-CN" sz="1100" dirty="0"/>
            </a:p>
          </p:txBody>
        </p:sp>
      </p:grpSp>
      <p:sp>
        <p:nvSpPr>
          <p:cNvPr id="29" name="îs1ïdè">
            <a:extLst>
              <a:ext uri="{FF2B5EF4-FFF2-40B4-BE49-F238E27FC236}">
                <a16:creationId xmlns:a16="http://schemas.microsoft.com/office/drawing/2014/main" id="{E2E72BAF-3699-4C36-992F-B9ACD3D35ADE}"/>
              </a:ext>
            </a:extLst>
          </p:cNvPr>
          <p:cNvSpPr txBox="1"/>
          <p:nvPr/>
        </p:nvSpPr>
        <p:spPr bwMode="auto">
          <a:xfrm>
            <a:off x="7143103" y="4799025"/>
            <a:ext cx="4221174" cy="319547"/>
          </a:xfrm>
          <a:prstGeom prst="rect">
            <a:avLst/>
          </a:prstGeom>
          <a:noFill/>
        </p:spPr>
        <p:txBody>
          <a:bodyPr wrap="square" lIns="91440" tIns="45720" rIns="91440" bIns="45720" anchor="ctr" anchorCtr="0">
            <a:normAutofit/>
          </a:bodyPr>
          <a:lstStyle/>
          <a:p>
            <a:pPr algn="r">
              <a:spcBef>
                <a:spcPct val="0"/>
              </a:spcBef>
            </a:pPr>
            <a:r>
              <a:rPr lang="zh-CN" altLang="en-US" sz="1400" b="1" dirty="0"/>
              <a:t>全部系统完成改造</a:t>
            </a:r>
            <a:endParaRPr lang="en-US" altLang="zh-CN" sz="1400" b="1" dirty="0"/>
          </a:p>
        </p:txBody>
      </p:sp>
    </p:spTree>
    <p:extLst>
      <p:ext uri="{BB962C8B-B14F-4D97-AF65-F5344CB8AC3E}">
        <p14:creationId xmlns:p14="http://schemas.microsoft.com/office/powerpoint/2010/main" val="62733922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9690E3-A683-4808-BCE4-8287091DC5E2}"/>
              </a:ext>
            </a:extLst>
          </p:cNvPr>
          <p:cNvSpPr>
            <a:spLocks noGrp="1"/>
          </p:cNvSpPr>
          <p:nvPr>
            <p:ph type="title"/>
          </p:nvPr>
        </p:nvSpPr>
        <p:spPr/>
        <p:txBody>
          <a:bodyPr/>
          <a:lstStyle/>
          <a:p>
            <a:r>
              <a:rPr lang="zh-CN" altLang="en-US" dirty="0">
                <a:cs typeface="+mn-ea"/>
                <a:sym typeface="+mn-lt"/>
              </a:rPr>
              <a:t>整体流程</a:t>
            </a:r>
            <a:endParaRPr lang="zh-CN" altLang="en-US" dirty="0"/>
          </a:p>
        </p:txBody>
      </p:sp>
      <p:sp>
        <p:nvSpPr>
          <p:cNvPr id="4" name="文本占位符 3">
            <a:extLst>
              <a:ext uri="{FF2B5EF4-FFF2-40B4-BE49-F238E27FC236}">
                <a16:creationId xmlns:a16="http://schemas.microsoft.com/office/drawing/2014/main" id="{135C1B17-8E72-4F90-BE2E-BB20458BF587}"/>
              </a:ext>
            </a:extLst>
          </p:cNvPr>
          <p:cNvSpPr>
            <a:spLocks noGrp="1"/>
          </p:cNvSpPr>
          <p:nvPr>
            <p:ph type="body" sz="quarter" idx="14"/>
          </p:nvPr>
        </p:nvSpPr>
        <p:spPr/>
        <p:txBody>
          <a:bodyPr/>
          <a:lstStyle/>
          <a:p>
            <a:r>
              <a:rPr lang="en-US" altLang="zh-CN" dirty="0"/>
              <a:t>Design</a:t>
            </a:r>
          </a:p>
        </p:txBody>
      </p:sp>
      <p:sp>
        <p:nvSpPr>
          <p:cNvPr id="5" name="页脚占位符 4">
            <a:extLst>
              <a:ext uri="{FF2B5EF4-FFF2-40B4-BE49-F238E27FC236}">
                <a16:creationId xmlns:a16="http://schemas.microsoft.com/office/drawing/2014/main" id="{1538E31A-B3AE-45EA-9421-657EFCC4204B}"/>
              </a:ext>
            </a:extLst>
          </p:cNvPr>
          <p:cNvSpPr>
            <a:spLocks noGrp="1"/>
          </p:cNvSpPr>
          <p:nvPr>
            <p:ph type="ftr" sz="quarter" idx="16"/>
          </p:nvPr>
        </p:nvSpPr>
        <p:spPr/>
        <p:txBody>
          <a:bodyPr/>
          <a:lstStyle/>
          <a:p>
            <a:pPr algn="l"/>
            <a:r>
              <a:rPr lang="en-US" altLang="zh-CN"/>
              <a:t>Sinosoft</a:t>
            </a:r>
            <a:endParaRPr lang="zh-CN" altLang="en-US" dirty="0"/>
          </a:p>
        </p:txBody>
      </p:sp>
      <p:sp>
        <p:nvSpPr>
          <p:cNvPr id="6" name="灯片编号占位符 5">
            <a:extLst>
              <a:ext uri="{FF2B5EF4-FFF2-40B4-BE49-F238E27FC236}">
                <a16:creationId xmlns:a16="http://schemas.microsoft.com/office/drawing/2014/main" id="{564C7F38-BF05-48D3-964D-202363791A28}"/>
              </a:ext>
            </a:extLst>
          </p:cNvPr>
          <p:cNvSpPr>
            <a:spLocks noGrp="1"/>
          </p:cNvSpPr>
          <p:nvPr>
            <p:ph type="sldNum" sz="quarter" idx="17"/>
          </p:nvPr>
        </p:nvSpPr>
        <p:spPr/>
        <p:txBody>
          <a:bodyPr/>
          <a:lstStyle/>
          <a:p>
            <a:fld id="{BBDC343A-A076-4A81-9DCA-503C379E2897}" type="slidenum">
              <a:rPr lang="zh-CN" altLang="en-US" smtClean="0"/>
              <a:t>28</a:t>
            </a:fld>
            <a:endParaRPr lang="zh-CN" altLang="en-US" dirty="0"/>
          </a:p>
        </p:txBody>
      </p:sp>
      <p:sp>
        <p:nvSpPr>
          <p:cNvPr id="8" name="ïşľîḋe">
            <a:extLst>
              <a:ext uri="{FF2B5EF4-FFF2-40B4-BE49-F238E27FC236}">
                <a16:creationId xmlns:a16="http://schemas.microsoft.com/office/drawing/2014/main" id="{8BA6C2B3-9E19-4343-9953-865D394F5464}"/>
              </a:ext>
            </a:extLst>
          </p:cNvPr>
          <p:cNvSpPr/>
          <p:nvPr/>
        </p:nvSpPr>
        <p:spPr bwMode="auto">
          <a:xfrm>
            <a:off x="669924" y="1164889"/>
            <a:ext cx="3416433" cy="1151040"/>
          </a:xfrm>
          <a:custGeom>
            <a:avLst/>
            <a:gdLst/>
            <a:ahLst/>
            <a:cxnLst>
              <a:cxn ang="0">
                <a:pos x="661" y="0"/>
              </a:cxn>
              <a:cxn ang="0">
                <a:pos x="0" y="0"/>
              </a:cxn>
              <a:cxn ang="0">
                <a:pos x="0" y="251"/>
              </a:cxn>
              <a:cxn ang="0">
                <a:pos x="661" y="251"/>
              </a:cxn>
              <a:cxn ang="0">
                <a:pos x="745" y="125"/>
              </a:cxn>
              <a:cxn ang="0">
                <a:pos x="661" y="0"/>
              </a:cxn>
            </a:cxnLst>
            <a:rect l="0" t="0" r="r" b="b"/>
            <a:pathLst>
              <a:path w="745" h="251">
                <a:moveTo>
                  <a:pt x="661" y="0"/>
                </a:moveTo>
                <a:lnTo>
                  <a:pt x="0" y="0"/>
                </a:lnTo>
                <a:lnTo>
                  <a:pt x="0" y="251"/>
                </a:lnTo>
                <a:lnTo>
                  <a:pt x="661" y="251"/>
                </a:lnTo>
                <a:lnTo>
                  <a:pt x="745" y="125"/>
                </a:lnTo>
                <a:lnTo>
                  <a:pt x="661" y="0"/>
                </a:lnTo>
                <a:close/>
              </a:path>
            </a:pathLst>
          </a:custGeom>
          <a:solidFill>
            <a:schemeClr val="bg1">
              <a:lumMod val="75000"/>
            </a:schemeClr>
          </a:solidFill>
          <a:ln w="9525">
            <a:noFill/>
            <a:round/>
            <a:headEnd/>
            <a:tailEnd/>
          </a:ln>
        </p:spPr>
        <p:txBody>
          <a:bodyPr wrap="square" lIns="91440" tIns="45720" rIns="91440" bIns="45720" anchor="ctr">
            <a:normAutofit/>
          </a:bodyPr>
          <a:lstStyle/>
          <a:p>
            <a:pPr algn="ctr"/>
            <a:endParaRPr/>
          </a:p>
        </p:txBody>
      </p:sp>
      <p:sp>
        <p:nvSpPr>
          <p:cNvPr id="9" name="íṥļiďè">
            <a:extLst>
              <a:ext uri="{FF2B5EF4-FFF2-40B4-BE49-F238E27FC236}">
                <a16:creationId xmlns:a16="http://schemas.microsoft.com/office/drawing/2014/main" id="{E76ECA8C-EA3D-456A-B2DB-9E791A69637B}"/>
              </a:ext>
            </a:extLst>
          </p:cNvPr>
          <p:cNvSpPr/>
          <p:nvPr/>
        </p:nvSpPr>
        <p:spPr bwMode="auto">
          <a:xfrm>
            <a:off x="669924" y="1164889"/>
            <a:ext cx="1205941" cy="1151040"/>
          </a:xfrm>
          <a:custGeom>
            <a:avLst/>
            <a:gdLst/>
            <a:ahLst/>
            <a:cxnLst>
              <a:cxn ang="0">
                <a:pos x="330" y="0"/>
              </a:cxn>
              <a:cxn ang="0">
                <a:pos x="0" y="0"/>
              </a:cxn>
              <a:cxn ang="0">
                <a:pos x="0" y="251"/>
              </a:cxn>
              <a:cxn ang="0">
                <a:pos x="330" y="251"/>
              </a:cxn>
              <a:cxn ang="0">
                <a:pos x="415" y="125"/>
              </a:cxn>
              <a:cxn ang="0">
                <a:pos x="330" y="0"/>
              </a:cxn>
            </a:cxnLst>
            <a:rect l="0" t="0" r="r" b="b"/>
            <a:pathLst>
              <a:path w="415" h="251">
                <a:moveTo>
                  <a:pt x="330" y="0"/>
                </a:moveTo>
                <a:lnTo>
                  <a:pt x="0" y="0"/>
                </a:lnTo>
                <a:lnTo>
                  <a:pt x="0" y="251"/>
                </a:lnTo>
                <a:lnTo>
                  <a:pt x="330" y="251"/>
                </a:lnTo>
                <a:lnTo>
                  <a:pt x="415" y="125"/>
                </a:lnTo>
                <a:lnTo>
                  <a:pt x="330" y="0"/>
                </a:lnTo>
                <a:close/>
              </a:path>
            </a:pathLst>
          </a:custGeom>
          <a:solidFill>
            <a:schemeClr val="bg1">
              <a:lumMod val="95000"/>
            </a:schemeClr>
          </a:solidFill>
          <a:ln w="9525">
            <a:noFill/>
            <a:round/>
            <a:headEnd/>
            <a:tailEnd/>
          </a:ln>
          <a:effectLst/>
        </p:spPr>
        <p:txBody>
          <a:bodyPr wrap="square" lIns="91440" tIns="45720" rIns="91440" bIns="45720" anchor="ctr">
            <a:normAutofit/>
          </a:bodyPr>
          <a:lstStyle/>
          <a:p>
            <a:pPr algn="ctr"/>
            <a:endParaRPr/>
          </a:p>
        </p:txBody>
      </p:sp>
      <p:sp>
        <p:nvSpPr>
          <p:cNvPr id="10" name="iśļïḋè">
            <a:extLst>
              <a:ext uri="{FF2B5EF4-FFF2-40B4-BE49-F238E27FC236}">
                <a16:creationId xmlns:a16="http://schemas.microsoft.com/office/drawing/2014/main" id="{78120CC3-6894-4B78-8A7E-9D8B74B77064}"/>
              </a:ext>
            </a:extLst>
          </p:cNvPr>
          <p:cNvSpPr/>
          <p:nvPr/>
        </p:nvSpPr>
        <p:spPr bwMode="auto">
          <a:xfrm>
            <a:off x="669924" y="2315929"/>
            <a:ext cx="4365694" cy="1151040"/>
          </a:xfrm>
          <a:custGeom>
            <a:avLst/>
            <a:gdLst/>
            <a:ahLst/>
            <a:cxnLst>
              <a:cxn ang="0">
                <a:pos x="952" y="125"/>
              </a:cxn>
              <a:cxn ang="0">
                <a:pos x="867" y="0"/>
              </a:cxn>
              <a:cxn ang="0">
                <a:pos x="0" y="0"/>
              </a:cxn>
              <a:cxn ang="0">
                <a:pos x="0" y="251"/>
              </a:cxn>
              <a:cxn ang="0">
                <a:pos x="867" y="251"/>
              </a:cxn>
              <a:cxn ang="0">
                <a:pos x="867" y="251"/>
              </a:cxn>
              <a:cxn ang="0">
                <a:pos x="952" y="125"/>
              </a:cxn>
            </a:cxnLst>
            <a:rect l="0" t="0" r="r" b="b"/>
            <a:pathLst>
              <a:path w="952" h="251">
                <a:moveTo>
                  <a:pt x="952" y="125"/>
                </a:moveTo>
                <a:lnTo>
                  <a:pt x="867" y="0"/>
                </a:lnTo>
                <a:lnTo>
                  <a:pt x="0" y="0"/>
                </a:lnTo>
                <a:lnTo>
                  <a:pt x="0" y="251"/>
                </a:lnTo>
                <a:lnTo>
                  <a:pt x="867" y="251"/>
                </a:lnTo>
                <a:lnTo>
                  <a:pt x="867" y="251"/>
                </a:lnTo>
                <a:lnTo>
                  <a:pt x="952" y="125"/>
                </a:lnTo>
                <a:close/>
              </a:path>
            </a:pathLst>
          </a:custGeom>
          <a:solidFill>
            <a:schemeClr val="bg1">
              <a:lumMod val="75000"/>
            </a:schemeClr>
          </a:solidFill>
          <a:ln w="9525">
            <a:noFill/>
            <a:round/>
            <a:headEnd/>
            <a:tailEnd/>
          </a:ln>
        </p:spPr>
        <p:txBody>
          <a:bodyPr wrap="square" lIns="91440" tIns="45720" rIns="91440" bIns="45720" anchor="ctr">
            <a:normAutofit/>
          </a:bodyPr>
          <a:lstStyle/>
          <a:p>
            <a:pPr algn="ctr"/>
            <a:endParaRPr/>
          </a:p>
        </p:txBody>
      </p:sp>
      <p:sp>
        <p:nvSpPr>
          <p:cNvPr id="11" name="iṣḷidé">
            <a:extLst>
              <a:ext uri="{FF2B5EF4-FFF2-40B4-BE49-F238E27FC236}">
                <a16:creationId xmlns:a16="http://schemas.microsoft.com/office/drawing/2014/main" id="{C668CB38-0461-4D8A-B500-5740C23D5CBE}"/>
              </a:ext>
            </a:extLst>
          </p:cNvPr>
          <p:cNvSpPr/>
          <p:nvPr/>
        </p:nvSpPr>
        <p:spPr bwMode="auto">
          <a:xfrm>
            <a:off x="669924" y="2315929"/>
            <a:ext cx="1205941" cy="1151040"/>
          </a:xfrm>
          <a:custGeom>
            <a:avLst/>
            <a:gdLst/>
            <a:ahLst/>
            <a:cxnLst>
              <a:cxn ang="0">
                <a:pos x="330" y="0"/>
              </a:cxn>
              <a:cxn ang="0">
                <a:pos x="0" y="0"/>
              </a:cxn>
              <a:cxn ang="0">
                <a:pos x="0" y="251"/>
              </a:cxn>
              <a:cxn ang="0">
                <a:pos x="330" y="251"/>
              </a:cxn>
              <a:cxn ang="0">
                <a:pos x="415" y="125"/>
              </a:cxn>
              <a:cxn ang="0">
                <a:pos x="330" y="0"/>
              </a:cxn>
            </a:cxnLst>
            <a:rect l="0" t="0" r="r" b="b"/>
            <a:pathLst>
              <a:path w="415" h="251">
                <a:moveTo>
                  <a:pt x="330" y="0"/>
                </a:moveTo>
                <a:lnTo>
                  <a:pt x="0" y="0"/>
                </a:lnTo>
                <a:lnTo>
                  <a:pt x="0" y="251"/>
                </a:lnTo>
                <a:lnTo>
                  <a:pt x="330" y="251"/>
                </a:lnTo>
                <a:lnTo>
                  <a:pt x="415" y="125"/>
                </a:lnTo>
                <a:lnTo>
                  <a:pt x="330" y="0"/>
                </a:lnTo>
                <a:close/>
              </a:path>
            </a:pathLst>
          </a:custGeom>
          <a:solidFill>
            <a:schemeClr val="bg1">
              <a:lumMod val="95000"/>
            </a:schemeClr>
          </a:solidFill>
          <a:ln w="9525">
            <a:noFill/>
            <a:round/>
            <a:headEnd/>
            <a:tailEnd/>
          </a:ln>
          <a:effectLst/>
        </p:spPr>
        <p:txBody>
          <a:bodyPr wrap="square" lIns="91440" tIns="45720" rIns="91440" bIns="45720" anchor="ctr">
            <a:normAutofit/>
          </a:bodyPr>
          <a:lstStyle/>
          <a:p>
            <a:pPr algn="ctr"/>
            <a:endParaRPr/>
          </a:p>
        </p:txBody>
      </p:sp>
      <p:sp>
        <p:nvSpPr>
          <p:cNvPr id="12" name="íŝḷîḑê">
            <a:extLst>
              <a:ext uri="{FF2B5EF4-FFF2-40B4-BE49-F238E27FC236}">
                <a16:creationId xmlns:a16="http://schemas.microsoft.com/office/drawing/2014/main" id="{ADAC40CB-AB82-49AE-B3B1-8EC04BBB367D}"/>
              </a:ext>
            </a:extLst>
          </p:cNvPr>
          <p:cNvSpPr/>
          <p:nvPr/>
        </p:nvSpPr>
        <p:spPr bwMode="auto">
          <a:xfrm>
            <a:off x="669924" y="3466969"/>
            <a:ext cx="5310373" cy="1146453"/>
          </a:xfrm>
          <a:custGeom>
            <a:avLst/>
            <a:gdLst/>
            <a:ahLst/>
            <a:cxnLst>
              <a:cxn ang="0">
                <a:pos x="1074" y="0"/>
              </a:cxn>
              <a:cxn ang="0">
                <a:pos x="0" y="0"/>
              </a:cxn>
              <a:cxn ang="0">
                <a:pos x="0" y="250"/>
              </a:cxn>
              <a:cxn ang="0">
                <a:pos x="1074" y="250"/>
              </a:cxn>
              <a:cxn ang="0">
                <a:pos x="1158" y="125"/>
              </a:cxn>
              <a:cxn ang="0">
                <a:pos x="1074" y="0"/>
              </a:cxn>
            </a:cxnLst>
            <a:rect l="0" t="0" r="r" b="b"/>
            <a:pathLst>
              <a:path w="1158" h="250">
                <a:moveTo>
                  <a:pt x="1074" y="0"/>
                </a:moveTo>
                <a:lnTo>
                  <a:pt x="0" y="0"/>
                </a:lnTo>
                <a:lnTo>
                  <a:pt x="0" y="250"/>
                </a:lnTo>
                <a:lnTo>
                  <a:pt x="1074" y="250"/>
                </a:lnTo>
                <a:lnTo>
                  <a:pt x="1158" y="125"/>
                </a:lnTo>
                <a:lnTo>
                  <a:pt x="1074" y="0"/>
                </a:lnTo>
                <a:close/>
              </a:path>
            </a:pathLst>
          </a:custGeom>
          <a:solidFill>
            <a:schemeClr val="bg1">
              <a:lumMod val="75000"/>
            </a:schemeClr>
          </a:solidFill>
          <a:ln w="9525">
            <a:noFill/>
            <a:round/>
            <a:headEnd/>
            <a:tailEnd/>
          </a:ln>
        </p:spPr>
        <p:txBody>
          <a:bodyPr wrap="square" lIns="91440" tIns="45720" rIns="91440" bIns="45720" anchor="ctr">
            <a:normAutofit/>
          </a:bodyPr>
          <a:lstStyle/>
          <a:p>
            <a:pPr algn="ctr"/>
            <a:endParaRPr/>
          </a:p>
        </p:txBody>
      </p:sp>
      <p:sp>
        <p:nvSpPr>
          <p:cNvPr id="13" name="ïs1ïḓe">
            <a:extLst>
              <a:ext uri="{FF2B5EF4-FFF2-40B4-BE49-F238E27FC236}">
                <a16:creationId xmlns:a16="http://schemas.microsoft.com/office/drawing/2014/main" id="{5DD02E03-8B6A-45A6-A777-251EA8E82E4E}"/>
              </a:ext>
            </a:extLst>
          </p:cNvPr>
          <p:cNvSpPr/>
          <p:nvPr/>
        </p:nvSpPr>
        <p:spPr bwMode="auto">
          <a:xfrm>
            <a:off x="669924" y="3466969"/>
            <a:ext cx="1205941" cy="1146453"/>
          </a:xfrm>
          <a:custGeom>
            <a:avLst/>
            <a:gdLst/>
            <a:ahLst/>
            <a:cxnLst>
              <a:cxn ang="0">
                <a:pos x="330" y="0"/>
              </a:cxn>
              <a:cxn ang="0">
                <a:pos x="0" y="0"/>
              </a:cxn>
              <a:cxn ang="0">
                <a:pos x="0" y="250"/>
              </a:cxn>
              <a:cxn ang="0">
                <a:pos x="330" y="250"/>
              </a:cxn>
              <a:cxn ang="0">
                <a:pos x="415" y="125"/>
              </a:cxn>
              <a:cxn ang="0">
                <a:pos x="330" y="0"/>
              </a:cxn>
            </a:cxnLst>
            <a:rect l="0" t="0" r="r" b="b"/>
            <a:pathLst>
              <a:path w="415" h="250">
                <a:moveTo>
                  <a:pt x="330" y="0"/>
                </a:moveTo>
                <a:lnTo>
                  <a:pt x="0" y="0"/>
                </a:lnTo>
                <a:lnTo>
                  <a:pt x="0" y="250"/>
                </a:lnTo>
                <a:lnTo>
                  <a:pt x="330" y="250"/>
                </a:lnTo>
                <a:lnTo>
                  <a:pt x="415" y="125"/>
                </a:lnTo>
                <a:lnTo>
                  <a:pt x="330" y="0"/>
                </a:lnTo>
                <a:close/>
              </a:path>
            </a:pathLst>
          </a:custGeom>
          <a:solidFill>
            <a:schemeClr val="bg1">
              <a:lumMod val="95000"/>
            </a:schemeClr>
          </a:solidFill>
          <a:ln w="9525">
            <a:noFill/>
            <a:round/>
            <a:headEnd/>
            <a:tailEnd/>
          </a:ln>
          <a:effectLst/>
        </p:spPr>
        <p:txBody>
          <a:bodyPr wrap="square" lIns="91440" tIns="45720" rIns="91440" bIns="45720" anchor="ctr">
            <a:normAutofit/>
          </a:bodyPr>
          <a:lstStyle/>
          <a:p>
            <a:pPr algn="ctr"/>
            <a:endParaRPr/>
          </a:p>
        </p:txBody>
      </p:sp>
      <p:sp>
        <p:nvSpPr>
          <p:cNvPr id="14" name="iSļîḓê">
            <a:extLst>
              <a:ext uri="{FF2B5EF4-FFF2-40B4-BE49-F238E27FC236}">
                <a16:creationId xmlns:a16="http://schemas.microsoft.com/office/drawing/2014/main" id="{D6196998-D024-4DDB-9A69-3F1CC148D2BE}"/>
              </a:ext>
            </a:extLst>
          </p:cNvPr>
          <p:cNvSpPr/>
          <p:nvPr/>
        </p:nvSpPr>
        <p:spPr bwMode="auto">
          <a:xfrm>
            <a:off x="669924" y="4613422"/>
            <a:ext cx="6259637" cy="1151040"/>
          </a:xfrm>
          <a:custGeom>
            <a:avLst/>
            <a:gdLst/>
            <a:ahLst/>
            <a:cxnLst>
              <a:cxn ang="0">
                <a:pos x="1280" y="0"/>
              </a:cxn>
              <a:cxn ang="0">
                <a:pos x="0" y="0"/>
              </a:cxn>
              <a:cxn ang="0">
                <a:pos x="0" y="251"/>
              </a:cxn>
              <a:cxn ang="0">
                <a:pos x="1280" y="251"/>
              </a:cxn>
              <a:cxn ang="0">
                <a:pos x="1365" y="126"/>
              </a:cxn>
              <a:cxn ang="0">
                <a:pos x="1280" y="0"/>
              </a:cxn>
            </a:cxnLst>
            <a:rect l="0" t="0" r="r" b="b"/>
            <a:pathLst>
              <a:path w="1365" h="251">
                <a:moveTo>
                  <a:pt x="1280" y="0"/>
                </a:moveTo>
                <a:lnTo>
                  <a:pt x="0" y="0"/>
                </a:lnTo>
                <a:lnTo>
                  <a:pt x="0" y="251"/>
                </a:lnTo>
                <a:lnTo>
                  <a:pt x="1280" y="251"/>
                </a:lnTo>
                <a:lnTo>
                  <a:pt x="1365" y="126"/>
                </a:lnTo>
                <a:lnTo>
                  <a:pt x="1280" y="0"/>
                </a:lnTo>
                <a:close/>
              </a:path>
            </a:pathLst>
          </a:custGeom>
          <a:solidFill>
            <a:schemeClr val="accent1"/>
          </a:solidFill>
          <a:ln w="9525">
            <a:noFill/>
            <a:round/>
            <a:headEnd/>
            <a:tailEnd/>
          </a:ln>
        </p:spPr>
        <p:txBody>
          <a:bodyPr wrap="square" lIns="91440" tIns="45720" rIns="91440" bIns="45720" anchor="ctr">
            <a:normAutofit/>
          </a:bodyPr>
          <a:lstStyle/>
          <a:p>
            <a:pPr algn="ctr"/>
            <a:endParaRPr/>
          </a:p>
        </p:txBody>
      </p:sp>
      <p:sp>
        <p:nvSpPr>
          <p:cNvPr id="15" name="îŝļíḋe">
            <a:extLst>
              <a:ext uri="{FF2B5EF4-FFF2-40B4-BE49-F238E27FC236}">
                <a16:creationId xmlns:a16="http://schemas.microsoft.com/office/drawing/2014/main" id="{0D2D80F5-76D0-4FC3-A2EC-D831E7F3F9AA}"/>
              </a:ext>
            </a:extLst>
          </p:cNvPr>
          <p:cNvSpPr/>
          <p:nvPr/>
        </p:nvSpPr>
        <p:spPr bwMode="auto">
          <a:xfrm>
            <a:off x="669924" y="4613422"/>
            <a:ext cx="1205941" cy="1151040"/>
          </a:xfrm>
          <a:custGeom>
            <a:avLst/>
            <a:gdLst/>
            <a:ahLst/>
            <a:cxnLst>
              <a:cxn ang="0">
                <a:pos x="330" y="0"/>
              </a:cxn>
              <a:cxn ang="0">
                <a:pos x="0" y="0"/>
              </a:cxn>
              <a:cxn ang="0">
                <a:pos x="0" y="251"/>
              </a:cxn>
              <a:cxn ang="0">
                <a:pos x="330" y="251"/>
              </a:cxn>
              <a:cxn ang="0">
                <a:pos x="415" y="126"/>
              </a:cxn>
              <a:cxn ang="0">
                <a:pos x="330" y="0"/>
              </a:cxn>
            </a:cxnLst>
            <a:rect l="0" t="0" r="r" b="b"/>
            <a:pathLst>
              <a:path w="415" h="251">
                <a:moveTo>
                  <a:pt x="330" y="0"/>
                </a:moveTo>
                <a:lnTo>
                  <a:pt x="0" y="0"/>
                </a:lnTo>
                <a:lnTo>
                  <a:pt x="0" y="251"/>
                </a:lnTo>
                <a:lnTo>
                  <a:pt x="330" y="251"/>
                </a:lnTo>
                <a:lnTo>
                  <a:pt x="415" y="126"/>
                </a:lnTo>
                <a:lnTo>
                  <a:pt x="330" y="0"/>
                </a:lnTo>
                <a:close/>
              </a:path>
            </a:pathLst>
          </a:custGeom>
          <a:solidFill>
            <a:schemeClr val="bg1">
              <a:lumMod val="95000"/>
            </a:schemeClr>
          </a:solidFill>
          <a:ln w="9525">
            <a:noFill/>
            <a:round/>
            <a:headEnd/>
            <a:tailEnd/>
          </a:ln>
          <a:effectLst/>
        </p:spPr>
        <p:txBody>
          <a:bodyPr wrap="square" lIns="91440" tIns="45720" rIns="91440" bIns="45720" anchor="ctr">
            <a:normAutofit/>
          </a:bodyPr>
          <a:lstStyle/>
          <a:p>
            <a:pPr algn="ctr"/>
            <a:endParaRPr/>
          </a:p>
        </p:txBody>
      </p:sp>
      <p:sp>
        <p:nvSpPr>
          <p:cNvPr id="57" name="íṧ1ïḋé">
            <a:extLst>
              <a:ext uri="{FF2B5EF4-FFF2-40B4-BE49-F238E27FC236}">
                <a16:creationId xmlns:a16="http://schemas.microsoft.com/office/drawing/2014/main" id="{59528ED7-25C5-474D-B388-74BDC73C115A}"/>
              </a:ext>
            </a:extLst>
          </p:cNvPr>
          <p:cNvSpPr>
            <a:spLocks noChangeAspect="1"/>
          </p:cNvSpPr>
          <p:nvPr/>
        </p:nvSpPr>
        <p:spPr bwMode="auto">
          <a:xfrm>
            <a:off x="808400" y="1519220"/>
            <a:ext cx="648000" cy="442378"/>
          </a:xfrm>
          <a:custGeom>
            <a:avLst/>
            <a:gdLst>
              <a:gd name="connsiteX0" fmla="*/ 356824 w 607592"/>
              <a:gd name="connsiteY0" fmla="*/ 334099 h 414797"/>
              <a:gd name="connsiteX1" fmla="*/ 317308 w 607592"/>
              <a:gd name="connsiteY1" fmla="*/ 350541 h 414797"/>
              <a:gd name="connsiteX2" fmla="*/ 300842 w 607592"/>
              <a:gd name="connsiteY2" fmla="*/ 389912 h 414797"/>
              <a:gd name="connsiteX3" fmla="*/ 340359 w 607592"/>
              <a:gd name="connsiteY3" fmla="*/ 373559 h 414797"/>
              <a:gd name="connsiteX4" fmla="*/ 356824 w 607592"/>
              <a:gd name="connsiteY4" fmla="*/ 334099 h 414797"/>
              <a:gd name="connsiteX5" fmla="*/ 488722 w 607592"/>
              <a:gd name="connsiteY5" fmla="*/ 231361 h 414797"/>
              <a:gd name="connsiteX6" fmla="*/ 253850 w 607592"/>
              <a:gd name="connsiteY6" fmla="*/ 321568 h 414797"/>
              <a:gd name="connsiteX7" fmla="*/ 294701 w 607592"/>
              <a:gd name="connsiteY7" fmla="*/ 339698 h 414797"/>
              <a:gd name="connsiteX8" fmla="*/ 300220 w 607592"/>
              <a:gd name="connsiteY8" fmla="*/ 333477 h 414797"/>
              <a:gd name="connsiteX9" fmla="*/ 370085 w 607592"/>
              <a:gd name="connsiteY9" fmla="*/ 309303 h 414797"/>
              <a:gd name="connsiteX10" fmla="*/ 381566 w 607592"/>
              <a:gd name="connsiteY10" fmla="*/ 320768 h 414797"/>
              <a:gd name="connsiteX11" fmla="*/ 378451 w 607592"/>
              <a:gd name="connsiteY11" fmla="*/ 350452 h 414797"/>
              <a:gd name="connsiteX12" fmla="*/ 563660 w 607592"/>
              <a:gd name="connsiteY12" fmla="*/ 231805 h 414797"/>
              <a:gd name="connsiteX13" fmla="*/ 522453 w 607592"/>
              <a:gd name="connsiteY13" fmla="*/ 231805 h 414797"/>
              <a:gd name="connsiteX14" fmla="*/ 488722 w 607592"/>
              <a:gd name="connsiteY14" fmla="*/ 231361 h 414797"/>
              <a:gd name="connsiteX15" fmla="*/ 499369 w 607592"/>
              <a:gd name="connsiteY15" fmla="*/ 156104 h 414797"/>
              <a:gd name="connsiteX16" fmla="*/ 513306 w 607592"/>
              <a:gd name="connsiteY16" fmla="*/ 170006 h 414797"/>
              <a:gd name="connsiteX17" fmla="*/ 499369 w 607592"/>
              <a:gd name="connsiteY17" fmla="*/ 183908 h 414797"/>
              <a:gd name="connsiteX18" fmla="*/ 485432 w 607592"/>
              <a:gd name="connsiteY18" fmla="*/ 170006 h 414797"/>
              <a:gd name="connsiteX19" fmla="*/ 499369 w 607592"/>
              <a:gd name="connsiteY19" fmla="*/ 156104 h 414797"/>
              <a:gd name="connsiteX20" fmla="*/ 349768 w 607592"/>
              <a:gd name="connsiteY20" fmla="*/ 148201 h 414797"/>
              <a:gd name="connsiteX21" fmla="*/ 352171 w 607592"/>
              <a:gd name="connsiteY21" fmla="*/ 148201 h 414797"/>
              <a:gd name="connsiteX22" fmla="*/ 364271 w 607592"/>
              <a:gd name="connsiteY22" fmla="*/ 160268 h 414797"/>
              <a:gd name="connsiteX23" fmla="*/ 352171 w 607592"/>
              <a:gd name="connsiteY23" fmla="*/ 172334 h 414797"/>
              <a:gd name="connsiteX24" fmla="*/ 349768 w 607592"/>
              <a:gd name="connsiteY24" fmla="*/ 172334 h 414797"/>
              <a:gd name="connsiteX25" fmla="*/ 337668 w 607592"/>
              <a:gd name="connsiteY25" fmla="*/ 160268 h 414797"/>
              <a:gd name="connsiteX26" fmla="*/ 349768 w 607592"/>
              <a:gd name="connsiteY26" fmla="*/ 148201 h 414797"/>
              <a:gd name="connsiteX27" fmla="*/ 176675 w 607592"/>
              <a:gd name="connsiteY27" fmla="*/ 148201 h 414797"/>
              <a:gd name="connsiteX28" fmla="*/ 312227 w 607592"/>
              <a:gd name="connsiteY28" fmla="*/ 148201 h 414797"/>
              <a:gd name="connsiteX29" fmla="*/ 324331 w 607592"/>
              <a:gd name="connsiteY29" fmla="*/ 160268 h 414797"/>
              <a:gd name="connsiteX30" fmla="*/ 312227 w 607592"/>
              <a:gd name="connsiteY30" fmla="*/ 172334 h 414797"/>
              <a:gd name="connsiteX31" fmla="*/ 176675 w 607592"/>
              <a:gd name="connsiteY31" fmla="*/ 172334 h 414797"/>
              <a:gd name="connsiteX32" fmla="*/ 164571 w 607592"/>
              <a:gd name="connsiteY32" fmla="*/ 160268 h 414797"/>
              <a:gd name="connsiteX33" fmla="*/ 176675 w 607592"/>
              <a:gd name="connsiteY33" fmla="*/ 148201 h 414797"/>
              <a:gd name="connsiteX34" fmla="*/ 140375 w 607592"/>
              <a:gd name="connsiteY34" fmla="*/ 138310 h 414797"/>
              <a:gd name="connsiteX35" fmla="*/ 232846 w 607592"/>
              <a:gd name="connsiteY35" fmla="*/ 307970 h 414797"/>
              <a:gd name="connsiteX36" fmla="*/ 489256 w 607592"/>
              <a:gd name="connsiteY36" fmla="*/ 207187 h 414797"/>
              <a:gd name="connsiteX37" fmla="*/ 522453 w 607592"/>
              <a:gd name="connsiteY37" fmla="*/ 207632 h 414797"/>
              <a:gd name="connsiteX38" fmla="*/ 574785 w 607592"/>
              <a:gd name="connsiteY38" fmla="*/ 207632 h 414797"/>
              <a:gd name="connsiteX39" fmla="*/ 581994 w 607592"/>
              <a:gd name="connsiteY39" fmla="*/ 185680 h 414797"/>
              <a:gd name="connsiteX40" fmla="*/ 575675 w 607592"/>
              <a:gd name="connsiteY40" fmla="*/ 153063 h 414797"/>
              <a:gd name="connsiteX41" fmla="*/ 545860 w 607592"/>
              <a:gd name="connsiteY41" fmla="*/ 138310 h 414797"/>
              <a:gd name="connsiteX42" fmla="*/ 69620 w 607592"/>
              <a:gd name="connsiteY42" fmla="*/ 110759 h 414797"/>
              <a:gd name="connsiteX43" fmla="*/ 30104 w 607592"/>
              <a:gd name="connsiteY43" fmla="*/ 127023 h 414797"/>
              <a:gd name="connsiteX44" fmla="*/ 69620 w 607592"/>
              <a:gd name="connsiteY44" fmla="*/ 143286 h 414797"/>
              <a:gd name="connsiteX45" fmla="*/ 109225 w 607592"/>
              <a:gd name="connsiteY45" fmla="*/ 127023 h 414797"/>
              <a:gd name="connsiteX46" fmla="*/ 69620 w 607592"/>
              <a:gd name="connsiteY46" fmla="*/ 110759 h 414797"/>
              <a:gd name="connsiteX47" fmla="*/ 127203 w 607592"/>
              <a:gd name="connsiteY47" fmla="*/ 30061 h 414797"/>
              <a:gd name="connsiteX48" fmla="*/ 110916 w 607592"/>
              <a:gd name="connsiteY48" fmla="*/ 69521 h 414797"/>
              <a:gd name="connsiteX49" fmla="*/ 127203 w 607592"/>
              <a:gd name="connsiteY49" fmla="*/ 109070 h 414797"/>
              <a:gd name="connsiteX50" fmla="*/ 143490 w 607592"/>
              <a:gd name="connsiteY50" fmla="*/ 69521 h 414797"/>
              <a:gd name="connsiteX51" fmla="*/ 127203 w 607592"/>
              <a:gd name="connsiteY51" fmla="*/ 30061 h 414797"/>
              <a:gd name="connsiteX52" fmla="*/ 119104 w 607592"/>
              <a:gd name="connsiteY52" fmla="*/ 3132 h 414797"/>
              <a:gd name="connsiteX53" fmla="*/ 135302 w 607592"/>
              <a:gd name="connsiteY53" fmla="*/ 3132 h 414797"/>
              <a:gd name="connsiteX54" fmla="*/ 167698 w 607592"/>
              <a:gd name="connsiteY54" fmla="*/ 69521 h 414797"/>
              <a:gd name="connsiteX55" fmla="*/ 153280 w 607592"/>
              <a:gd name="connsiteY55" fmla="*/ 114136 h 414797"/>
              <a:gd name="connsiteX56" fmla="*/ 545860 w 607592"/>
              <a:gd name="connsiteY56" fmla="*/ 114136 h 414797"/>
              <a:gd name="connsiteX57" fmla="*/ 594899 w 607592"/>
              <a:gd name="connsiteY57" fmla="*/ 138398 h 414797"/>
              <a:gd name="connsiteX58" fmla="*/ 605401 w 607592"/>
              <a:gd name="connsiteY58" fmla="*/ 192079 h 414797"/>
              <a:gd name="connsiteX59" fmla="*/ 593386 w 607592"/>
              <a:gd name="connsiteY59" fmla="*/ 225851 h 414797"/>
              <a:gd name="connsiteX60" fmla="*/ 369195 w 607592"/>
              <a:gd name="connsiteY60" fmla="*/ 374981 h 414797"/>
              <a:gd name="connsiteX61" fmla="*/ 357447 w 607592"/>
              <a:gd name="connsiteY61" fmla="*/ 390623 h 414797"/>
              <a:gd name="connsiteX62" fmla="*/ 290340 w 607592"/>
              <a:gd name="connsiteY62" fmla="*/ 414797 h 414797"/>
              <a:gd name="connsiteX63" fmla="*/ 287581 w 607592"/>
              <a:gd name="connsiteY63" fmla="*/ 414708 h 414797"/>
              <a:gd name="connsiteX64" fmla="*/ 276100 w 607592"/>
              <a:gd name="connsiteY64" fmla="*/ 403243 h 414797"/>
              <a:gd name="connsiteX65" fmla="*/ 282953 w 607592"/>
              <a:gd name="connsiteY65" fmla="*/ 361206 h 414797"/>
              <a:gd name="connsiteX66" fmla="*/ 227417 w 607592"/>
              <a:gd name="connsiteY66" fmla="*/ 333655 h 414797"/>
              <a:gd name="connsiteX67" fmla="*/ 117146 w 607592"/>
              <a:gd name="connsiteY67" fmla="*/ 151196 h 414797"/>
              <a:gd name="connsiteX68" fmla="*/ 69620 w 607592"/>
              <a:gd name="connsiteY68" fmla="*/ 167460 h 414797"/>
              <a:gd name="connsiteX69" fmla="*/ 3137 w 607592"/>
              <a:gd name="connsiteY69" fmla="*/ 135110 h 414797"/>
              <a:gd name="connsiteX70" fmla="*/ 3137 w 607592"/>
              <a:gd name="connsiteY70" fmla="*/ 118846 h 414797"/>
              <a:gd name="connsiteX71" fmla="*/ 69620 w 607592"/>
              <a:gd name="connsiteY71" fmla="*/ 86585 h 414797"/>
              <a:gd name="connsiteX72" fmla="*/ 89734 w 607592"/>
              <a:gd name="connsiteY72" fmla="*/ 89518 h 414797"/>
              <a:gd name="connsiteX73" fmla="*/ 86708 w 607592"/>
              <a:gd name="connsiteY73" fmla="*/ 69521 h 414797"/>
              <a:gd name="connsiteX74" fmla="*/ 119104 w 607592"/>
              <a:gd name="connsiteY74" fmla="*/ 3132 h 4147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Lst>
            <a:rect l="l" t="t" r="r" b="b"/>
            <a:pathLst>
              <a:path w="607592" h="414797">
                <a:moveTo>
                  <a:pt x="356824" y="334099"/>
                </a:moveTo>
                <a:cubicBezTo>
                  <a:pt x="345432" y="335432"/>
                  <a:pt x="328611" y="339254"/>
                  <a:pt x="317308" y="350541"/>
                </a:cubicBezTo>
                <a:cubicBezTo>
                  <a:pt x="306004" y="361739"/>
                  <a:pt x="302178" y="378625"/>
                  <a:pt x="300842" y="389912"/>
                </a:cubicBezTo>
                <a:cubicBezTo>
                  <a:pt x="312234" y="388668"/>
                  <a:pt x="329056" y="384758"/>
                  <a:pt x="340359" y="373559"/>
                </a:cubicBezTo>
                <a:cubicBezTo>
                  <a:pt x="351662" y="362272"/>
                  <a:pt x="355489" y="345475"/>
                  <a:pt x="356824" y="334099"/>
                </a:cubicBezTo>
                <a:close/>
                <a:moveTo>
                  <a:pt x="488722" y="231361"/>
                </a:moveTo>
                <a:cubicBezTo>
                  <a:pt x="456771" y="230739"/>
                  <a:pt x="348102" y="235449"/>
                  <a:pt x="253850" y="321568"/>
                </a:cubicBezTo>
                <a:cubicBezTo>
                  <a:pt x="266844" y="328945"/>
                  <a:pt x="280550" y="334988"/>
                  <a:pt x="294701" y="339698"/>
                </a:cubicBezTo>
                <a:cubicBezTo>
                  <a:pt x="296392" y="337565"/>
                  <a:pt x="298172" y="335432"/>
                  <a:pt x="300220" y="333477"/>
                </a:cubicBezTo>
                <a:cubicBezTo>
                  <a:pt x="326208" y="307526"/>
                  <a:pt x="368305" y="309215"/>
                  <a:pt x="370085" y="309303"/>
                </a:cubicBezTo>
                <a:cubicBezTo>
                  <a:pt x="376315" y="309659"/>
                  <a:pt x="381299" y="314636"/>
                  <a:pt x="381566" y="320768"/>
                </a:cubicBezTo>
                <a:cubicBezTo>
                  <a:pt x="381655" y="321746"/>
                  <a:pt x="382189" y="334721"/>
                  <a:pt x="378451" y="350452"/>
                </a:cubicBezTo>
                <a:cubicBezTo>
                  <a:pt x="456682" y="345831"/>
                  <a:pt x="526903" y="300772"/>
                  <a:pt x="563660" y="231805"/>
                </a:cubicBezTo>
                <a:lnTo>
                  <a:pt x="522453" y="231805"/>
                </a:lnTo>
                <a:cubicBezTo>
                  <a:pt x="512396" y="231805"/>
                  <a:pt x="501627" y="231628"/>
                  <a:pt x="488722" y="231361"/>
                </a:cubicBezTo>
                <a:close/>
                <a:moveTo>
                  <a:pt x="499369" y="156104"/>
                </a:moveTo>
                <a:cubicBezTo>
                  <a:pt x="507066" y="156104"/>
                  <a:pt x="513306" y="162328"/>
                  <a:pt x="513306" y="170006"/>
                </a:cubicBezTo>
                <a:cubicBezTo>
                  <a:pt x="513306" y="177684"/>
                  <a:pt x="507066" y="183908"/>
                  <a:pt x="499369" y="183908"/>
                </a:cubicBezTo>
                <a:cubicBezTo>
                  <a:pt x="491672" y="183908"/>
                  <a:pt x="485432" y="177684"/>
                  <a:pt x="485432" y="170006"/>
                </a:cubicBezTo>
                <a:cubicBezTo>
                  <a:pt x="485432" y="162328"/>
                  <a:pt x="491672" y="156104"/>
                  <a:pt x="499369" y="156104"/>
                </a:cubicBezTo>
                <a:close/>
                <a:moveTo>
                  <a:pt x="349768" y="148201"/>
                </a:moveTo>
                <a:lnTo>
                  <a:pt x="352171" y="148201"/>
                </a:lnTo>
                <a:cubicBezTo>
                  <a:pt x="358844" y="148201"/>
                  <a:pt x="364271" y="153613"/>
                  <a:pt x="364271" y="160268"/>
                </a:cubicBezTo>
                <a:cubicBezTo>
                  <a:pt x="364271" y="166922"/>
                  <a:pt x="358844" y="172334"/>
                  <a:pt x="352171" y="172334"/>
                </a:cubicBezTo>
                <a:lnTo>
                  <a:pt x="349768" y="172334"/>
                </a:lnTo>
                <a:cubicBezTo>
                  <a:pt x="343095" y="172334"/>
                  <a:pt x="337668" y="166922"/>
                  <a:pt x="337668" y="160268"/>
                </a:cubicBezTo>
                <a:cubicBezTo>
                  <a:pt x="337668" y="153613"/>
                  <a:pt x="343095" y="148201"/>
                  <a:pt x="349768" y="148201"/>
                </a:cubicBezTo>
                <a:close/>
                <a:moveTo>
                  <a:pt x="176675" y="148201"/>
                </a:moveTo>
                <a:lnTo>
                  <a:pt x="312227" y="148201"/>
                </a:lnTo>
                <a:cubicBezTo>
                  <a:pt x="318991" y="148201"/>
                  <a:pt x="324331" y="153613"/>
                  <a:pt x="324331" y="160268"/>
                </a:cubicBezTo>
                <a:cubicBezTo>
                  <a:pt x="324331" y="166922"/>
                  <a:pt x="318991" y="172334"/>
                  <a:pt x="312227" y="172334"/>
                </a:cubicBezTo>
                <a:lnTo>
                  <a:pt x="176675" y="172334"/>
                </a:lnTo>
                <a:cubicBezTo>
                  <a:pt x="170000" y="172334"/>
                  <a:pt x="164571" y="166922"/>
                  <a:pt x="164571" y="160268"/>
                </a:cubicBezTo>
                <a:cubicBezTo>
                  <a:pt x="164571" y="153613"/>
                  <a:pt x="170000" y="148201"/>
                  <a:pt x="176675" y="148201"/>
                </a:cubicBezTo>
                <a:close/>
                <a:moveTo>
                  <a:pt x="140375" y="138310"/>
                </a:moveTo>
                <a:cubicBezTo>
                  <a:pt x="144024" y="205943"/>
                  <a:pt x="177844" y="268066"/>
                  <a:pt x="232846" y="307970"/>
                </a:cubicBezTo>
                <a:cubicBezTo>
                  <a:pt x="334841" y="211720"/>
                  <a:pt x="454368" y="206476"/>
                  <a:pt x="489256" y="207187"/>
                </a:cubicBezTo>
                <a:cubicBezTo>
                  <a:pt x="501983" y="207454"/>
                  <a:pt x="512574" y="207632"/>
                  <a:pt x="522453" y="207632"/>
                </a:cubicBezTo>
                <a:lnTo>
                  <a:pt x="574785" y="207632"/>
                </a:lnTo>
                <a:cubicBezTo>
                  <a:pt x="577544" y="200433"/>
                  <a:pt x="580036" y="193056"/>
                  <a:pt x="581994" y="185680"/>
                </a:cubicBezTo>
                <a:cubicBezTo>
                  <a:pt x="585109" y="174304"/>
                  <a:pt x="582795" y="162395"/>
                  <a:pt x="575675" y="153063"/>
                </a:cubicBezTo>
                <a:cubicBezTo>
                  <a:pt x="568466" y="143731"/>
                  <a:pt x="557608" y="138310"/>
                  <a:pt x="545860" y="138310"/>
                </a:cubicBezTo>
                <a:close/>
                <a:moveTo>
                  <a:pt x="69620" y="110759"/>
                </a:moveTo>
                <a:cubicBezTo>
                  <a:pt x="53778" y="110759"/>
                  <a:pt x="39093" y="119913"/>
                  <a:pt x="30104" y="127023"/>
                </a:cubicBezTo>
                <a:cubicBezTo>
                  <a:pt x="39093" y="134132"/>
                  <a:pt x="53689" y="143286"/>
                  <a:pt x="69620" y="143286"/>
                </a:cubicBezTo>
                <a:cubicBezTo>
                  <a:pt x="85551" y="143286"/>
                  <a:pt x="100236" y="134132"/>
                  <a:pt x="109225" y="127023"/>
                </a:cubicBezTo>
                <a:cubicBezTo>
                  <a:pt x="100236" y="119913"/>
                  <a:pt x="85551" y="110759"/>
                  <a:pt x="69620" y="110759"/>
                </a:cubicBezTo>
                <a:close/>
                <a:moveTo>
                  <a:pt x="127203" y="30061"/>
                </a:moveTo>
                <a:cubicBezTo>
                  <a:pt x="120083" y="39037"/>
                  <a:pt x="110916" y="53613"/>
                  <a:pt x="110916" y="69521"/>
                </a:cubicBezTo>
                <a:cubicBezTo>
                  <a:pt x="110916" y="85518"/>
                  <a:pt x="120083" y="100094"/>
                  <a:pt x="127203" y="109070"/>
                </a:cubicBezTo>
                <a:cubicBezTo>
                  <a:pt x="134323" y="100094"/>
                  <a:pt x="143490" y="85429"/>
                  <a:pt x="143490" y="69521"/>
                </a:cubicBezTo>
                <a:cubicBezTo>
                  <a:pt x="143490" y="53613"/>
                  <a:pt x="134323" y="39037"/>
                  <a:pt x="127203" y="30061"/>
                </a:cubicBezTo>
                <a:close/>
                <a:moveTo>
                  <a:pt x="119104" y="3132"/>
                </a:moveTo>
                <a:cubicBezTo>
                  <a:pt x="123643" y="-1045"/>
                  <a:pt x="130763" y="-1045"/>
                  <a:pt x="135302" y="3132"/>
                </a:cubicBezTo>
                <a:cubicBezTo>
                  <a:pt x="136637" y="4376"/>
                  <a:pt x="167698" y="32905"/>
                  <a:pt x="167698" y="69521"/>
                </a:cubicBezTo>
                <a:cubicBezTo>
                  <a:pt x="167698" y="86940"/>
                  <a:pt x="160756" y="102493"/>
                  <a:pt x="153280" y="114136"/>
                </a:cubicBezTo>
                <a:lnTo>
                  <a:pt x="545860" y="114136"/>
                </a:lnTo>
                <a:cubicBezTo>
                  <a:pt x="565262" y="114136"/>
                  <a:pt x="583151" y="123023"/>
                  <a:pt x="594899" y="138398"/>
                </a:cubicBezTo>
                <a:cubicBezTo>
                  <a:pt x="606647" y="153774"/>
                  <a:pt x="610474" y="173415"/>
                  <a:pt x="605401" y="192079"/>
                </a:cubicBezTo>
                <a:cubicBezTo>
                  <a:pt x="602197" y="203543"/>
                  <a:pt x="598192" y="214919"/>
                  <a:pt x="593386" y="225851"/>
                </a:cubicBezTo>
                <a:cubicBezTo>
                  <a:pt x="554226" y="315258"/>
                  <a:pt x="466561" y="373382"/>
                  <a:pt x="369195" y="374981"/>
                </a:cubicBezTo>
                <a:cubicBezTo>
                  <a:pt x="366080" y="380492"/>
                  <a:pt x="362253" y="385824"/>
                  <a:pt x="357447" y="390623"/>
                </a:cubicBezTo>
                <a:cubicBezTo>
                  <a:pt x="335019" y="413020"/>
                  <a:pt x="300398" y="414797"/>
                  <a:pt x="290340" y="414797"/>
                </a:cubicBezTo>
                <a:cubicBezTo>
                  <a:pt x="288738" y="414797"/>
                  <a:pt x="287759" y="414708"/>
                  <a:pt x="287581" y="414708"/>
                </a:cubicBezTo>
                <a:cubicBezTo>
                  <a:pt x="281351" y="414442"/>
                  <a:pt x="276367" y="409465"/>
                  <a:pt x="276100" y="403243"/>
                </a:cubicBezTo>
                <a:cubicBezTo>
                  <a:pt x="276011" y="401999"/>
                  <a:pt x="275210" y="382003"/>
                  <a:pt x="282953" y="361206"/>
                </a:cubicBezTo>
                <a:cubicBezTo>
                  <a:pt x="263373" y="354363"/>
                  <a:pt x="244772" y="345209"/>
                  <a:pt x="227417" y="333655"/>
                </a:cubicBezTo>
                <a:cubicBezTo>
                  <a:pt x="164583" y="292062"/>
                  <a:pt x="124533" y="225051"/>
                  <a:pt x="117146" y="151196"/>
                </a:cubicBezTo>
                <a:cubicBezTo>
                  <a:pt x="105131" y="159284"/>
                  <a:pt x="88488" y="167460"/>
                  <a:pt x="69620" y="167460"/>
                </a:cubicBezTo>
                <a:cubicBezTo>
                  <a:pt x="32952" y="167460"/>
                  <a:pt x="4383" y="136443"/>
                  <a:pt x="3137" y="135110"/>
                </a:cubicBezTo>
                <a:cubicBezTo>
                  <a:pt x="-1046" y="130489"/>
                  <a:pt x="-1046" y="123468"/>
                  <a:pt x="3137" y="118846"/>
                </a:cubicBezTo>
                <a:cubicBezTo>
                  <a:pt x="4383" y="117602"/>
                  <a:pt x="32952" y="86585"/>
                  <a:pt x="69620" y="86585"/>
                </a:cubicBezTo>
                <a:cubicBezTo>
                  <a:pt x="76651" y="86585"/>
                  <a:pt x="83415" y="87740"/>
                  <a:pt x="89734" y="89518"/>
                </a:cubicBezTo>
                <a:cubicBezTo>
                  <a:pt x="87865" y="83296"/>
                  <a:pt x="86708" y="76542"/>
                  <a:pt x="86708" y="69521"/>
                </a:cubicBezTo>
                <a:cubicBezTo>
                  <a:pt x="86708" y="32905"/>
                  <a:pt x="117769" y="4376"/>
                  <a:pt x="119104" y="3132"/>
                </a:cubicBezTo>
                <a:close/>
              </a:path>
            </a:pathLst>
          </a:custGeom>
          <a:solidFill>
            <a:schemeClr val="tx1">
              <a:lumMod val="65000"/>
              <a:lumOff val="35000"/>
            </a:schemeClr>
          </a:solidFill>
          <a:ln w="9525">
            <a:noFill/>
            <a:round/>
            <a:headEnd/>
            <a:tailEnd/>
          </a:ln>
        </p:spPr>
        <p:txBody>
          <a:bodyPr wrap="square" lIns="91440" tIns="45720" rIns="91440" bIns="45720" anchor="ctr">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dirty="0"/>
          </a:p>
        </p:txBody>
      </p:sp>
      <p:sp>
        <p:nvSpPr>
          <p:cNvPr id="66" name="íṩľíḓe">
            <a:extLst>
              <a:ext uri="{FF2B5EF4-FFF2-40B4-BE49-F238E27FC236}">
                <a16:creationId xmlns:a16="http://schemas.microsoft.com/office/drawing/2014/main" id="{05273539-CF80-446D-BFF8-D7522092D97C}"/>
              </a:ext>
            </a:extLst>
          </p:cNvPr>
          <p:cNvSpPr>
            <a:spLocks noChangeAspect="1"/>
          </p:cNvSpPr>
          <p:nvPr/>
        </p:nvSpPr>
        <p:spPr bwMode="auto">
          <a:xfrm>
            <a:off x="808400" y="2663394"/>
            <a:ext cx="648000" cy="456111"/>
          </a:xfrm>
          <a:custGeom>
            <a:avLst/>
            <a:gdLst>
              <a:gd name="connsiteX0" fmla="*/ 101258 w 553411"/>
              <a:gd name="connsiteY0" fmla="*/ 274992 h 389532"/>
              <a:gd name="connsiteX1" fmla="*/ 67337 w 553411"/>
              <a:gd name="connsiteY1" fmla="*/ 282652 h 389532"/>
              <a:gd name="connsiteX2" fmla="*/ 39877 w 553411"/>
              <a:gd name="connsiteY2" fmla="*/ 314904 h 389532"/>
              <a:gd name="connsiteX3" fmla="*/ 41492 w 553411"/>
              <a:gd name="connsiteY3" fmla="*/ 335867 h 389532"/>
              <a:gd name="connsiteX4" fmla="*/ 101258 w 553411"/>
              <a:gd name="connsiteY4" fmla="*/ 342317 h 389532"/>
              <a:gd name="connsiteX5" fmla="*/ 127102 w 553411"/>
              <a:gd name="connsiteY5" fmla="*/ 310066 h 389532"/>
              <a:gd name="connsiteX6" fmla="*/ 125487 w 553411"/>
              <a:gd name="connsiteY6" fmla="*/ 289102 h 389532"/>
              <a:gd name="connsiteX7" fmla="*/ 101258 w 553411"/>
              <a:gd name="connsiteY7" fmla="*/ 274992 h 389532"/>
              <a:gd name="connsiteX8" fmla="*/ 501848 w 553411"/>
              <a:gd name="connsiteY8" fmla="*/ 184273 h 389532"/>
              <a:gd name="connsiteX9" fmla="*/ 553411 w 553411"/>
              <a:gd name="connsiteY9" fmla="*/ 184273 h 389532"/>
              <a:gd name="connsiteX10" fmla="*/ 553411 w 553411"/>
              <a:gd name="connsiteY10" fmla="*/ 205261 h 389532"/>
              <a:gd name="connsiteX11" fmla="*/ 501848 w 553411"/>
              <a:gd name="connsiteY11" fmla="*/ 205261 h 389532"/>
              <a:gd name="connsiteX12" fmla="*/ 419451 w 553411"/>
              <a:gd name="connsiteY12" fmla="*/ 184273 h 389532"/>
              <a:gd name="connsiteX13" fmla="*/ 471014 w 553411"/>
              <a:gd name="connsiteY13" fmla="*/ 184273 h 389532"/>
              <a:gd name="connsiteX14" fmla="*/ 471014 w 553411"/>
              <a:gd name="connsiteY14" fmla="*/ 205261 h 389532"/>
              <a:gd name="connsiteX15" fmla="*/ 419451 w 553411"/>
              <a:gd name="connsiteY15" fmla="*/ 205261 h 389532"/>
              <a:gd name="connsiteX16" fmla="*/ 341718 w 553411"/>
              <a:gd name="connsiteY16" fmla="*/ 184273 h 389532"/>
              <a:gd name="connsiteX17" fmla="*/ 393540 w 553411"/>
              <a:gd name="connsiteY17" fmla="*/ 184273 h 389532"/>
              <a:gd name="connsiteX18" fmla="*/ 393540 w 553411"/>
              <a:gd name="connsiteY18" fmla="*/ 205261 h 389532"/>
              <a:gd name="connsiteX19" fmla="*/ 341718 w 553411"/>
              <a:gd name="connsiteY19" fmla="*/ 205261 h 389532"/>
              <a:gd name="connsiteX20" fmla="*/ 66529 w 553411"/>
              <a:gd name="connsiteY20" fmla="*/ 39556 h 389532"/>
              <a:gd name="connsiteX21" fmla="*/ 41492 w 553411"/>
              <a:gd name="connsiteY21" fmla="*/ 53666 h 389532"/>
              <a:gd name="connsiteX22" fmla="*/ 39877 w 553411"/>
              <a:gd name="connsiteY22" fmla="*/ 74629 h 389532"/>
              <a:gd name="connsiteX23" fmla="*/ 67337 w 553411"/>
              <a:gd name="connsiteY23" fmla="*/ 106881 h 389532"/>
              <a:gd name="connsiteX24" fmla="*/ 125487 w 553411"/>
              <a:gd name="connsiteY24" fmla="*/ 100431 h 389532"/>
              <a:gd name="connsiteX25" fmla="*/ 127102 w 553411"/>
              <a:gd name="connsiteY25" fmla="*/ 79467 h 389532"/>
              <a:gd name="connsiteX26" fmla="*/ 101258 w 553411"/>
              <a:gd name="connsiteY26" fmla="*/ 47216 h 389532"/>
              <a:gd name="connsiteX27" fmla="*/ 66529 w 553411"/>
              <a:gd name="connsiteY27" fmla="*/ 39556 h 389532"/>
              <a:gd name="connsiteX28" fmla="*/ 88209 w 553411"/>
              <a:gd name="connsiteY28" fmla="*/ 1433 h 389532"/>
              <a:gd name="connsiteX29" fmla="*/ 120641 w 553411"/>
              <a:gd name="connsiteY29" fmla="*/ 13351 h 389532"/>
              <a:gd name="connsiteX30" fmla="*/ 165869 w 553411"/>
              <a:gd name="connsiteY30" fmla="*/ 69792 h 389532"/>
              <a:gd name="connsiteX31" fmla="*/ 159408 w 553411"/>
              <a:gd name="connsiteY31" fmla="*/ 119781 h 389532"/>
              <a:gd name="connsiteX32" fmla="*/ 240172 w 553411"/>
              <a:gd name="connsiteY32" fmla="*/ 166546 h 389532"/>
              <a:gd name="connsiteX33" fmla="*/ 445313 w 553411"/>
              <a:gd name="connsiteY33" fmla="*/ 61729 h 389532"/>
              <a:gd name="connsiteX34" fmla="*/ 501848 w 553411"/>
              <a:gd name="connsiteY34" fmla="*/ 73017 h 389532"/>
              <a:gd name="connsiteX35" fmla="*/ 290246 w 553411"/>
              <a:gd name="connsiteY35" fmla="*/ 193960 h 389532"/>
              <a:gd name="connsiteX36" fmla="*/ 501848 w 553411"/>
              <a:gd name="connsiteY36" fmla="*/ 314904 h 389532"/>
              <a:gd name="connsiteX37" fmla="*/ 445313 w 553411"/>
              <a:gd name="connsiteY37" fmla="*/ 327804 h 389532"/>
              <a:gd name="connsiteX38" fmla="*/ 240172 w 553411"/>
              <a:gd name="connsiteY38" fmla="*/ 222987 h 389532"/>
              <a:gd name="connsiteX39" fmla="*/ 159408 w 553411"/>
              <a:gd name="connsiteY39" fmla="*/ 269752 h 389532"/>
              <a:gd name="connsiteX40" fmla="*/ 165869 w 553411"/>
              <a:gd name="connsiteY40" fmla="*/ 319741 h 389532"/>
              <a:gd name="connsiteX41" fmla="*/ 120641 w 553411"/>
              <a:gd name="connsiteY41" fmla="*/ 376182 h 389532"/>
              <a:gd name="connsiteX42" fmla="*/ 7571 w 553411"/>
              <a:gd name="connsiteY42" fmla="*/ 355218 h 389532"/>
              <a:gd name="connsiteX43" fmla="*/ 2726 w 553411"/>
              <a:gd name="connsiteY43" fmla="*/ 305228 h 389532"/>
              <a:gd name="connsiteX44" fmla="*/ 47953 w 553411"/>
              <a:gd name="connsiteY44" fmla="*/ 248788 h 389532"/>
              <a:gd name="connsiteX45" fmla="*/ 78644 w 553411"/>
              <a:gd name="connsiteY45" fmla="*/ 237500 h 389532"/>
              <a:gd name="connsiteX46" fmla="*/ 81874 w 553411"/>
              <a:gd name="connsiteY46" fmla="*/ 235887 h 389532"/>
              <a:gd name="connsiteX47" fmla="*/ 198175 w 553411"/>
              <a:gd name="connsiteY47" fmla="*/ 193960 h 389532"/>
              <a:gd name="connsiteX48" fmla="*/ 81874 w 553411"/>
              <a:gd name="connsiteY48" fmla="*/ 152033 h 389532"/>
              <a:gd name="connsiteX49" fmla="*/ 78644 w 553411"/>
              <a:gd name="connsiteY49" fmla="*/ 152033 h 389532"/>
              <a:gd name="connsiteX50" fmla="*/ 47953 w 553411"/>
              <a:gd name="connsiteY50" fmla="*/ 140745 h 389532"/>
              <a:gd name="connsiteX51" fmla="*/ 2726 w 553411"/>
              <a:gd name="connsiteY51" fmla="*/ 84305 h 389532"/>
              <a:gd name="connsiteX52" fmla="*/ 7571 w 553411"/>
              <a:gd name="connsiteY52" fmla="*/ 34315 h 389532"/>
              <a:gd name="connsiteX53" fmla="*/ 88209 w 553411"/>
              <a:gd name="connsiteY53" fmla="*/ 1433 h 3895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553411" h="389532">
                <a:moveTo>
                  <a:pt x="101258" y="274992"/>
                </a:moveTo>
                <a:cubicBezTo>
                  <a:pt x="90758" y="273783"/>
                  <a:pt x="78644" y="276202"/>
                  <a:pt x="67337" y="282652"/>
                </a:cubicBezTo>
                <a:cubicBezTo>
                  <a:pt x="52799" y="290715"/>
                  <a:pt x="43108" y="302003"/>
                  <a:pt x="39877" y="314904"/>
                </a:cubicBezTo>
                <a:cubicBezTo>
                  <a:pt x="38262" y="319741"/>
                  <a:pt x="38262" y="327804"/>
                  <a:pt x="41492" y="335867"/>
                </a:cubicBezTo>
                <a:cubicBezTo>
                  <a:pt x="51184" y="351993"/>
                  <a:pt x="78644" y="355218"/>
                  <a:pt x="101258" y="342317"/>
                </a:cubicBezTo>
                <a:cubicBezTo>
                  <a:pt x="114180" y="334255"/>
                  <a:pt x="123872" y="322967"/>
                  <a:pt x="127102" y="310066"/>
                </a:cubicBezTo>
                <a:cubicBezTo>
                  <a:pt x="128718" y="303616"/>
                  <a:pt x="130333" y="295553"/>
                  <a:pt x="125487" y="289102"/>
                </a:cubicBezTo>
                <a:cubicBezTo>
                  <a:pt x="120641" y="281039"/>
                  <a:pt x="111757" y="276202"/>
                  <a:pt x="101258" y="274992"/>
                </a:cubicBezTo>
                <a:close/>
                <a:moveTo>
                  <a:pt x="501848" y="184273"/>
                </a:moveTo>
                <a:lnTo>
                  <a:pt x="553411" y="184273"/>
                </a:lnTo>
                <a:lnTo>
                  <a:pt x="553411" y="205261"/>
                </a:lnTo>
                <a:lnTo>
                  <a:pt x="501848" y="205261"/>
                </a:lnTo>
                <a:close/>
                <a:moveTo>
                  <a:pt x="419451" y="184273"/>
                </a:moveTo>
                <a:lnTo>
                  <a:pt x="471014" y="184273"/>
                </a:lnTo>
                <a:lnTo>
                  <a:pt x="471014" y="205261"/>
                </a:lnTo>
                <a:lnTo>
                  <a:pt x="419451" y="205261"/>
                </a:lnTo>
                <a:close/>
                <a:moveTo>
                  <a:pt x="341718" y="184273"/>
                </a:moveTo>
                <a:lnTo>
                  <a:pt x="393540" y="184273"/>
                </a:lnTo>
                <a:lnTo>
                  <a:pt x="393540" y="205261"/>
                </a:lnTo>
                <a:lnTo>
                  <a:pt x="341718" y="205261"/>
                </a:lnTo>
                <a:close/>
                <a:moveTo>
                  <a:pt x="66529" y="39556"/>
                </a:moveTo>
                <a:cubicBezTo>
                  <a:pt x="55626" y="40765"/>
                  <a:pt x="46338" y="45603"/>
                  <a:pt x="41492" y="53666"/>
                </a:cubicBezTo>
                <a:cubicBezTo>
                  <a:pt x="38262" y="60116"/>
                  <a:pt x="38262" y="68179"/>
                  <a:pt x="39877" y="74629"/>
                </a:cubicBezTo>
                <a:cubicBezTo>
                  <a:pt x="43108" y="87530"/>
                  <a:pt x="52799" y="98818"/>
                  <a:pt x="67337" y="106881"/>
                </a:cubicBezTo>
                <a:cubicBezTo>
                  <a:pt x="89951" y="119781"/>
                  <a:pt x="115795" y="116556"/>
                  <a:pt x="125487" y="100431"/>
                </a:cubicBezTo>
                <a:cubicBezTo>
                  <a:pt x="130333" y="93980"/>
                  <a:pt x="128718" y="84305"/>
                  <a:pt x="127102" y="79467"/>
                </a:cubicBezTo>
                <a:cubicBezTo>
                  <a:pt x="123872" y="66566"/>
                  <a:pt x="114180" y="55278"/>
                  <a:pt x="101258" y="47216"/>
                </a:cubicBezTo>
                <a:cubicBezTo>
                  <a:pt x="89951" y="40765"/>
                  <a:pt x="77432" y="38346"/>
                  <a:pt x="66529" y="39556"/>
                </a:cubicBezTo>
                <a:close/>
                <a:moveTo>
                  <a:pt x="88209" y="1433"/>
                </a:moveTo>
                <a:cubicBezTo>
                  <a:pt x="99138" y="3374"/>
                  <a:pt x="110142" y="7304"/>
                  <a:pt x="120641" y="13351"/>
                </a:cubicBezTo>
                <a:cubicBezTo>
                  <a:pt x="143255" y="26252"/>
                  <a:pt x="159408" y="47216"/>
                  <a:pt x="165869" y="69792"/>
                </a:cubicBezTo>
                <a:cubicBezTo>
                  <a:pt x="170715" y="85917"/>
                  <a:pt x="169100" y="103656"/>
                  <a:pt x="159408" y="119781"/>
                </a:cubicBezTo>
                <a:lnTo>
                  <a:pt x="240172" y="166546"/>
                </a:lnTo>
                <a:cubicBezTo>
                  <a:pt x="296707" y="137520"/>
                  <a:pt x="425930" y="73017"/>
                  <a:pt x="445313" y="61729"/>
                </a:cubicBezTo>
                <a:cubicBezTo>
                  <a:pt x="471157" y="47216"/>
                  <a:pt x="501848" y="73017"/>
                  <a:pt x="501848" y="73017"/>
                </a:cubicBezTo>
                <a:lnTo>
                  <a:pt x="290246" y="193960"/>
                </a:lnTo>
                <a:lnTo>
                  <a:pt x="501848" y="314904"/>
                </a:lnTo>
                <a:cubicBezTo>
                  <a:pt x="501848" y="314904"/>
                  <a:pt x="471157" y="342317"/>
                  <a:pt x="445313" y="327804"/>
                </a:cubicBezTo>
                <a:cubicBezTo>
                  <a:pt x="425930" y="316516"/>
                  <a:pt x="296707" y="252013"/>
                  <a:pt x="240172" y="222987"/>
                </a:cubicBezTo>
                <a:lnTo>
                  <a:pt x="159408" y="269752"/>
                </a:lnTo>
                <a:cubicBezTo>
                  <a:pt x="169100" y="284265"/>
                  <a:pt x="170715" y="302003"/>
                  <a:pt x="165869" y="319741"/>
                </a:cubicBezTo>
                <a:cubicBezTo>
                  <a:pt x="159408" y="342317"/>
                  <a:pt x="143255" y="363281"/>
                  <a:pt x="120641" y="376182"/>
                </a:cubicBezTo>
                <a:cubicBezTo>
                  <a:pt x="78644" y="400370"/>
                  <a:pt x="28570" y="390695"/>
                  <a:pt x="7571" y="355218"/>
                </a:cubicBezTo>
                <a:cubicBezTo>
                  <a:pt x="-505" y="340705"/>
                  <a:pt x="-2120" y="321354"/>
                  <a:pt x="2726" y="305228"/>
                </a:cubicBezTo>
                <a:cubicBezTo>
                  <a:pt x="7571" y="282652"/>
                  <a:pt x="23724" y="261689"/>
                  <a:pt x="47953" y="248788"/>
                </a:cubicBezTo>
                <a:cubicBezTo>
                  <a:pt x="57645" y="242338"/>
                  <a:pt x="68952" y="239113"/>
                  <a:pt x="78644" y="237500"/>
                </a:cubicBezTo>
                <a:cubicBezTo>
                  <a:pt x="80259" y="235887"/>
                  <a:pt x="80259" y="235887"/>
                  <a:pt x="81874" y="235887"/>
                </a:cubicBezTo>
                <a:cubicBezTo>
                  <a:pt x="148101" y="226212"/>
                  <a:pt x="182022" y="208474"/>
                  <a:pt x="198175" y="193960"/>
                </a:cubicBezTo>
                <a:cubicBezTo>
                  <a:pt x="182022" y="181059"/>
                  <a:pt x="148101" y="163321"/>
                  <a:pt x="81874" y="152033"/>
                </a:cubicBezTo>
                <a:cubicBezTo>
                  <a:pt x="80259" y="152033"/>
                  <a:pt x="80259" y="152033"/>
                  <a:pt x="78644" y="152033"/>
                </a:cubicBezTo>
                <a:cubicBezTo>
                  <a:pt x="68952" y="150420"/>
                  <a:pt x="57645" y="147195"/>
                  <a:pt x="47953" y="140745"/>
                </a:cubicBezTo>
                <a:cubicBezTo>
                  <a:pt x="23724" y="127844"/>
                  <a:pt x="7571" y="106881"/>
                  <a:pt x="2726" y="84305"/>
                </a:cubicBezTo>
                <a:cubicBezTo>
                  <a:pt x="-2120" y="66566"/>
                  <a:pt x="-505" y="48828"/>
                  <a:pt x="7571" y="34315"/>
                </a:cubicBezTo>
                <a:cubicBezTo>
                  <a:pt x="23321" y="7707"/>
                  <a:pt x="55424" y="-4387"/>
                  <a:pt x="88209" y="1433"/>
                </a:cubicBezTo>
                <a:close/>
              </a:path>
            </a:pathLst>
          </a:custGeom>
          <a:solidFill>
            <a:schemeClr val="tx1">
              <a:lumMod val="65000"/>
              <a:lumOff val="35000"/>
            </a:schemeClr>
          </a:solidFill>
          <a:ln w="9525">
            <a:noFill/>
            <a:round/>
            <a:headEnd/>
            <a:tailEnd/>
          </a:ln>
        </p:spPr>
        <p:txBody>
          <a:bodyPr wrap="square" lIns="91440" tIns="45720" rIns="91440" bIns="45720" anchor="ctr">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a:p>
        </p:txBody>
      </p:sp>
      <p:sp>
        <p:nvSpPr>
          <p:cNvPr id="62" name="ïšľîďê">
            <a:extLst>
              <a:ext uri="{FF2B5EF4-FFF2-40B4-BE49-F238E27FC236}">
                <a16:creationId xmlns:a16="http://schemas.microsoft.com/office/drawing/2014/main" id="{B11FE8CE-9CD4-4756-8F32-5F7A26B8EFDC}"/>
              </a:ext>
            </a:extLst>
          </p:cNvPr>
          <p:cNvSpPr>
            <a:spLocks noChangeAspect="1"/>
          </p:cNvSpPr>
          <p:nvPr/>
        </p:nvSpPr>
        <p:spPr bwMode="auto">
          <a:xfrm>
            <a:off x="808400" y="3741310"/>
            <a:ext cx="648000" cy="597771"/>
          </a:xfrm>
          <a:custGeom>
            <a:avLst/>
            <a:gdLst>
              <a:gd name="connsiteX0" fmla="*/ 206471 w 607639"/>
              <a:gd name="connsiteY0" fmla="*/ 450331 h 560540"/>
              <a:gd name="connsiteX1" fmla="*/ 219289 w 607639"/>
              <a:gd name="connsiteY1" fmla="*/ 456730 h 560540"/>
              <a:gd name="connsiteX2" fmla="*/ 212880 w 607639"/>
              <a:gd name="connsiteY2" fmla="*/ 469528 h 560540"/>
              <a:gd name="connsiteX3" fmla="*/ 169171 w 607639"/>
              <a:gd name="connsiteY3" fmla="*/ 484104 h 560540"/>
              <a:gd name="connsiteX4" fmla="*/ 303769 w 607639"/>
              <a:gd name="connsiteY4" fmla="*/ 512990 h 560540"/>
              <a:gd name="connsiteX5" fmla="*/ 461423 w 607639"/>
              <a:gd name="connsiteY5" fmla="*/ 473528 h 560540"/>
              <a:gd name="connsiteX6" fmla="*/ 474954 w 607639"/>
              <a:gd name="connsiteY6" fmla="*/ 478150 h 560540"/>
              <a:gd name="connsiteX7" fmla="*/ 470325 w 607639"/>
              <a:gd name="connsiteY7" fmla="*/ 491748 h 560540"/>
              <a:gd name="connsiteX8" fmla="*/ 303769 w 607639"/>
              <a:gd name="connsiteY8" fmla="*/ 533165 h 560540"/>
              <a:gd name="connsiteX9" fmla="*/ 158845 w 607639"/>
              <a:gd name="connsiteY9" fmla="*/ 501791 h 560540"/>
              <a:gd name="connsiteX10" fmla="*/ 174067 w 607639"/>
              <a:gd name="connsiteY10" fmla="*/ 547208 h 560540"/>
              <a:gd name="connsiteX11" fmla="*/ 167747 w 607639"/>
              <a:gd name="connsiteY11" fmla="*/ 560007 h 560540"/>
              <a:gd name="connsiteX12" fmla="*/ 164542 w 607639"/>
              <a:gd name="connsiteY12" fmla="*/ 560540 h 560540"/>
              <a:gd name="connsiteX13" fmla="*/ 154928 w 607639"/>
              <a:gd name="connsiteY13" fmla="*/ 553607 h 560540"/>
              <a:gd name="connsiteX14" fmla="*/ 132139 w 607639"/>
              <a:gd name="connsiteY14" fmla="*/ 485882 h 560540"/>
              <a:gd name="connsiteX15" fmla="*/ 132050 w 607639"/>
              <a:gd name="connsiteY15" fmla="*/ 485082 h 560540"/>
              <a:gd name="connsiteX16" fmla="*/ 131694 w 607639"/>
              <a:gd name="connsiteY16" fmla="*/ 481971 h 560540"/>
              <a:gd name="connsiteX17" fmla="*/ 132406 w 607639"/>
              <a:gd name="connsiteY17" fmla="*/ 479038 h 560540"/>
              <a:gd name="connsiteX18" fmla="*/ 132673 w 607639"/>
              <a:gd name="connsiteY18" fmla="*/ 478150 h 560540"/>
              <a:gd name="connsiteX19" fmla="*/ 135077 w 607639"/>
              <a:gd name="connsiteY19" fmla="*/ 475039 h 560540"/>
              <a:gd name="connsiteX20" fmla="*/ 138460 w 607639"/>
              <a:gd name="connsiteY20" fmla="*/ 473083 h 560540"/>
              <a:gd name="connsiteX21" fmla="*/ 138549 w 607639"/>
              <a:gd name="connsiteY21" fmla="*/ 473083 h 560540"/>
              <a:gd name="connsiteX22" fmla="*/ 70856 w 607639"/>
              <a:gd name="connsiteY22" fmla="*/ 350899 h 560540"/>
              <a:gd name="connsiteX23" fmla="*/ 60797 w 607639"/>
              <a:gd name="connsiteY23" fmla="*/ 361031 h 560540"/>
              <a:gd name="connsiteX24" fmla="*/ 70856 w 607639"/>
              <a:gd name="connsiteY24" fmla="*/ 371164 h 560540"/>
              <a:gd name="connsiteX25" fmla="*/ 151949 w 607639"/>
              <a:gd name="connsiteY25" fmla="*/ 371164 h 560540"/>
              <a:gd name="connsiteX26" fmla="*/ 162008 w 607639"/>
              <a:gd name="connsiteY26" fmla="*/ 361031 h 560540"/>
              <a:gd name="connsiteX27" fmla="*/ 151949 w 607639"/>
              <a:gd name="connsiteY27" fmla="*/ 350899 h 560540"/>
              <a:gd name="connsiteX28" fmla="*/ 394892 w 607639"/>
              <a:gd name="connsiteY28" fmla="*/ 350846 h 560540"/>
              <a:gd name="connsiteX29" fmla="*/ 384834 w 607639"/>
              <a:gd name="connsiteY29" fmla="*/ 360976 h 560540"/>
              <a:gd name="connsiteX30" fmla="*/ 394892 w 607639"/>
              <a:gd name="connsiteY30" fmla="*/ 371106 h 560540"/>
              <a:gd name="connsiteX31" fmla="*/ 475985 w 607639"/>
              <a:gd name="connsiteY31" fmla="*/ 371106 h 560540"/>
              <a:gd name="connsiteX32" fmla="*/ 486044 w 607639"/>
              <a:gd name="connsiteY32" fmla="*/ 360976 h 560540"/>
              <a:gd name="connsiteX33" fmla="*/ 475985 w 607639"/>
              <a:gd name="connsiteY33" fmla="*/ 350846 h 560540"/>
              <a:gd name="connsiteX34" fmla="*/ 50650 w 607639"/>
              <a:gd name="connsiteY34" fmla="*/ 310457 h 560540"/>
              <a:gd name="connsiteX35" fmla="*/ 40502 w 607639"/>
              <a:gd name="connsiteY35" fmla="*/ 320590 h 560540"/>
              <a:gd name="connsiteX36" fmla="*/ 50650 w 607639"/>
              <a:gd name="connsiteY36" fmla="*/ 330723 h 560540"/>
              <a:gd name="connsiteX37" fmla="*/ 91152 w 607639"/>
              <a:gd name="connsiteY37" fmla="*/ 330723 h 560540"/>
              <a:gd name="connsiteX38" fmla="*/ 101299 w 607639"/>
              <a:gd name="connsiteY38" fmla="*/ 320590 h 560540"/>
              <a:gd name="connsiteX39" fmla="*/ 91152 w 607639"/>
              <a:gd name="connsiteY39" fmla="*/ 310457 h 560540"/>
              <a:gd name="connsiteX40" fmla="*/ 374686 w 607639"/>
              <a:gd name="connsiteY40" fmla="*/ 310415 h 560540"/>
              <a:gd name="connsiteX41" fmla="*/ 364538 w 607639"/>
              <a:gd name="connsiteY41" fmla="*/ 320545 h 560540"/>
              <a:gd name="connsiteX42" fmla="*/ 374686 w 607639"/>
              <a:gd name="connsiteY42" fmla="*/ 330675 h 560540"/>
              <a:gd name="connsiteX43" fmla="*/ 415188 w 607639"/>
              <a:gd name="connsiteY43" fmla="*/ 330675 h 560540"/>
              <a:gd name="connsiteX44" fmla="*/ 425336 w 607639"/>
              <a:gd name="connsiteY44" fmla="*/ 320545 h 560540"/>
              <a:gd name="connsiteX45" fmla="*/ 415188 w 607639"/>
              <a:gd name="connsiteY45" fmla="*/ 310415 h 560540"/>
              <a:gd name="connsiteX46" fmla="*/ 50650 w 607639"/>
              <a:gd name="connsiteY46" fmla="*/ 270016 h 560540"/>
              <a:gd name="connsiteX47" fmla="*/ 40502 w 607639"/>
              <a:gd name="connsiteY47" fmla="*/ 280148 h 560540"/>
              <a:gd name="connsiteX48" fmla="*/ 50650 w 607639"/>
              <a:gd name="connsiteY48" fmla="*/ 290281 h 560540"/>
              <a:gd name="connsiteX49" fmla="*/ 151949 w 607639"/>
              <a:gd name="connsiteY49" fmla="*/ 290281 h 560540"/>
              <a:gd name="connsiteX50" fmla="*/ 162008 w 607639"/>
              <a:gd name="connsiteY50" fmla="*/ 280148 h 560540"/>
              <a:gd name="connsiteX51" fmla="*/ 151949 w 607639"/>
              <a:gd name="connsiteY51" fmla="*/ 270016 h 560540"/>
              <a:gd name="connsiteX52" fmla="*/ 374686 w 607639"/>
              <a:gd name="connsiteY52" fmla="*/ 269983 h 560540"/>
              <a:gd name="connsiteX53" fmla="*/ 364538 w 607639"/>
              <a:gd name="connsiteY53" fmla="*/ 280114 h 560540"/>
              <a:gd name="connsiteX54" fmla="*/ 374686 w 607639"/>
              <a:gd name="connsiteY54" fmla="*/ 290244 h 560540"/>
              <a:gd name="connsiteX55" fmla="*/ 475985 w 607639"/>
              <a:gd name="connsiteY55" fmla="*/ 290244 h 560540"/>
              <a:gd name="connsiteX56" fmla="*/ 486044 w 607639"/>
              <a:gd name="connsiteY56" fmla="*/ 280114 h 560540"/>
              <a:gd name="connsiteX57" fmla="*/ 475985 w 607639"/>
              <a:gd name="connsiteY57" fmla="*/ 269983 h 560540"/>
              <a:gd name="connsiteX58" fmla="*/ 81004 w 607639"/>
              <a:gd name="connsiteY58" fmla="*/ 229574 h 560540"/>
              <a:gd name="connsiteX59" fmla="*/ 70856 w 607639"/>
              <a:gd name="connsiteY59" fmla="*/ 239707 h 560540"/>
              <a:gd name="connsiteX60" fmla="*/ 81004 w 607639"/>
              <a:gd name="connsiteY60" fmla="*/ 249751 h 560540"/>
              <a:gd name="connsiteX61" fmla="*/ 192451 w 607639"/>
              <a:gd name="connsiteY61" fmla="*/ 249751 h 560540"/>
              <a:gd name="connsiteX62" fmla="*/ 202599 w 607639"/>
              <a:gd name="connsiteY62" fmla="*/ 239707 h 560540"/>
              <a:gd name="connsiteX63" fmla="*/ 192451 w 607639"/>
              <a:gd name="connsiteY63" fmla="*/ 229574 h 560540"/>
              <a:gd name="connsiteX64" fmla="*/ 405040 w 607639"/>
              <a:gd name="connsiteY64" fmla="*/ 229552 h 560540"/>
              <a:gd name="connsiteX65" fmla="*/ 394892 w 607639"/>
              <a:gd name="connsiteY65" fmla="*/ 239682 h 560540"/>
              <a:gd name="connsiteX66" fmla="*/ 405040 w 607639"/>
              <a:gd name="connsiteY66" fmla="*/ 249723 h 560540"/>
              <a:gd name="connsiteX67" fmla="*/ 516487 w 607639"/>
              <a:gd name="connsiteY67" fmla="*/ 249723 h 560540"/>
              <a:gd name="connsiteX68" fmla="*/ 526546 w 607639"/>
              <a:gd name="connsiteY68" fmla="*/ 239682 h 560540"/>
              <a:gd name="connsiteX69" fmla="*/ 516487 w 607639"/>
              <a:gd name="connsiteY69" fmla="*/ 229552 h 560540"/>
              <a:gd name="connsiteX70" fmla="*/ 50650 w 607639"/>
              <a:gd name="connsiteY70" fmla="*/ 189133 h 560540"/>
              <a:gd name="connsiteX71" fmla="*/ 40502 w 607639"/>
              <a:gd name="connsiteY71" fmla="*/ 199266 h 560540"/>
              <a:gd name="connsiteX72" fmla="*/ 50650 w 607639"/>
              <a:gd name="connsiteY72" fmla="*/ 209309 h 560540"/>
              <a:gd name="connsiteX73" fmla="*/ 151949 w 607639"/>
              <a:gd name="connsiteY73" fmla="*/ 209309 h 560540"/>
              <a:gd name="connsiteX74" fmla="*/ 162008 w 607639"/>
              <a:gd name="connsiteY74" fmla="*/ 199266 h 560540"/>
              <a:gd name="connsiteX75" fmla="*/ 151949 w 607639"/>
              <a:gd name="connsiteY75" fmla="*/ 189133 h 560540"/>
              <a:gd name="connsiteX76" fmla="*/ 374686 w 607639"/>
              <a:gd name="connsiteY76" fmla="*/ 189121 h 560540"/>
              <a:gd name="connsiteX77" fmla="*/ 364538 w 607639"/>
              <a:gd name="connsiteY77" fmla="*/ 199251 h 560540"/>
              <a:gd name="connsiteX78" fmla="*/ 374686 w 607639"/>
              <a:gd name="connsiteY78" fmla="*/ 209292 h 560540"/>
              <a:gd name="connsiteX79" fmla="*/ 475985 w 607639"/>
              <a:gd name="connsiteY79" fmla="*/ 209292 h 560540"/>
              <a:gd name="connsiteX80" fmla="*/ 486044 w 607639"/>
              <a:gd name="connsiteY80" fmla="*/ 199251 h 560540"/>
              <a:gd name="connsiteX81" fmla="*/ 475985 w 607639"/>
              <a:gd name="connsiteY81" fmla="*/ 189121 h 560540"/>
              <a:gd name="connsiteX82" fmla="*/ 354390 w 607639"/>
              <a:gd name="connsiteY82" fmla="*/ 138559 h 560540"/>
              <a:gd name="connsiteX83" fmla="*/ 577196 w 607639"/>
              <a:gd name="connsiteY83" fmla="*/ 138559 h 560540"/>
              <a:gd name="connsiteX84" fmla="*/ 607639 w 607639"/>
              <a:gd name="connsiteY84" fmla="*/ 168860 h 560540"/>
              <a:gd name="connsiteX85" fmla="*/ 607639 w 607639"/>
              <a:gd name="connsiteY85" fmla="*/ 391278 h 560540"/>
              <a:gd name="connsiteX86" fmla="*/ 577196 w 607639"/>
              <a:gd name="connsiteY86" fmla="*/ 421668 h 560540"/>
              <a:gd name="connsiteX87" fmla="*/ 354390 w 607639"/>
              <a:gd name="connsiteY87" fmla="*/ 421668 h 560540"/>
              <a:gd name="connsiteX88" fmla="*/ 324036 w 607639"/>
              <a:gd name="connsiteY88" fmla="*/ 391278 h 560540"/>
              <a:gd name="connsiteX89" fmla="*/ 324036 w 607639"/>
              <a:gd name="connsiteY89" fmla="*/ 168860 h 560540"/>
              <a:gd name="connsiteX90" fmla="*/ 354390 w 607639"/>
              <a:gd name="connsiteY90" fmla="*/ 138559 h 560540"/>
              <a:gd name="connsiteX91" fmla="*/ 30354 w 607639"/>
              <a:gd name="connsiteY91" fmla="*/ 138559 h 560540"/>
              <a:gd name="connsiteX92" fmla="*/ 253160 w 607639"/>
              <a:gd name="connsiteY92" fmla="*/ 138559 h 560540"/>
              <a:gd name="connsiteX93" fmla="*/ 283603 w 607639"/>
              <a:gd name="connsiteY93" fmla="*/ 168868 h 560540"/>
              <a:gd name="connsiteX94" fmla="*/ 283603 w 607639"/>
              <a:gd name="connsiteY94" fmla="*/ 391340 h 560540"/>
              <a:gd name="connsiteX95" fmla="*/ 253160 w 607639"/>
              <a:gd name="connsiteY95" fmla="*/ 421738 h 560540"/>
              <a:gd name="connsiteX96" fmla="*/ 30354 w 607639"/>
              <a:gd name="connsiteY96" fmla="*/ 421738 h 560540"/>
              <a:gd name="connsiteX97" fmla="*/ 0 w 607639"/>
              <a:gd name="connsiteY97" fmla="*/ 391340 h 560540"/>
              <a:gd name="connsiteX98" fmla="*/ 0 w 607639"/>
              <a:gd name="connsiteY98" fmla="*/ 168868 h 560540"/>
              <a:gd name="connsiteX99" fmla="*/ 30354 w 607639"/>
              <a:gd name="connsiteY99" fmla="*/ 138559 h 560540"/>
              <a:gd name="connsiteX100" fmla="*/ 439829 w 607639"/>
              <a:gd name="connsiteY100" fmla="*/ 564 h 560540"/>
              <a:gd name="connsiteX101" fmla="*/ 452646 w 607639"/>
              <a:gd name="connsiteY101" fmla="*/ 6874 h 560540"/>
              <a:gd name="connsiteX102" fmla="*/ 475341 w 607639"/>
              <a:gd name="connsiteY102" fmla="*/ 74588 h 560540"/>
              <a:gd name="connsiteX103" fmla="*/ 475430 w 607639"/>
              <a:gd name="connsiteY103" fmla="*/ 74677 h 560540"/>
              <a:gd name="connsiteX104" fmla="*/ 475519 w 607639"/>
              <a:gd name="connsiteY104" fmla="*/ 75388 h 560540"/>
              <a:gd name="connsiteX105" fmla="*/ 475875 w 607639"/>
              <a:gd name="connsiteY105" fmla="*/ 78587 h 560540"/>
              <a:gd name="connsiteX106" fmla="*/ 475163 w 607639"/>
              <a:gd name="connsiteY106" fmla="*/ 81520 h 560540"/>
              <a:gd name="connsiteX107" fmla="*/ 474896 w 607639"/>
              <a:gd name="connsiteY107" fmla="*/ 82319 h 560540"/>
              <a:gd name="connsiteX108" fmla="*/ 474896 w 607639"/>
              <a:gd name="connsiteY108" fmla="*/ 82408 h 560540"/>
              <a:gd name="connsiteX109" fmla="*/ 474807 w 607639"/>
              <a:gd name="connsiteY109" fmla="*/ 82497 h 560540"/>
              <a:gd name="connsiteX110" fmla="*/ 472760 w 607639"/>
              <a:gd name="connsiteY110" fmla="*/ 85163 h 560540"/>
              <a:gd name="connsiteX111" fmla="*/ 472048 w 607639"/>
              <a:gd name="connsiteY111" fmla="*/ 85785 h 560540"/>
              <a:gd name="connsiteX112" fmla="*/ 469467 w 607639"/>
              <a:gd name="connsiteY112" fmla="*/ 87207 h 560540"/>
              <a:gd name="connsiteX113" fmla="*/ 469022 w 607639"/>
              <a:gd name="connsiteY113" fmla="*/ 87474 h 560540"/>
              <a:gd name="connsiteX114" fmla="*/ 401114 w 607639"/>
              <a:gd name="connsiteY114" fmla="*/ 110223 h 560540"/>
              <a:gd name="connsiteX115" fmla="*/ 397910 w 607639"/>
              <a:gd name="connsiteY115" fmla="*/ 110756 h 560540"/>
              <a:gd name="connsiteX116" fmla="*/ 388298 w 607639"/>
              <a:gd name="connsiteY116" fmla="*/ 103825 h 560540"/>
              <a:gd name="connsiteX117" fmla="*/ 394706 w 607639"/>
              <a:gd name="connsiteY117" fmla="*/ 91028 h 560540"/>
              <a:gd name="connsiteX118" fmla="*/ 438405 w 607639"/>
              <a:gd name="connsiteY118" fmla="*/ 76365 h 560540"/>
              <a:gd name="connsiteX119" fmla="*/ 303746 w 607639"/>
              <a:gd name="connsiteY119" fmla="*/ 47573 h 560540"/>
              <a:gd name="connsiteX120" fmla="*/ 146213 w 607639"/>
              <a:gd name="connsiteY120" fmla="*/ 86940 h 560540"/>
              <a:gd name="connsiteX121" fmla="*/ 132685 w 607639"/>
              <a:gd name="connsiteY121" fmla="*/ 82319 h 560540"/>
              <a:gd name="connsiteX122" fmla="*/ 137313 w 607639"/>
              <a:gd name="connsiteY122" fmla="*/ 68812 h 560540"/>
              <a:gd name="connsiteX123" fmla="*/ 303746 w 607639"/>
              <a:gd name="connsiteY123" fmla="*/ 27312 h 560540"/>
              <a:gd name="connsiteX124" fmla="*/ 448730 w 607639"/>
              <a:gd name="connsiteY124" fmla="*/ 58770 h 560540"/>
              <a:gd name="connsiteX125" fmla="*/ 433421 w 607639"/>
              <a:gd name="connsiteY125" fmla="*/ 13361 h 560540"/>
              <a:gd name="connsiteX126" fmla="*/ 439829 w 607639"/>
              <a:gd name="connsiteY126" fmla="*/ 564 h 560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Lst>
            <a:rect l="l" t="t" r="r" b="b"/>
            <a:pathLst>
              <a:path w="607639" h="560540">
                <a:moveTo>
                  <a:pt x="206471" y="450331"/>
                </a:moveTo>
                <a:cubicBezTo>
                  <a:pt x="211723" y="448553"/>
                  <a:pt x="217509" y="451397"/>
                  <a:pt x="219289" y="456730"/>
                </a:cubicBezTo>
                <a:cubicBezTo>
                  <a:pt x="221070" y="461974"/>
                  <a:pt x="218132" y="467751"/>
                  <a:pt x="212880" y="469528"/>
                </a:cubicBezTo>
                <a:lnTo>
                  <a:pt x="169171" y="484104"/>
                </a:lnTo>
                <a:cubicBezTo>
                  <a:pt x="215996" y="504369"/>
                  <a:pt x="256500" y="512990"/>
                  <a:pt x="303769" y="512990"/>
                </a:cubicBezTo>
                <a:cubicBezTo>
                  <a:pt x="358694" y="512990"/>
                  <a:pt x="404361" y="501525"/>
                  <a:pt x="461423" y="473528"/>
                </a:cubicBezTo>
                <a:cubicBezTo>
                  <a:pt x="466408" y="471039"/>
                  <a:pt x="472461" y="473172"/>
                  <a:pt x="474954" y="478150"/>
                </a:cubicBezTo>
                <a:cubicBezTo>
                  <a:pt x="477446" y="483216"/>
                  <a:pt x="475310" y="489259"/>
                  <a:pt x="470325" y="491748"/>
                </a:cubicBezTo>
                <a:cubicBezTo>
                  <a:pt x="410325" y="521167"/>
                  <a:pt x="362077" y="533165"/>
                  <a:pt x="303769" y="533165"/>
                </a:cubicBezTo>
                <a:cubicBezTo>
                  <a:pt x="252672" y="533165"/>
                  <a:pt x="209319" y="523922"/>
                  <a:pt x="158845" y="501791"/>
                </a:cubicBezTo>
                <a:lnTo>
                  <a:pt x="174067" y="547208"/>
                </a:lnTo>
                <a:cubicBezTo>
                  <a:pt x="175848" y="552541"/>
                  <a:pt x="172999" y="558229"/>
                  <a:pt x="167747" y="560007"/>
                </a:cubicBezTo>
                <a:cubicBezTo>
                  <a:pt x="166679" y="560362"/>
                  <a:pt x="165522" y="560540"/>
                  <a:pt x="164542" y="560540"/>
                </a:cubicBezTo>
                <a:cubicBezTo>
                  <a:pt x="160269" y="560540"/>
                  <a:pt x="156353" y="557874"/>
                  <a:pt x="154928" y="553607"/>
                </a:cubicBezTo>
                <a:lnTo>
                  <a:pt x="132139" y="485882"/>
                </a:lnTo>
                <a:cubicBezTo>
                  <a:pt x="132050" y="485615"/>
                  <a:pt x="132139" y="485349"/>
                  <a:pt x="132050" y="485082"/>
                </a:cubicBezTo>
                <a:cubicBezTo>
                  <a:pt x="131783" y="484104"/>
                  <a:pt x="131605" y="483038"/>
                  <a:pt x="131694" y="481971"/>
                </a:cubicBezTo>
                <a:cubicBezTo>
                  <a:pt x="131694" y="480905"/>
                  <a:pt x="132050" y="480016"/>
                  <a:pt x="132406" y="479038"/>
                </a:cubicBezTo>
                <a:cubicBezTo>
                  <a:pt x="132495" y="478772"/>
                  <a:pt x="132495" y="478416"/>
                  <a:pt x="132673" y="478150"/>
                </a:cubicBezTo>
                <a:cubicBezTo>
                  <a:pt x="133296" y="476994"/>
                  <a:pt x="134098" y="475928"/>
                  <a:pt x="135077" y="475039"/>
                </a:cubicBezTo>
                <a:cubicBezTo>
                  <a:pt x="136056" y="474150"/>
                  <a:pt x="137213" y="473528"/>
                  <a:pt x="138460" y="473083"/>
                </a:cubicBezTo>
                <a:cubicBezTo>
                  <a:pt x="138460" y="473083"/>
                  <a:pt x="138549" y="473083"/>
                  <a:pt x="138549" y="473083"/>
                </a:cubicBezTo>
                <a:close/>
                <a:moveTo>
                  <a:pt x="70856" y="350899"/>
                </a:moveTo>
                <a:cubicBezTo>
                  <a:pt x="65337" y="350899"/>
                  <a:pt x="60797" y="355432"/>
                  <a:pt x="60797" y="361031"/>
                </a:cubicBezTo>
                <a:cubicBezTo>
                  <a:pt x="60797" y="366631"/>
                  <a:pt x="65337" y="371164"/>
                  <a:pt x="70856" y="371164"/>
                </a:cubicBezTo>
                <a:lnTo>
                  <a:pt x="151949" y="371164"/>
                </a:lnTo>
                <a:cubicBezTo>
                  <a:pt x="157468" y="371164"/>
                  <a:pt x="162008" y="366631"/>
                  <a:pt x="162008" y="361031"/>
                </a:cubicBezTo>
                <a:cubicBezTo>
                  <a:pt x="162008" y="355432"/>
                  <a:pt x="157468" y="350899"/>
                  <a:pt x="151949" y="350899"/>
                </a:cubicBezTo>
                <a:close/>
                <a:moveTo>
                  <a:pt x="394892" y="350846"/>
                </a:moveTo>
                <a:cubicBezTo>
                  <a:pt x="389373" y="350846"/>
                  <a:pt x="384834" y="355378"/>
                  <a:pt x="384834" y="360976"/>
                </a:cubicBezTo>
                <a:cubicBezTo>
                  <a:pt x="384834" y="366575"/>
                  <a:pt x="389373" y="371106"/>
                  <a:pt x="394892" y="371106"/>
                </a:cubicBezTo>
                <a:lnTo>
                  <a:pt x="475985" y="371106"/>
                </a:lnTo>
                <a:cubicBezTo>
                  <a:pt x="481504" y="371106"/>
                  <a:pt x="486044" y="366575"/>
                  <a:pt x="486044" y="360976"/>
                </a:cubicBezTo>
                <a:cubicBezTo>
                  <a:pt x="486044" y="355378"/>
                  <a:pt x="481504" y="350846"/>
                  <a:pt x="475985" y="350846"/>
                </a:cubicBezTo>
                <a:close/>
                <a:moveTo>
                  <a:pt x="50650" y="310457"/>
                </a:moveTo>
                <a:cubicBezTo>
                  <a:pt x="45042" y="310457"/>
                  <a:pt x="40502" y="314990"/>
                  <a:pt x="40502" y="320590"/>
                </a:cubicBezTo>
                <a:cubicBezTo>
                  <a:pt x="40502" y="326190"/>
                  <a:pt x="45042" y="330723"/>
                  <a:pt x="50650" y="330723"/>
                </a:cubicBezTo>
                <a:lnTo>
                  <a:pt x="91152" y="330723"/>
                </a:lnTo>
                <a:cubicBezTo>
                  <a:pt x="96760" y="330723"/>
                  <a:pt x="101299" y="326190"/>
                  <a:pt x="101299" y="320590"/>
                </a:cubicBezTo>
                <a:cubicBezTo>
                  <a:pt x="101299" y="314990"/>
                  <a:pt x="96760" y="310457"/>
                  <a:pt x="91152" y="310457"/>
                </a:cubicBezTo>
                <a:close/>
                <a:moveTo>
                  <a:pt x="374686" y="310415"/>
                </a:moveTo>
                <a:cubicBezTo>
                  <a:pt x="369078" y="310415"/>
                  <a:pt x="364538" y="314947"/>
                  <a:pt x="364538" y="320545"/>
                </a:cubicBezTo>
                <a:cubicBezTo>
                  <a:pt x="364538" y="326143"/>
                  <a:pt x="369078" y="330675"/>
                  <a:pt x="374686" y="330675"/>
                </a:cubicBezTo>
                <a:lnTo>
                  <a:pt x="415188" y="330675"/>
                </a:lnTo>
                <a:cubicBezTo>
                  <a:pt x="420796" y="330675"/>
                  <a:pt x="425336" y="326143"/>
                  <a:pt x="425336" y="320545"/>
                </a:cubicBezTo>
                <a:cubicBezTo>
                  <a:pt x="425336" y="314947"/>
                  <a:pt x="420796" y="310415"/>
                  <a:pt x="415188" y="310415"/>
                </a:cubicBezTo>
                <a:close/>
                <a:moveTo>
                  <a:pt x="50650" y="270016"/>
                </a:moveTo>
                <a:cubicBezTo>
                  <a:pt x="45042" y="270016"/>
                  <a:pt x="40502" y="274549"/>
                  <a:pt x="40502" y="280148"/>
                </a:cubicBezTo>
                <a:cubicBezTo>
                  <a:pt x="40502" y="285748"/>
                  <a:pt x="45042" y="290281"/>
                  <a:pt x="50650" y="290281"/>
                </a:cubicBezTo>
                <a:lnTo>
                  <a:pt x="151949" y="290281"/>
                </a:lnTo>
                <a:cubicBezTo>
                  <a:pt x="157468" y="290281"/>
                  <a:pt x="162008" y="285748"/>
                  <a:pt x="162008" y="280148"/>
                </a:cubicBezTo>
                <a:cubicBezTo>
                  <a:pt x="162008" y="274549"/>
                  <a:pt x="157468" y="270016"/>
                  <a:pt x="151949" y="270016"/>
                </a:cubicBezTo>
                <a:close/>
                <a:moveTo>
                  <a:pt x="374686" y="269983"/>
                </a:moveTo>
                <a:cubicBezTo>
                  <a:pt x="369078" y="269983"/>
                  <a:pt x="364538" y="274515"/>
                  <a:pt x="364538" y="280114"/>
                </a:cubicBezTo>
                <a:cubicBezTo>
                  <a:pt x="364538" y="285712"/>
                  <a:pt x="369078" y="290244"/>
                  <a:pt x="374686" y="290244"/>
                </a:cubicBezTo>
                <a:lnTo>
                  <a:pt x="475985" y="290244"/>
                </a:lnTo>
                <a:cubicBezTo>
                  <a:pt x="481504" y="290244"/>
                  <a:pt x="486044" y="285712"/>
                  <a:pt x="486044" y="280114"/>
                </a:cubicBezTo>
                <a:cubicBezTo>
                  <a:pt x="486044" y="274515"/>
                  <a:pt x="481504" y="269983"/>
                  <a:pt x="475985" y="269983"/>
                </a:cubicBezTo>
                <a:close/>
                <a:moveTo>
                  <a:pt x="81004" y="229574"/>
                </a:moveTo>
                <a:cubicBezTo>
                  <a:pt x="75396" y="229574"/>
                  <a:pt x="70856" y="234107"/>
                  <a:pt x="70856" y="239707"/>
                </a:cubicBezTo>
                <a:cubicBezTo>
                  <a:pt x="70856" y="245218"/>
                  <a:pt x="75396" y="249751"/>
                  <a:pt x="81004" y="249751"/>
                </a:cubicBezTo>
                <a:lnTo>
                  <a:pt x="192451" y="249751"/>
                </a:lnTo>
                <a:cubicBezTo>
                  <a:pt x="198059" y="249751"/>
                  <a:pt x="202599" y="245218"/>
                  <a:pt x="202599" y="239707"/>
                </a:cubicBezTo>
                <a:cubicBezTo>
                  <a:pt x="202599" y="234107"/>
                  <a:pt x="198059" y="229574"/>
                  <a:pt x="192451" y="229574"/>
                </a:cubicBezTo>
                <a:close/>
                <a:moveTo>
                  <a:pt x="405040" y="229552"/>
                </a:moveTo>
                <a:cubicBezTo>
                  <a:pt x="399432" y="229552"/>
                  <a:pt x="394892" y="234084"/>
                  <a:pt x="394892" y="239682"/>
                </a:cubicBezTo>
                <a:cubicBezTo>
                  <a:pt x="394892" y="245191"/>
                  <a:pt x="399432" y="249723"/>
                  <a:pt x="405040" y="249723"/>
                </a:cubicBezTo>
                <a:lnTo>
                  <a:pt x="516487" y="249723"/>
                </a:lnTo>
                <a:cubicBezTo>
                  <a:pt x="522006" y="249723"/>
                  <a:pt x="526546" y="245191"/>
                  <a:pt x="526546" y="239682"/>
                </a:cubicBezTo>
                <a:cubicBezTo>
                  <a:pt x="526546" y="234084"/>
                  <a:pt x="522006" y="229552"/>
                  <a:pt x="516487" y="229552"/>
                </a:cubicBezTo>
                <a:close/>
                <a:moveTo>
                  <a:pt x="50650" y="189133"/>
                </a:moveTo>
                <a:cubicBezTo>
                  <a:pt x="45042" y="189133"/>
                  <a:pt x="40502" y="193666"/>
                  <a:pt x="40502" y="199266"/>
                </a:cubicBezTo>
                <a:cubicBezTo>
                  <a:pt x="40502" y="204776"/>
                  <a:pt x="45042" y="209309"/>
                  <a:pt x="50650" y="209309"/>
                </a:cubicBezTo>
                <a:lnTo>
                  <a:pt x="151949" y="209309"/>
                </a:lnTo>
                <a:cubicBezTo>
                  <a:pt x="157468" y="209309"/>
                  <a:pt x="162008" y="204776"/>
                  <a:pt x="162008" y="199266"/>
                </a:cubicBezTo>
                <a:cubicBezTo>
                  <a:pt x="162008" y="193666"/>
                  <a:pt x="157468" y="189133"/>
                  <a:pt x="151949" y="189133"/>
                </a:cubicBezTo>
                <a:close/>
                <a:moveTo>
                  <a:pt x="374686" y="189121"/>
                </a:moveTo>
                <a:cubicBezTo>
                  <a:pt x="369078" y="189121"/>
                  <a:pt x="364538" y="193652"/>
                  <a:pt x="364538" y="199251"/>
                </a:cubicBezTo>
                <a:cubicBezTo>
                  <a:pt x="364538" y="204760"/>
                  <a:pt x="369078" y="209292"/>
                  <a:pt x="374686" y="209292"/>
                </a:cubicBezTo>
                <a:lnTo>
                  <a:pt x="475985" y="209292"/>
                </a:lnTo>
                <a:cubicBezTo>
                  <a:pt x="481504" y="209292"/>
                  <a:pt x="486044" y="204760"/>
                  <a:pt x="486044" y="199251"/>
                </a:cubicBezTo>
                <a:cubicBezTo>
                  <a:pt x="486044" y="193652"/>
                  <a:pt x="481504" y="189121"/>
                  <a:pt x="475985" y="189121"/>
                </a:cubicBezTo>
                <a:close/>
                <a:moveTo>
                  <a:pt x="354390" y="138559"/>
                </a:moveTo>
                <a:lnTo>
                  <a:pt x="577196" y="138559"/>
                </a:lnTo>
                <a:cubicBezTo>
                  <a:pt x="594020" y="138559"/>
                  <a:pt x="607639" y="152155"/>
                  <a:pt x="607639" y="168860"/>
                </a:cubicBezTo>
                <a:lnTo>
                  <a:pt x="607639" y="391278"/>
                </a:lnTo>
                <a:cubicBezTo>
                  <a:pt x="607639" y="407984"/>
                  <a:pt x="594020" y="421668"/>
                  <a:pt x="577196" y="421668"/>
                </a:cubicBezTo>
                <a:lnTo>
                  <a:pt x="354390" y="421668"/>
                </a:lnTo>
                <a:cubicBezTo>
                  <a:pt x="337655" y="421668"/>
                  <a:pt x="324036" y="407984"/>
                  <a:pt x="324036" y="391278"/>
                </a:cubicBezTo>
                <a:lnTo>
                  <a:pt x="324036" y="168860"/>
                </a:lnTo>
                <a:cubicBezTo>
                  <a:pt x="324036" y="152155"/>
                  <a:pt x="337655" y="138559"/>
                  <a:pt x="354390" y="138559"/>
                </a:cubicBezTo>
                <a:close/>
                <a:moveTo>
                  <a:pt x="30354" y="138559"/>
                </a:moveTo>
                <a:lnTo>
                  <a:pt x="253160" y="138559"/>
                </a:lnTo>
                <a:cubicBezTo>
                  <a:pt x="269984" y="138559"/>
                  <a:pt x="283603" y="152158"/>
                  <a:pt x="283603" y="168868"/>
                </a:cubicBezTo>
                <a:lnTo>
                  <a:pt x="283603" y="391340"/>
                </a:lnTo>
                <a:cubicBezTo>
                  <a:pt x="283603" y="408050"/>
                  <a:pt x="269984" y="421738"/>
                  <a:pt x="253160" y="421738"/>
                </a:cubicBezTo>
                <a:lnTo>
                  <a:pt x="30354" y="421738"/>
                </a:lnTo>
                <a:cubicBezTo>
                  <a:pt x="13619" y="421738"/>
                  <a:pt x="0" y="408050"/>
                  <a:pt x="0" y="391340"/>
                </a:cubicBezTo>
                <a:lnTo>
                  <a:pt x="0" y="168868"/>
                </a:lnTo>
                <a:cubicBezTo>
                  <a:pt x="0" y="152158"/>
                  <a:pt x="13619" y="138559"/>
                  <a:pt x="30354" y="138559"/>
                </a:cubicBezTo>
                <a:close/>
                <a:moveTo>
                  <a:pt x="439829" y="564"/>
                </a:moveTo>
                <a:cubicBezTo>
                  <a:pt x="445170" y="-1302"/>
                  <a:pt x="450866" y="1631"/>
                  <a:pt x="452646" y="6874"/>
                </a:cubicBezTo>
                <a:lnTo>
                  <a:pt x="475341" y="74588"/>
                </a:lnTo>
                <a:lnTo>
                  <a:pt x="475430" y="74677"/>
                </a:lnTo>
                <a:cubicBezTo>
                  <a:pt x="475519" y="74944"/>
                  <a:pt x="475430" y="75210"/>
                  <a:pt x="475519" y="75388"/>
                </a:cubicBezTo>
                <a:cubicBezTo>
                  <a:pt x="475786" y="76454"/>
                  <a:pt x="475964" y="77521"/>
                  <a:pt x="475875" y="78587"/>
                </a:cubicBezTo>
                <a:cubicBezTo>
                  <a:pt x="475786" y="79565"/>
                  <a:pt x="475519" y="80542"/>
                  <a:pt x="475163" y="81520"/>
                </a:cubicBezTo>
                <a:cubicBezTo>
                  <a:pt x="474985" y="81786"/>
                  <a:pt x="474985" y="82053"/>
                  <a:pt x="474896" y="82319"/>
                </a:cubicBezTo>
                <a:cubicBezTo>
                  <a:pt x="474896" y="82408"/>
                  <a:pt x="474896" y="82408"/>
                  <a:pt x="474896" y="82408"/>
                </a:cubicBezTo>
                <a:cubicBezTo>
                  <a:pt x="474807" y="82408"/>
                  <a:pt x="474807" y="82408"/>
                  <a:pt x="474807" y="82497"/>
                </a:cubicBezTo>
                <a:cubicBezTo>
                  <a:pt x="474273" y="83563"/>
                  <a:pt x="473561" y="84363"/>
                  <a:pt x="472760" y="85163"/>
                </a:cubicBezTo>
                <a:cubicBezTo>
                  <a:pt x="472493" y="85341"/>
                  <a:pt x="472226" y="85519"/>
                  <a:pt x="472048" y="85785"/>
                </a:cubicBezTo>
                <a:cubicBezTo>
                  <a:pt x="471247" y="86407"/>
                  <a:pt x="470357" y="86851"/>
                  <a:pt x="469467" y="87207"/>
                </a:cubicBezTo>
                <a:cubicBezTo>
                  <a:pt x="469289" y="87296"/>
                  <a:pt x="469200" y="87385"/>
                  <a:pt x="469022" y="87474"/>
                </a:cubicBezTo>
                <a:lnTo>
                  <a:pt x="401114" y="110223"/>
                </a:lnTo>
                <a:cubicBezTo>
                  <a:pt x="400046" y="110578"/>
                  <a:pt x="398978" y="110756"/>
                  <a:pt x="397910" y="110756"/>
                </a:cubicBezTo>
                <a:cubicBezTo>
                  <a:pt x="393638" y="110756"/>
                  <a:pt x="389722" y="108090"/>
                  <a:pt x="388298" y="103825"/>
                </a:cubicBezTo>
                <a:cubicBezTo>
                  <a:pt x="386518" y="98493"/>
                  <a:pt x="389366" y="92805"/>
                  <a:pt x="394706" y="91028"/>
                </a:cubicBezTo>
                <a:lnTo>
                  <a:pt x="438405" y="76365"/>
                </a:lnTo>
                <a:cubicBezTo>
                  <a:pt x="391591" y="56104"/>
                  <a:pt x="351095" y="47573"/>
                  <a:pt x="303746" y="47573"/>
                </a:cubicBezTo>
                <a:cubicBezTo>
                  <a:pt x="248921" y="47573"/>
                  <a:pt x="203263" y="58948"/>
                  <a:pt x="146213" y="86940"/>
                </a:cubicBezTo>
                <a:cubicBezTo>
                  <a:pt x="141229" y="89429"/>
                  <a:pt x="135177" y="87385"/>
                  <a:pt x="132685" y="82319"/>
                </a:cubicBezTo>
                <a:cubicBezTo>
                  <a:pt x="130193" y="77343"/>
                  <a:pt x="132240" y="71300"/>
                  <a:pt x="137313" y="68812"/>
                </a:cubicBezTo>
                <a:cubicBezTo>
                  <a:pt x="197300" y="39398"/>
                  <a:pt x="245539" y="27312"/>
                  <a:pt x="303746" y="27312"/>
                </a:cubicBezTo>
                <a:cubicBezTo>
                  <a:pt x="354833" y="27312"/>
                  <a:pt x="398266" y="36643"/>
                  <a:pt x="448730" y="58770"/>
                </a:cubicBezTo>
                <a:lnTo>
                  <a:pt x="433421" y="13361"/>
                </a:lnTo>
                <a:cubicBezTo>
                  <a:pt x="431641" y="8029"/>
                  <a:pt x="434489" y="2253"/>
                  <a:pt x="439829" y="564"/>
                </a:cubicBezTo>
                <a:close/>
              </a:path>
            </a:pathLst>
          </a:custGeom>
          <a:solidFill>
            <a:schemeClr val="tx1">
              <a:lumMod val="65000"/>
              <a:lumOff val="35000"/>
            </a:schemeClr>
          </a:solidFill>
          <a:ln w="9525">
            <a:noFill/>
            <a:round/>
            <a:headEnd/>
            <a:tailEnd/>
          </a:ln>
        </p:spPr>
        <p:txBody>
          <a:bodyPr wrap="square" lIns="91440" tIns="45720" rIns="91440" bIns="45720" anchor="ctr">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a:p>
        </p:txBody>
      </p:sp>
      <p:sp>
        <p:nvSpPr>
          <p:cNvPr id="67" name="ïṧļïḋê">
            <a:extLst>
              <a:ext uri="{FF2B5EF4-FFF2-40B4-BE49-F238E27FC236}">
                <a16:creationId xmlns:a16="http://schemas.microsoft.com/office/drawing/2014/main" id="{C7C6F335-7EDC-42A8-8FA9-DD0B16799738}"/>
              </a:ext>
            </a:extLst>
          </p:cNvPr>
          <p:cNvSpPr>
            <a:spLocks noChangeAspect="1"/>
          </p:cNvSpPr>
          <p:nvPr/>
        </p:nvSpPr>
        <p:spPr bwMode="auto">
          <a:xfrm>
            <a:off x="808400" y="4931838"/>
            <a:ext cx="648000" cy="514208"/>
          </a:xfrm>
          <a:custGeom>
            <a:avLst/>
            <a:gdLst>
              <a:gd name="T0" fmla="*/ 2641 w 3160"/>
              <a:gd name="T1" fmla="*/ 0 h 2511"/>
              <a:gd name="T2" fmla="*/ 1167 w 3160"/>
              <a:gd name="T3" fmla="*/ 1474 h 2511"/>
              <a:gd name="T4" fmla="*/ 519 w 3160"/>
              <a:gd name="T5" fmla="*/ 826 h 2511"/>
              <a:gd name="T6" fmla="*/ 0 w 3160"/>
              <a:gd name="T7" fmla="*/ 1344 h 2511"/>
              <a:gd name="T8" fmla="*/ 1167 w 3160"/>
              <a:gd name="T9" fmla="*/ 2511 h 2511"/>
              <a:gd name="T10" fmla="*/ 3160 w 3160"/>
              <a:gd name="T11" fmla="*/ 519 h 2511"/>
              <a:gd name="T12" fmla="*/ 2641 w 3160"/>
              <a:gd name="T13" fmla="*/ 0 h 2511"/>
            </a:gdLst>
            <a:ahLst/>
            <a:cxnLst>
              <a:cxn ang="0">
                <a:pos x="T0" y="T1"/>
              </a:cxn>
              <a:cxn ang="0">
                <a:pos x="T2" y="T3"/>
              </a:cxn>
              <a:cxn ang="0">
                <a:pos x="T4" y="T5"/>
              </a:cxn>
              <a:cxn ang="0">
                <a:pos x="T6" y="T7"/>
              </a:cxn>
              <a:cxn ang="0">
                <a:pos x="T8" y="T9"/>
              </a:cxn>
              <a:cxn ang="0">
                <a:pos x="T10" y="T11"/>
              </a:cxn>
              <a:cxn ang="0">
                <a:pos x="T12" y="T13"/>
              </a:cxn>
            </a:cxnLst>
            <a:rect l="0" t="0" r="r" b="b"/>
            <a:pathLst>
              <a:path w="3160" h="2511">
                <a:moveTo>
                  <a:pt x="2641" y="0"/>
                </a:moveTo>
                <a:lnTo>
                  <a:pt x="1167" y="1474"/>
                </a:lnTo>
                <a:lnTo>
                  <a:pt x="519" y="826"/>
                </a:lnTo>
                <a:lnTo>
                  <a:pt x="0" y="1344"/>
                </a:lnTo>
                <a:lnTo>
                  <a:pt x="1167" y="2511"/>
                </a:lnTo>
                <a:lnTo>
                  <a:pt x="3160" y="519"/>
                </a:lnTo>
                <a:lnTo>
                  <a:pt x="2641" y="0"/>
                </a:lnTo>
                <a:close/>
              </a:path>
            </a:pathLst>
          </a:custGeom>
          <a:solidFill>
            <a:schemeClr val="tx1">
              <a:lumMod val="65000"/>
              <a:lumOff val="35000"/>
            </a:schemeClr>
          </a:solidFill>
          <a:ln w="9525">
            <a:noFill/>
            <a:round/>
            <a:headEnd/>
            <a:tailEnd/>
          </a:ln>
        </p:spPr>
        <p:txBody>
          <a:bodyPr wrap="square" lIns="91440" tIns="45720" rIns="91440" bIns="45720" anchor="ctr">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a:p>
        </p:txBody>
      </p:sp>
      <p:sp>
        <p:nvSpPr>
          <p:cNvPr id="20" name="íSḻîďè">
            <a:extLst>
              <a:ext uri="{FF2B5EF4-FFF2-40B4-BE49-F238E27FC236}">
                <a16:creationId xmlns:a16="http://schemas.microsoft.com/office/drawing/2014/main" id="{D667ECDD-71ED-4C8E-94DA-01C7F9A33A8E}"/>
              </a:ext>
            </a:extLst>
          </p:cNvPr>
          <p:cNvSpPr txBox="1"/>
          <p:nvPr/>
        </p:nvSpPr>
        <p:spPr>
          <a:xfrm>
            <a:off x="2578146" y="1416743"/>
            <a:ext cx="971489" cy="647333"/>
          </a:xfrm>
          <a:prstGeom prst="rect">
            <a:avLst/>
          </a:prstGeom>
          <a:noFill/>
        </p:spPr>
        <p:txBody>
          <a:bodyPr wrap="square" lIns="91440" tIns="45720" rIns="91440" bIns="45720" anchor="ctr" anchorCtr="1">
            <a:normAutofit/>
          </a:bodyPr>
          <a:lstStyle/>
          <a:p>
            <a:pPr algn="ctr"/>
            <a:r>
              <a:rPr lang="en-US" altLang="zh-CN" b="1" dirty="0">
                <a:solidFill>
                  <a:schemeClr val="bg1"/>
                </a:solidFill>
              </a:rPr>
              <a:t>30%</a:t>
            </a:r>
            <a:endParaRPr lang="en-US" b="1" dirty="0">
              <a:solidFill>
                <a:schemeClr val="bg1"/>
              </a:solidFill>
            </a:endParaRPr>
          </a:p>
        </p:txBody>
      </p:sp>
      <p:sp>
        <p:nvSpPr>
          <p:cNvPr id="21" name="iṣḻiḓe">
            <a:extLst>
              <a:ext uri="{FF2B5EF4-FFF2-40B4-BE49-F238E27FC236}">
                <a16:creationId xmlns:a16="http://schemas.microsoft.com/office/drawing/2014/main" id="{23DD9DDF-8FA7-433F-BCDE-C585C1BDA284}"/>
              </a:ext>
            </a:extLst>
          </p:cNvPr>
          <p:cNvSpPr txBox="1"/>
          <p:nvPr/>
        </p:nvSpPr>
        <p:spPr>
          <a:xfrm>
            <a:off x="2578146" y="2567783"/>
            <a:ext cx="971489" cy="647333"/>
          </a:xfrm>
          <a:prstGeom prst="rect">
            <a:avLst/>
          </a:prstGeom>
          <a:noFill/>
        </p:spPr>
        <p:txBody>
          <a:bodyPr wrap="square" lIns="91440" tIns="45720" rIns="91440" bIns="45720" anchor="ctr" anchorCtr="1">
            <a:normAutofit/>
          </a:bodyPr>
          <a:lstStyle/>
          <a:p>
            <a:pPr algn="ctr"/>
            <a:r>
              <a:rPr lang="en-US" altLang="zh-CN" b="1" dirty="0">
                <a:solidFill>
                  <a:schemeClr val="bg1"/>
                </a:solidFill>
              </a:rPr>
              <a:t>65%</a:t>
            </a:r>
            <a:endParaRPr lang="en-US" b="1" dirty="0">
              <a:solidFill>
                <a:schemeClr val="bg1"/>
              </a:solidFill>
            </a:endParaRPr>
          </a:p>
        </p:txBody>
      </p:sp>
      <p:sp>
        <p:nvSpPr>
          <p:cNvPr id="22" name="íṩḷíḋè">
            <a:extLst>
              <a:ext uri="{FF2B5EF4-FFF2-40B4-BE49-F238E27FC236}">
                <a16:creationId xmlns:a16="http://schemas.microsoft.com/office/drawing/2014/main" id="{E0CCE52B-E403-4270-92E2-9663F2BB1253}"/>
              </a:ext>
            </a:extLst>
          </p:cNvPr>
          <p:cNvSpPr txBox="1"/>
          <p:nvPr/>
        </p:nvSpPr>
        <p:spPr>
          <a:xfrm>
            <a:off x="2578146" y="3716529"/>
            <a:ext cx="971489" cy="647333"/>
          </a:xfrm>
          <a:prstGeom prst="rect">
            <a:avLst/>
          </a:prstGeom>
          <a:noFill/>
        </p:spPr>
        <p:txBody>
          <a:bodyPr wrap="square" lIns="91440" tIns="45720" rIns="91440" bIns="45720" anchor="ctr" anchorCtr="1">
            <a:normAutofit/>
          </a:bodyPr>
          <a:lstStyle/>
          <a:p>
            <a:pPr algn="ctr"/>
            <a:r>
              <a:rPr lang="en-US" altLang="zh-CN" b="1" dirty="0">
                <a:solidFill>
                  <a:schemeClr val="bg1"/>
                </a:solidFill>
              </a:rPr>
              <a:t>80%</a:t>
            </a:r>
            <a:endParaRPr lang="en-US" b="1" dirty="0">
              <a:solidFill>
                <a:schemeClr val="bg1"/>
              </a:solidFill>
            </a:endParaRPr>
          </a:p>
        </p:txBody>
      </p:sp>
      <p:sp>
        <p:nvSpPr>
          <p:cNvPr id="23" name="íṧḻïḋê">
            <a:extLst>
              <a:ext uri="{FF2B5EF4-FFF2-40B4-BE49-F238E27FC236}">
                <a16:creationId xmlns:a16="http://schemas.microsoft.com/office/drawing/2014/main" id="{07FA9B4A-4D5D-4D03-98A6-C33114757B4F}"/>
              </a:ext>
            </a:extLst>
          </p:cNvPr>
          <p:cNvSpPr txBox="1"/>
          <p:nvPr/>
        </p:nvSpPr>
        <p:spPr>
          <a:xfrm>
            <a:off x="2578146" y="4865276"/>
            <a:ext cx="971489" cy="647333"/>
          </a:xfrm>
          <a:prstGeom prst="rect">
            <a:avLst/>
          </a:prstGeom>
          <a:noFill/>
        </p:spPr>
        <p:txBody>
          <a:bodyPr wrap="square" lIns="91440" tIns="45720" rIns="91440" bIns="45720" anchor="ctr" anchorCtr="1">
            <a:normAutofit/>
          </a:bodyPr>
          <a:lstStyle/>
          <a:p>
            <a:pPr algn="ctr"/>
            <a:r>
              <a:rPr lang="en-US" altLang="zh-CN" b="1" dirty="0">
                <a:solidFill>
                  <a:schemeClr val="bg1"/>
                </a:solidFill>
              </a:rPr>
              <a:t>100%</a:t>
            </a:r>
            <a:endParaRPr lang="en-US" b="1" dirty="0">
              <a:solidFill>
                <a:schemeClr val="bg1"/>
              </a:solidFill>
            </a:endParaRPr>
          </a:p>
        </p:txBody>
      </p:sp>
      <p:grpSp>
        <p:nvGrpSpPr>
          <p:cNvPr id="24" name="íşḷîḍe">
            <a:extLst>
              <a:ext uri="{FF2B5EF4-FFF2-40B4-BE49-F238E27FC236}">
                <a16:creationId xmlns:a16="http://schemas.microsoft.com/office/drawing/2014/main" id="{F2B9FA10-6C38-4270-BEA6-8F5D969A1615}"/>
              </a:ext>
            </a:extLst>
          </p:cNvPr>
          <p:cNvGrpSpPr/>
          <p:nvPr/>
        </p:nvGrpSpPr>
        <p:grpSpPr>
          <a:xfrm>
            <a:off x="11364278" y="1384007"/>
            <a:ext cx="135473" cy="4161335"/>
            <a:chOff x="11217020" y="1589315"/>
            <a:chExt cx="131408" cy="4036465"/>
          </a:xfrm>
        </p:grpSpPr>
        <p:sp>
          <p:nvSpPr>
            <p:cNvPr id="37" name="ïšḷîďé">
              <a:extLst>
                <a:ext uri="{FF2B5EF4-FFF2-40B4-BE49-F238E27FC236}">
                  <a16:creationId xmlns:a16="http://schemas.microsoft.com/office/drawing/2014/main" id="{28847ADE-9AE9-469B-8645-DBFA6F57C066}"/>
                </a:ext>
              </a:extLst>
            </p:cNvPr>
            <p:cNvSpPr/>
            <p:nvPr/>
          </p:nvSpPr>
          <p:spPr>
            <a:xfrm>
              <a:off x="11217020" y="1589315"/>
              <a:ext cx="131408" cy="691413"/>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endParaRPr/>
            </a:p>
          </p:txBody>
        </p:sp>
        <p:sp>
          <p:nvSpPr>
            <p:cNvPr id="38" name="ïṡ1îḑé">
              <a:extLst>
                <a:ext uri="{FF2B5EF4-FFF2-40B4-BE49-F238E27FC236}">
                  <a16:creationId xmlns:a16="http://schemas.microsoft.com/office/drawing/2014/main" id="{B39C90E9-3B24-4CAB-8271-C144EF978E8F}"/>
                </a:ext>
              </a:extLst>
            </p:cNvPr>
            <p:cNvSpPr/>
            <p:nvPr/>
          </p:nvSpPr>
          <p:spPr>
            <a:xfrm>
              <a:off x="11217020" y="2704332"/>
              <a:ext cx="131408" cy="691413"/>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endParaRPr/>
            </a:p>
          </p:txBody>
        </p:sp>
        <p:sp>
          <p:nvSpPr>
            <p:cNvPr id="39" name="iṣľîďê">
              <a:extLst>
                <a:ext uri="{FF2B5EF4-FFF2-40B4-BE49-F238E27FC236}">
                  <a16:creationId xmlns:a16="http://schemas.microsoft.com/office/drawing/2014/main" id="{67FC4E77-929D-4470-BCF1-2989C788BBAC}"/>
                </a:ext>
              </a:extLst>
            </p:cNvPr>
            <p:cNvSpPr/>
            <p:nvPr/>
          </p:nvSpPr>
          <p:spPr>
            <a:xfrm>
              <a:off x="11217020" y="3819349"/>
              <a:ext cx="131408" cy="691413"/>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endParaRPr/>
            </a:p>
          </p:txBody>
        </p:sp>
        <p:sp>
          <p:nvSpPr>
            <p:cNvPr id="40" name="iṥḻîḑê">
              <a:extLst>
                <a:ext uri="{FF2B5EF4-FFF2-40B4-BE49-F238E27FC236}">
                  <a16:creationId xmlns:a16="http://schemas.microsoft.com/office/drawing/2014/main" id="{C0A005B9-9417-4785-AA4E-F187C75770B6}"/>
                </a:ext>
              </a:extLst>
            </p:cNvPr>
            <p:cNvSpPr/>
            <p:nvPr/>
          </p:nvSpPr>
          <p:spPr>
            <a:xfrm>
              <a:off x="11217020" y="4934367"/>
              <a:ext cx="131408" cy="691413"/>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endParaRPr dirty="0"/>
            </a:p>
          </p:txBody>
        </p:sp>
      </p:grpSp>
      <p:sp>
        <p:nvSpPr>
          <p:cNvPr id="35" name="iśḻîḋè">
            <a:extLst>
              <a:ext uri="{FF2B5EF4-FFF2-40B4-BE49-F238E27FC236}">
                <a16:creationId xmlns:a16="http://schemas.microsoft.com/office/drawing/2014/main" id="{EEF7E66A-6E71-4AF8-9572-E41AFCC17B9D}"/>
              </a:ext>
            </a:extLst>
          </p:cNvPr>
          <p:cNvSpPr txBox="1"/>
          <p:nvPr/>
        </p:nvSpPr>
        <p:spPr bwMode="auto">
          <a:xfrm>
            <a:off x="7143104" y="1313794"/>
            <a:ext cx="4221174" cy="319547"/>
          </a:xfrm>
          <a:prstGeom prst="rect">
            <a:avLst/>
          </a:prstGeom>
          <a:noFill/>
        </p:spPr>
        <p:txBody>
          <a:bodyPr wrap="square" lIns="91440" tIns="45720" rIns="91440" bIns="45720" anchor="ctr" anchorCtr="0">
            <a:normAutofit/>
          </a:bodyPr>
          <a:lstStyle/>
          <a:p>
            <a:pPr algn="r">
              <a:spcBef>
                <a:spcPct val="0"/>
              </a:spcBef>
            </a:pPr>
            <a:r>
              <a:rPr lang="zh-CN" altLang="en-US" sz="1400" b="1" dirty="0"/>
              <a:t>旧有系统容器化</a:t>
            </a:r>
            <a:endParaRPr lang="en-US" altLang="zh-CN" sz="1400" b="1" dirty="0"/>
          </a:p>
        </p:txBody>
      </p:sp>
      <p:sp>
        <p:nvSpPr>
          <p:cNvPr id="33" name="îṡḷiḍè">
            <a:extLst>
              <a:ext uri="{FF2B5EF4-FFF2-40B4-BE49-F238E27FC236}">
                <a16:creationId xmlns:a16="http://schemas.microsoft.com/office/drawing/2014/main" id="{09CC74F0-9F8E-46AB-ABCD-F261E3692D79}"/>
              </a:ext>
            </a:extLst>
          </p:cNvPr>
          <p:cNvSpPr txBox="1"/>
          <p:nvPr/>
        </p:nvSpPr>
        <p:spPr bwMode="auto">
          <a:xfrm>
            <a:off x="7143104" y="2464447"/>
            <a:ext cx="4221174" cy="319547"/>
          </a:xfrm>
          <a:prstGeom prst="rect">
            <a:avLst/>
          </a:prstGeom>
          <a:noFill/>
        </p:spPr>
        <p:txBody>
          <a:bodyPr wrap="square" lIns="91440" tIns="45720" rIns="91440" bIns="45720" anchor="ctr" anchorCtr="0">
            <a:normAutofit/>
          </a:bodyPr>
          <a:lstStyle/>
          <a:p>
            <a:pPr algn="r">
              <a:spcBef>
                <a:spcPct val="0"/>
              </a:spcBef>
            </a:pPr>
            <a:r>
              <a:rPr lang="zh-CN" altLang="en-US" sz="1400" b="1"/>
              <a:t>中央服务拆分</a:t>
            </a:r>
            <a:endParaRPr lang="en-US" altLang="zh-CN" sz="1400" b="1" dirty="0"/>
          </a:p>
        </p:txBody>
      </p:sp>
      <p:sp>
        <p:nvSpPr>
          <p:cNvPr id="31" name="iŝḷiďé">
            <a:extLst>
              <a:ext uri="{FF2B5EF4-FFF2-40B4-BE49-F238E27FC236}">
                <a16:creationId xmlns:a16="http://schemas.microsoft.com/office/drawing/2014/main" id="{05C3A40E-FAC9-4E29-8657-647BB74B34A4}"/>
              </a:ext>
            </a:extLst>
          </p:cNvPr>
          <p:cNvSpPr txBox="1"/>
          <p:nvPr/>
        </p:nvSpPr>
        <p:spPr bwMode="auto">
          <a:xfrm>
            <a:off x="7143104" y="3614436"/>
            <a:ext cx="4221174" cy="319547"/>
          </a:xfrm>
          <a:prstGeom prst="rect">
            <a:avLst/>
          </a:prstGeom>
          <a:noFill/>
        </p:spPr>
        <p:txBody>
          <a:bodyPr wrap="square" lIns="91440" tIns="45720" rIns="91440" bIns="45720" anchor="ctr" anchorCtr="0">
            <a:normAutofit/>
          </a:bodyPr>
          <a:lstStyle/>
          <a:p>
            <a:pPr algn="r">
              <a:spcBef>
                <a:spcPct val="0"/>
              </a:spcBef>
            </a:pPr>
            <a:r>
              <a:rPr lang="zh-CN" altLang="en-US" sz="1400" b="1" dirty="0"/>
              <a:t>地方服务逐步替换</a:t>
            </a:r>
            <a:endParaRPr lang="en-US" altLang="zh-CN" sz="1400" b="1" dirty="0"/>
          </a:p>
        </p:txBody>
      </p:sp>
      <p:grpSp>
        <p:nvGrpSpPr>
          <p:cNvPr id="28" name="iṩ1íḑè">
            <a:extLst>
              <a:ext uri="{FF2B5EF4-FFF2-40B4-BE49-F238E27FC236}">
                <a16:creationId xmlns:a16="http://schemas.microsoft.com/office/drawing/2014/main" id="{31DE81A9-09C3-4956-BBA7-1C9D585A9077}"/>
              </a:ext>
            </a:extLst>
          </p:cNvPr>
          <p:cNvGrpSpPr/>
          <p:nvPr/>
        </p:nvGrpSpPr>
        <p:grpSpPr>
          <a:xfrm>
            <a:off x="7117713" y="4799027"/>
            <a:ext cx="4246562" cy="892929"/>
            <a:chOff x="8495058" y="4901860"/>
            <a:chExt cx="2209453" cy="866135"/>
          </a:xfrm>
        </p:grpSpPr>
        <p:sp>
          <p:nvSpPr>
            <p:cNvPr id="29" name="îs1ïdè">
              <a:extLst>
                <a:ext uri="{FF2B5EF4-FFF2-40B4-BE49-F238E27FC236}">
                  <a16:creationId xmlns:a16="http://schemas.microsoft.com/office/drawing/2014/main" id="{E2E72BAF-3699-4C36-992F-B9ACD3D35ADE}"/>
                </a:ext>
              </a:extLst>
            </p:cNvPr>
            <p:cNvSpPr txBox="1"/>
            <p:nvPr/>
          </p:nvSpPr>
          <p:spPr bwMode="auto">
            <a:xfrm>
              <a:off x="8508267" y="4901860"/>
              <a:ext cx="2196244" cy="309958"/>
            </a:xfrm>
            <a:prstGeom prst="rect">
              <a:avLst/>
            </a:prstGeom>
            <a:noFill/>
          </p:spPr>
          <p:txBody>
            <a:bodyPr wrap="square" lIns="91440" tIns="45720" rIns="91440" bIns="45720" anchor="ctr" anchorCtr="0">
              <a:normAutofit/>
            </a:bodyPr>
            <a:lstStyle/>
            <a:p>
              <a:pPr algn="r">
                <a:spcBef>
                  <a:spcPct val="0"/>
                </a:spcBef>
              </a:pPr>
              <a:r>
                <a:rPr lang="zh-CN" altLang="en-US" sz="1400" b="1" dirty="0"/>
                <a:t>全部系统完成改造</a:t>
              </a:r>
              <a:endParaRPr lang="en-US" altLang="zh-CN" sz="1400" b="1" dirty="0"/>
            </a:p>
          </p:txBody>
        </p:sp>
        <p:sp>
          <p:nvSpPr>
            <p:cNvPr id="30" name="îsḻídé">
              <a:extLst>
                <a:ext uri="{FF2B5EF4-FFF2-40B4-BE49-F238E27FC236}">
                  <a16:creationId xmlns:a16="http://schemas.microsoft.com/office/drawing/2014/main" id="{57507EE0-F961-4EE1-BA30-F8A4F8288183}"/>
                </a:ext>
              </a:extLst>
            </p:cNvPr>
            <p:cNvSpPr txBox="1"/>
            <p:nvPr/>
          </p:nvSpPr>
          <p:spPr bwMode="auto">
            <a:xfrm>
              <a:off x="8495058" y="5211816"/>
              <a:ext cx="2196244" cy="556179"/>
            </a:xfrm>
            <a:prstGeom prst="rect">
              <a:avLst/>
            </a:prstGeom>
            <a:noFill/>
          </p:spPr>
          <p:txBody>
            <a:bodyPr wrap="square" lIns="91440" tIns="45720" rIns="91440" bIns="45720" anchor="t" anchorCtr="0">
              <a:normAutofit/>
            </a:bodyPr>
            <a:lstStyle/>
            <a:p>
              <a:pPr algn="r">
                <a:lnSpc>
                  <a:spcPct val="120000"/>
                </a:lnSpc>
              </a:pPr>
              <a:r>
                <a:rPr lang="zh-CN" altLang="en-US" sz="1100" dirty="0"/>
                <a:t>所有旧系统停止服务，整体迭代完成，进入新阶段</a:t>
              </a:r>
              <a:endParaRPr lang="en-US" altLang="zh-CN" sz="1100" dirty="0"/>
            </a:p>
          </p:txBody>
        </p:sp>
      </p:grpSp>
    </p:spTree>
    <p:extLst>
      <p:ext uri="{BB962C8B-B14F-4D97-AF65-F5344CB8AC3E}">
        <p14:creationId xmlns:p14="http://schemas.microsoft.com/office/powerpoint/2010/main" val="206150339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1E512D2-E340-47D8-9618-0FE70748C902}"/>
              </a:ext>
            </a:extLst>
          </p:cNvPr>
          <p:cNvSpPr>
            <a:spLocks noGrp="1"/>
          </p:cNvSpPr>
          <p:nvPr>
            <p:ph type="title"/>
          </p:nvPr>
        </p:nvSpPr>
        <p:spPr/>
        <p:txBody>
          <a:bodyPr/>
          <a:lstStyle/>
          <a:p>
            <a:r>
              <a:rPr lang="zh-CN" altLang="en-US" dirty="0">
                <a:cs typeface="+mn-ea"/>
                <a:sym typeface="+mn-lt"/>
              </a:rPr>
              <a:t>分级保护</a:t>
            </a:r>
            <a:endParaRPr lang="zh-CN" altLang="en-US" dirty="0"/>
          </a:p>
        </p:txBody>
      </p:sp>
      <p:sp>
        <p:nvSpPr>
          <p:cNvPr id="4" name="文本占位符 3">
            <a:extLst>
              <a:ext uri="{FF2B5EF4-FFF2-40B4-BE49-F238E27FC236}">
                <a16:creationId xmlns:a16="http://schemas.microsoft.com/office/drawing/2014/main" id="{6181857C-B03C-465C-BF4F-2799F7D24C67}"/>
              </a:ext>
            </a:extLst>
          </p:cNvPr>
          <p:cNvSpPr>
            <a:spLocks noGrp="1"/>
          </p:cNvSpPr>
          <p:nvPr>
            <p:ph type="body" sz="quarter" idx="14"/>
          </p:nvPr>
        </p:nvSpPr>
        <p:spPr/>
        <p:txBody>
          <a:bodyPr/>
          <a:lstStyle/>
          <a:p>
            <a:r>
              <a:rPr lang="en-US" altLang="zh-CN" dirty="0"/>
              <a:t>Design</a:t>
            </a:r>
          </a:p>
        </p:txBody>
      </p:sp>
      <p:sp>
        <p:nvSpPr>
          <p:cNvPr id="5" name="页脚占位符 4">
            <a:extLst>
              <a:ext uri="{FF2B5EF4-FFF2-40B4-BE49-F238E27FC236}">
                <a16:creationId xmlns:a16="http://schemas.microsoft.com/office/drawing/2014/main" id="{D906779B-C0E9-4B3B-A2F2-7F8A9F1F750F}"/>
              </a:ext>
            </a:extLst>
          </p:cNvPr>
          <p:cNvSpPr>
            <a:spLocks noGrp="1"/>
          </p:cNvSpPr>
          <p:nvPr>
            <p:ph type="ftr" sz="quarter" idx="16"/>
          </p:nvPr>
        </p:nvSpPr>
        <p:spPr/>
        <p:txBody>
          <a:bodyPr/>
          <a:lstStyle/>
          <a:p>
            <a:pPr algn="l"/>
            <a:r>
              <a:rPr lang="en-US" altLang="zh-CN"/>
              <a:t>Sinosoft</a:t>
            </a:r>
            <a:endParaRPr lang="zh-CN" altLang="en-US" dirty="0"/>
          </a:p>
        </p:txBody>
      </p:sp>
      <p:sp>
        <p:nvSpPr>
          <p:cNvPr id="6" name="灯片编号占位符 5">
            <a:extLst>
              <a:ext uri="{FF2B5EF4-FFF2-40B4-BE49-F238E27FC236}">
                <a16:creationId xmlns:a16="http://schemas.microsoft.com/office/drawing/2014/main" id="{7658C956-E9CD-4F90-9412-F4745BFD43E3}"/>
              </a:ext>
            </a:extLst>
          </p:cNvPr>
          <p:cNvSpPr>
            <a:spLocks noGrp="1"/>
          </p:cNvSpPr>
          <p:nvPr>
            <p:ph type="sldNum" sz="quarter" idx="17"/>
          </p:nvPr>
        </p:nvSpPr>
        <p:spPr/>
        <p:txBody>
          <a:bodyPr/>
          <a:lstStyle/>
          <a:p>
            <a:fld id="{BBDC343A-A076-4A81-9DCA-503C379E2897}" type="slidenum">
              <a:rPr lang="zh-CN" altLang="en-US" smtClean="0"/>
              <a:t>29</a:t>
            </a:fld>
            <a:endParaRPr lang="zh-CN" altLang="en-US" dirty="0"/>
          </a:p>
        </p:txBody>
      </p:sp>
      <p:sp>
        <p:nvSpPr>
          <p:cNvPr id="62" name="矩形 61">
            <a:extLst>
              <a:ext uri="{FF2B5EF4-FFF2-40B4-BE49-F238E27FC236}">
                <a16:creationId xmlns:a16="http://schemas.microsoft.com/office/drawing/2014/main" id="{26A14BE8-CC41-48D2-98DB-86F71C35C9F1}"/>
              </a:ext>
            </a:extLst>
          </p:cNvPr>
          <p:cNvSpPr/>
          <p:nvPr/>
        </p:nvSpPr>
        <p:spPr>
          <a:xfrm>
            <a:off x="669923" y="1130300"/>
            <a:ext cx="6096000" cy="3693319"/>
          </a:xfrm>
          <a:prstGeom prst="rect">
            <a:avLst/>
          </a:prstGeom>
        </p:spPr>
        <p:txBody>
          <a:bodyPr>
            <a:spAutoFit/>
          </a:bodyPr>
          <a:lstStyle/>
          <a:p>
            <a:pPr latinLnBrk="1"/>
            <a:r>
              <a:rPr lang="zh-CN" altLang="en-US" dirty="0">
                <a:solidFill>
                  <a:srgbClr val="3D464D"/>
                </a:solidFill>
                <a:latin typeface="宋体" panose="02010600030101010101" pitchFamily="2" charset="-122"/>
                <a:ea typeface="宋体" panose="02010600030101010101" pitchFamily="2" charset="-122"/>
              </a:rPr>
              <a:t>涉密信息系统</a:t>
            </a:r>
            <a:endParaRPr lang="en-US" altLang="zh-CN" dirty="0">
              <a:solidFill>
                <a:srgbClr val="3D464D"/>
              </a:solidFill>
              <a:latin typeface="宋体" panose="02010600030101010101" pitchFamily="2" charset="-122"/>
              <a:ea typeface="宋体" panose="02010600030101010101" pitchFamily="2" charset="-122"/>
            </a:endParaRPr>
          </a:p>
          <a:p>
            <a:pPr latinLnBrk="1"/>
            <a:r>
              <a:rPr lang="zh-CN" altLang="en-US" dirty="0">
                <a:solidFill>
                  <a:srgbClr val="3D464D"/>
                </a:solidFill>
                <a:latin typeface="宋体" panose="02010600030101010101" pitchFamily="2" charset="-122"/>
                <a:ea typeface="宋体" panose="02010600030101010101" pitchFamily="2" charset="-122"/>
              </a:rPr>
              <a:t>依据</a:t>
            </a:r>
            <a:r>
              <a:rPr lang="zh-CN" altLang="en-US" b="1" dirty="0">
                <a:latin typeface="宋体" panose="02010600030101010101" pitchFamily="2" charset="-122"/>
                <a:ea typeface="宋体" panose="02010600030101010101" pitchFamily="2" charset="-122"/>
              </a:rPr>
              <a:t>国家信息安全等级保护</a:t>
            </a:r>
            <a:r>
              <a:rPr lang="zh-CN" altLang="en-US" dirty="0">
                <a:solidFill>
                  <a:srgbClr val="3D464D"/>
                </a:solidFill>
                <a:latin typeface="宋体" panose="02010600030101010101" pitchFamily="2" charset="-122"/>
                <a:ea typeface="宋体" panose="02010600030101010101" pitchFamily="2" charset="-122"/>
              </a:rPr>
              <a:t>的基本要求，</a:t>
            </a:r>
            <a:endParaRPr lang="en-US" altLang="zh-CN" dirty="0">
              <a:solidFill>
                <a:srgbClr val="3D464D"/>
              </a:solidFill>
              <a:latin typeface="宋体" panose="02010600030101010101" pitchFamily="2" charset="-122"/>
              <a:ea typeface="宋体" panose="02010600030101010101" pitchFamily="2" charset="-122"/>
            </a:endParaRPr>
          </a:p>
          <a:p>
            <a:pPr latinLnBrk="1"/>
            <a:r>
              <a:rPr lang="zh-CN" altLang="en-US" dirty="0">
                <a:solidFill>
                  <a:srgbClr val="3D464D"/>
                </a:solidFill>
                <a:latin typeface="宋体" panose="02010600030101010101" pitchFamily="2" charset="-122"/>
                <a:ea typeface="宋体" panose="02010600030101010101" pitchFamily="2" charset="-122"/>
              </a:rPr>
              <a:t>按照国家保密工作部门</a:t>
            </a:r>
            <a:r>
              <a:rPr lang="zh-CN" altLang="en-US" b="1" dirty="0">
                <a:latin typeface="宋体" panose="02010600030101010101" pitchFamily="2" charset="-122"/>
                <a:ea typeface="宋体" panose="02010600030101010101" pitchFamily="2" charset="-122"/>
              </a:rPr>
              <a:t>有关涉密信息系统分级保护的管理规定</a:t>
            </a:r>
            <a:r>
              <a:rPr lang="zh-CN" altLang="en-US" dirty="0">
                <a:solidFill>
                  <a:srgbClr val="3D464D"/>
                </a:solidFill>
                <a:latin typeface="宋体" panose="02010600030101010101" pitchFamily="2" charset="-122"/>
                <a:ea typeface="宋体" panose="02010600030101010101" pitchFamily="2" charset="-122"/>
              </a:rPr>
              <a:t>和</a:t>
            </a:r>
            <a:r>
              <a:rPr lang="zh-CN" altLang="en-US" b="1" dirty="0">
                <a:latin typeface="宋体" panose="02010600030101010101" pitchFamily="2" charset="-122"/>
                <a:ea typeface="宋体" panose="02010600030101010101" pitchFamily="2" charset="-122"/>
              </a:rPr>
              <a:t>技术标准</a:t>
            </a:r>
            <a:r>
              <a:rPr lang="zh-CN" altLang="en-US" dirty="0">
                <a:solidFill>
                  <a:srgbClr val="3D464D"/>
                </a:solidFill>
                <a:latin typeface="宋体" panose="02010600030101010101" pitchFamily="2" charset="-122"/>
                <a:ea typeface="宋体" panose="02010600030101010101" pitchFamily="2" charset="-122"/>
              </a:rPr>
              <a:t>，</a:t>
            </a:r>
            <a:endParaRPr lang="en-US" altLang="zh-CN" dirty="0">
              <a:solidFill>
                <a:srgbClr val="3D464D"/>
              </a:solidFill>
              <a:latin typeface="宋体" panose="02010600030101010101" pitchFamily="2" charset="-122"/>
              <a:ea typeface="宋体" panose="02010600030101010101" pitchFamily="2" charset="-122"/>
            </a:endParaRPr>
          </a:p>
          <a:p>
            <a:pPr latinLnBrk="1"/>
            <a:r>
              <a:rPr lang="zh-CN" altLang="en-US" dirty="0">
                <a:solidFill>
                  <a:srgbClr val="3D464D"/>
                </a:solidFill>
                <a:latin typeface="宋体" panose="02010600030101010101" pitchFamily="2" charset="-122"/>
                <a:ea typeface="宋体" panose="02010600030101010101" pitchFamily="2" charset="-122"/>
              </a:rPr>
              <a:t>实施信息安全分级保护的强制执行制度。</a:t>
            </a:r>
            <a:endParaRPr lang="en-US" altLang="zh-CN" dirty="0">
              <a:solidFill>
                <a:srgbClr val="3D464D"/>
              </a:solidFill>
              <a:latin typeface="宋体" panose="02010600030101010101" pitchFamily="2" charset="-122"/>
              <a:ea typeface="宋体" panose="02010600030101010101" pitchFamily="2" charset="-122"/>
            </a:endParaRPr>
          </a:p>
          <a:p>
            <a:pPr latinLnBrk="1"/>
            <a:r>
              <a:rPr lang="zh-CN" altLang="en-US" dirty="0">
                <a:solidFill>
                  <a:srgbClr val="3D464D"/>
                </a:solidFill>
                <a:latin typeface="宋体" panose="02010600030101010101" pitchFamily="2" charset="-122"/>
                <a:ea typeface="宋体" panose="02010600030101010101" pitchFamily="2" charset="-122"/>
              </a:rPr>
              <a:t>涉密信息系统按照所处理信息的最高密级，</a:t>
            </a:r>
            <a:endParaRPr lang="en-US" altLang="zh-CN" dirty="0">
              <a:solidFill>
                <a:srgbClr val="3D464D"/>
              </a:solidFill>
              <a:latin typeface="宋体" panose="02010600030101010101" pitchFamily="2" charset="-122"/>
              <a:ea typeface="宋体" panose="02010600030101010101" pitchFamily="2" charset="-122"/>
            </a:endParaRPr>
          </a:p>
          <a:p>
            <a:pPr latinLnBrk="1"/>
            <a:r>
              <a:rPr lang="zh-CN" altLang="en-US" dirty="0">
                <a:solidFill>
                  <a:srgbClr val="3D464D"/>
                </a:solidFill>
                <a:latin typeface="宋体" panose="02010600030101010101" pitchFamily="2" charset="-122"/>
                <a:ea typeface="宋体" panose="02010600030101010101" pitchFamily="2" charset="-122"/>
              </a:rPr>
              <a:t>由低到高分为</a:t>
            </a:r>
            <a:endParaRPr lang="en-US" altLang="zh-CN" dirty="0">
              <a:solidFill>
                <a:srgbClr val="3D464D"/>
              </a:solidFill>
              <a:latin typeface="宋体" panose="02010600030101010101" pitchFamily="2" charset="-122"/>
              <a:ea typeface="宋体" panose="02010600030101010101" pitchFamily="2" charset="-122"/>
            </a:endParaRPr>
          </a:p>
          <a:p>
            <a:pPr marL="285750" indent="-285750" latinLnBrk="1">
              <a:buFont typeface="Arial" panose="020B0604020202020204" pitchFamily="34" charset="0"/>
              <a:buChar char="•"/>
            </a:pPr>
            <a:r>
              <a:rPr lang="zh-CN" altLang="en-US" dirty="0">
                <a:solidFill>
                  <a:srgbClr val="3D464D"/>
                </a:solidFill>
                <a:latin typeface="宋体" panose="02010600030101010101" pitchFamily="2" charset="-122"/>
                <a:ea typeface="宋体" panose="02010600030101010101" pitchFamily="2" charset="-122"/>
              </a:rPr>
              <a:t>秘密</a:t>
            </a:r>
            <a:endParaRPr lang="en-US" altLang="zh-CN" dirty="0">
              <a:solidFill>
                <a:srgbClr val="3D464D"/>
              </a:solidFill>
              <a:latin typeface="宋体" panose="02010600030101010101" pitchFamily="2" charset="-122"/>
              <a:ea typeface="宋体" panose="02010600030101010101" pitchFamily="2" charset="-122"/>
            </a:endParaRPr>
          </a:p>
          <a:p>
            <a:pPr marL="285750" indent="-285750" latinLnBrk="1">
              <a:buFont typeface="Arial" panose="020B0604020202020204" pitchFamily="34" charset="0"/>
              <a:buChar char="•"/>
            </a:pPr>
            <a:r>
              <a:rPr lang="zh-CN" altLang="en-US" dirty="0">
                <a:solidFill>
                  <a:srgbClr val="3D464D"/>
                </a:solidFill>
                <a:latin typeface="宋体" panose="02010600030101010101" pitchFamily="2" charset="-122"/>
                <a:ea typeface="宋体" panose="02010600030101010101" pitchFamily="2" charset="-122"/>
              </a:rPr>
              <a:t>机密</a:t>
            </a:r>
            <a:endParaRPr lang="en-US" altLang="zh-CN" dirty="0">
              <a:solidFill>
                <a:srgbClr val="3D464D"/>
              </a:solidFill>
              <a:latin typeface="宋体" panose="02010600030101010101" pitchFamily="2" charset="-122"/>
              <a:ea typeface="宋体" panose="02010600030101010101" pitchFamily="2" charset="-122"/>
            </a:endParaRPr>
          </a:p>
          <a:p>
            <a:pPr marL="285750" indent="-285750" latinLnBrk="1">
              <a:buFont typeface="Arial" panose="020B0604020202020204" pitchFamily="34" charset="0"/>
              <a:buChar char="•"/>
            </a:pPr>
            <a:r>
              <a:rPr lang="zh-CN" altLang="en-US" dirty="0">
                <a:solidFill>
                  <a:srgbClr val="3D464D"/>
                </a:solidFill>
                <a:latin typeface="宋体" panose="02010600030101010101" pitchFamily="2" charset="-122"/>
                <a:ea typeface="宋体" panose="02010600030101010101" pitchFamily="2" charset="-122"/>
              </a:rPr>
              <a:t>绝密</a:t>
            </a:r>
            <a:endParaRPr lang="en-US" altLang="zh-CN" dirty="0">
              <a:solidFill>
                <a:srgbClr val="3D464D"/>
              </a:solidFill>
              <a:latin typeface="宋体" panose="02010600030101010101" pitchFamily="2" charset="-122"/>
              <a:ea typeface="宋体" panose="02010600030101010101" pitchFamily="2" charset="-122"/>
            </a:endParaRPr>
          </a:p>
          <a:p>
            <a:pPr latinLnBrk="1"/>
            <a:r>
              <a:rPr lang="zh-CN" altLang="en-US" dirty="0">
                <a:solidFill>
                  <a:srgbClr val="3D464D"/>
                </a:solidFill>
                <a:latin typeface="宋体" panose="02010600030101010101" pitchFamily="2" charset="-122"/>
                <a:ea typeface="宋体" panose="02010600030101010101" pitchFamily="2" charset="-122"/>
              </a:rPr>
              <a:t>三个等级</a:t>
            </a:r>
            <a:endParaRPr lang="zh-CN" altLang="en-US" dirty="0">
              <a:solidFill>
                <a:srgbClr val="3D464D"/>
              </a:solidFill>
              <a:latin typeface="-apple-system"/>
            </a:endParaRPr>
          </a:p>
          <a:p>
            <a:br>
              <a:rPr lang="zh-CN" altLang="en-US" dirty="0"/>
            </a:br>
            <a:endParaRPr lang="zh-CN" altLang="en-US" dirty="0"/>
          </a:p>
        </p:txBody>
      </p:sp>
      <p:grpSp>
        <p:nvGrpSpPr>
          <p:cNvPr id="117" name="组合 116">
            <a:extLst>
              <a:ext uri="{FF2B5EF4-FFF2-40B4-BE49-F238E27FC236}">
                <a16:creationId xmlns:a16="http://schemas.microsoft.com/office/drawing/2014/main" id="{38986BD1-0BA3-48D4-87CF-874A3C9C12C9}"/>
              </a:ext>
            </a:extLst>
          </p:cNvPr>
          <p:cNvGrpSpPr/>
          <p:nvPr/>
        </p:nvGrpSpPr>
        <p:grpSpPr>
          <a:xfrm>
            <a:off x="5214751" y="2519056"/>
            <a:ext cx="2193239" cy="3571154"/>
            <a:chOff x="4977724" y="2519056"/>
            <a:chExt cx="2193239" cy="3571154"/>
          </a:xfrm>
        </p:grpSpPr>
        <p:sp>
          <p:nvSpPr>
            <p:cNvPr id="107" name="îṡľíḋê">
              <a:extLst>
                <a:ext uri="{FF2B5EF4-FFF2-40B4-BE49-F238E27FC236}">
                  <a16:creationId xmlns:a16="http://schemas.microsoft.com/office/drawing/2014/main" id="{DB01C202-DBDB-4EEE-AE0E-D2E6653BE65F}"/>
                </a:ext>
              </a:extLst>
            </p:cNvPr>
            <p:cNvSpPr/>
            <p:nvPr/>
          </p:nvSpPr>
          <p:spPr>
            <a:xfrm>
              <a:off x="5537037" y="2926032"/>
              <a:ext cx="1074614" cy="1115501"/>
            </a:xfrm>
            <a:custGeom>
              <a:avLst/>
              <a:gdLst>
                <a:gd name="connsiteX0" fmla="*/ 453947 w 584211"/>
                <a:gd name="connsiteY0" fmla="*/ 353953 h 606439"/>
                <a:gd name="connsiteX1" fmla="*/ 442434 w 584211"/>
                <a:gd name="connsiteY1" fmla="*/ 358698 h 606439"/>
                <a:gd name="connsiteX2" fmla="*/ 442434 w 584211"/>
                <a:gd name="connsiteY2" fmla="*/ 381674 h 606439"/>
                <a:gd name="connsiteX3" fmla="*/ 465460 w 584211"/>
                <a:gd name="connsiteY3" fmla="*/ 381674 h 606439"/>
                <a:gd name="connsiteX4" fmla="*/ 465460 w 584211"/>
                <a:gd name="connsiteY4" fmla="*/ 358698 h 606439"/>
                <a:gd name="connsiteX5" fmla="*/ 453947 w 584211"/>
                <a:gd name="connsiteY5" fmla="*/ 353953 h 606439"/>
                <a:gd name="connsiteX6" fmla="*/ 449746 w 584211"/>
                <a:gd name="connsiteY6" fmla="*/ 337585 h 606439"/>
                <a:gd name="connsiteX7" fmla="*/ 458148 w 584211"/>
                <a:gd name="connsiteY7" fmla="*/ 337585 h 606439"/>
                <a:gd name="connsiteX8" fmla="*/ 458770 w 584211"/>
                <a:gd name="connsiteY8" fmla="*/ 337973 h 606439"/>
                <a:gd name="connsiteX9" fmla="*/ 464760 w 584211"/>
                <a:gd name="connsiteY9" fmla="*/ 344105 h 606439"/>
                <a:gd name="connsiteX10" fmla="*/ 473317 w 584211"/>
                <a:gd name="connsiteY10" fmla="*/ 344028 h 606439"/>
                <a:gd name="connsiteX11" fmla="*/ 474095 w 584211"/>
                <a:gd name="connsiteY11" fmla="*/ 344183 h 606439"/>
                <a:gd name="connsiteX12" fmla="*/ 480007 w 584211"/>
                <a:gd name="connsiteY12" fmla="*/ 350082 h 606439"/>
                <a:gd name="connsiteX13" fmla="*/ 480162 w 584211"/>
                <a:gd name="connsiteY13" fmla="*/ 350781 h 606439"/>
                <a:gd name="connsiteX14" fmla="*/ 480085 w 584211"/>
                <a:gd name="connsiteY14" fmla="*/ 359397 h 606439"/>
                <a:gd name="connsiteX15" fmla="*/ 486230 w 584211"/>
                <a:gd name="connsiteY15" fmla="*/ 365373 h 606439"/>
                <a:gd name="connsiteX16" fmla="*/ 486619 w 584211"/>
                <a:gd name="connsiteY16" fmla="*/ 365994 h 606439"/>
                <a:gd name="connsiteX17" fmla="*/ 486619 w 584211"/>
                <a:gd name="connsiteY17" fmla="*/ 374300 h 606439"/>
                <a:gd name="connsiteX18" fmla="*/ 486230 w 584211"/>
                <a:gd name="connsiteY18" fmla="*/ 374999 h 606439"/>
                <a:gd name="connsiteX19" fmla="*/ 480085 w 584211"/>
                <a:gd name="connsiteY19" fmla="*/ 380975 h 606439"/>
                <a:gd name="connsiteX20" fmla="*/ 480162 w 584211"/>
                <a:gd name="connsiteY20" fmla="*/ 389514 h 606439"/>
                <a:gd name="connsiteX21" fmla="*/ 480007 w 584211"/>
                <a:gd name="connsiteY21" fmla="*/ 390290 h 606439"/>
                <a:gd name="connsiteX22" fmla="*/ 474095 w 584211"/>
                <a:gd name="connsiteY22" fmla="*/ 396189 h 606439"/>
                <a:gd name="connsiteX23" fmla="*/ 473395 w 584211"/>
                <a:gd name="connsiteY23" fmla="*/ 396344 h 606439"/>
                <a:gd name="connsiteX24" fmla="*/ 464760 w 584211"/>
                <a:gd name="connsiteY24" fmla="*/ 396189 h 606439"/>
                <a:gd name="connsiteX25" fmla="*/ 458770 w 584211"/>
                <a:gd name="connsiteY25" fmla="*/ 402321 h 606439"/>
                <a:gd name="connsiteX26" fmla="*/ 458148 w 584211"/>
                <a:gd name="connsiteY26" fmla="*/ 402787 h 606439"/>
                <a:gd name="connsiteX27" fmla="*/ 449746 w 584211"/>
                <a:gd name="connsiteY27" fmla="*/ 402787 h 606439"/>
                <a:gd name="connsiteX28" fmla="*/ 449124 w 584211"/>
                <a:gd name="connsiteY28" fmla="*/ 402321 h 606439"/>
                <a:gd name="connsiteX29" fmla="*/ 443134 w 584211"/>
                <a:gd name="connsiteY29" fmla="*/ 396189 h 606439"/>
                <a:gd name="connsiteX30" fmla="*/ 434577 w 584211"/>
                <a:gd name="connsiteY30" fmla="*/ 396344 h 606439"/>
                <a:gd name="connsiteX31" fmla="*/ 433799 w 584211"/>
                <a:gd name="connsiteY31" fmla="*/ 396189 h 606439"/>
                <a:gd name="connsiteX32" fmla="*/ 427887 w 584211"/>
                <a:gd name="connsiteY32" fmla="*/ 390290 h 606439"/>
                <a:gd name="connsiteX33" fmla="*/ 427732 w 584211"/>
                <a:gd name="connsiteY33" fmla="*/ 389514 h 606439"/>
                <a:gd name="connsiteX34" fmla="*/ 427809 w 584211"/>
                <a:gd name="connsiteY34" fmla="*/ 380975 h 606439"/>
                <a:gd name="connsiteX35" fmla="*/ 425476 w 584211"/>
                <a:gd name="connsiteY35" fmla="*/ 377405 h 606439"/>
                <a:gd name="connsiteX36" fmla="*/ 421742 w 584211"/>
                <a:gd name="connsiteY36" fmla="*/ 374999 h 606439"/>
                <a:gd name="connsiteX37" fmla="*/ 421275 w 584211"/>
                <a:gd name="connsiteY37" fmla="*/ 374378 h 606439"/>
                <a:gd name="connsiteX38" fmla="*/ 421275 w 584211"/>
                <a:gd name="connsiteY38" fmla="*/ 365994 h 606439"/>
                <a:gd name="connsiteX39" fmla="*/ 421742 w 584211"/>
                <a:gd name="connsiteY39" fmla="*/ 365373 h 606439"/>
                <a:gd name="connsiteX40" fmla="*/ 427887 w 584211"/>
                <a:gd name="connsiteY40" fmla="*/ 359397 h 606439"/>
                <a:gd name="connsiteX41" fmla="*/ 427732 w 584211"/>
                <a:gd name="connsiteY41" fmla="*/ 350781 h 606439"/>
                <a:gd name="connsiteX42" fmla="*/ 427887 w 584211"/>
                <a:gd name="connsiteY42" fmla="*/ 350082 h 606439"/>
                <a:gd name="connsiteX43" fmla="*/ 433799 w 584211"/>
                <a:gd name="connsiteY43" fmla="*/ 344183 h 606439"/>
                <a:gd name="connsiteX44" fmla="*/ 434577 w 584211"/>
                <a:gd name="connsiteY44" fmla="*/ 344028 h 606439"/>
                <a:gd name="connsiteX45" fmla="*/ 443134 w 584211"/>
                <a:gd name="connsiteY45" fmla="*/ 344105 h 606439"/>
                <a:gd name="connsiteX46" fmla="*/ 449124 w 584211"/>
                <a:gd name="connsiteY46" fmla="*/ 337973 h 606439"/>
                <a:gd name="connsiteX47" fmla="*/ 449746 w 584211"/>
                <a:gd name="connsiteY47" fmla="*/ 337585 h 606439"/>
                <a:gd name="connsiteX48" fmla="*/ 427983 w 584211"/>
                <a:gd name="connsiteY48" fmla="*/ 260913 h 606439"/>
                <a:gd name="connsiteX49" fmla="*/ 403731 w 584211"/>
                <a:gd name="connsiteY49" fmla="*/ 270924 h 606439"/>
                <a:gd name="connsiteX50" fmla="*/ 403731 w 584211"/>
                <a:gd name="connsiteY50" fmla="*/ 319270 h 606439"/>
                <a:gd name="connsiteX51" fmla="*/ 452234 w 584211"/>
                <a:gd name="connsiteY51" fmla="*/ 319347 h 606439"/>
                <a:gd name="connsiteX52" fmla="*/ 452234 w 584211"/>
                <a:gd name="connsiteY52" fmla="*/ 270924 h 606439"/>
                <a:gd name="connsiteX53" fmla="*/ 427983 w 584211"/>
                <a:gd name="connsiteY53" fmla="*/ 260913 h 606439"/>
                <a:gd name="connsiteX54" fmla="*/ 83814 w 584211"/>
                <a:gd name="connsiteY54" fmla="*/ 250121 h 606439"/>
                <a:gd name="connsiteX55" fmla="*/ 46805 w 584211"/>
                <a:gd name="connsiteY55" fmla="*/ 283657 h 606439"/>
                <a:gd name="connsiteX56" fmla="*/ 73396 w 584211"/>
                <a:gd name="connsiteY56" fmla="*/ 315407 h 606439"/>
                <a:gd name="connsiteX57" fmla="*/ 90267 w 584211"/>
                <a:gd name="connsiteY57" fmla="*/ 331088 h 606439"/>
                <a:gd name="connsiteX58" fmla="*/ 74329 w 584211"/>
                <a:gd name="connsiteY58" fmla="*/ 342500 h 606439"/>
                <a:gd name="connsiteX59" fmla="*/ 49915 w 584211"/>
                <a:gd name="connsiteY59" fmla="*/ 335125 h 606439"/>
                <a:gd name="connsiteX60" fmla="*/ 45561 w 584211"/>
                <a:gd name="connsiteY60" fmla="*/ 354921 h 606439"/>
                <a:gd name="connsiteX61" fmla="*/ 73007 w 584211"/>
                <a:gd name="connsiteY61" fmla="*/ 362683 h 606439"/>
                <a:gd name="connsiteX62" fmla="*/ 114214 w 584211"/>
                <a:gd name="connsiteY62" fmla="*/ 329769 h 606439"/>
                <a:gd name="connsiteX63" fmla="*/ 87391 w 584211"/>
                <a:gd name="connsiteY63" fmla="*/ 296466 h 606439"/>
                <a:gd name="connsiteX64" fmla="*/ 68886 w 584211"/>
                <a:gd name="connsiteY64" fmla="*/ 281250 h 606439"/>
                <a:gd name="connsiteX65" fmla="*/ 83348 w 584211"/>
                <a:gd name="connsiteY65" fmla="*/ 270460 h 606439"/>
                <a:gd name="connsiteX66" fmla="*/ 104729 w 584211"/>
                <a:gd name="connsiteY66" fmla="*/ 275273 h 606439"/>
                <a:gd name="connsiteX67" fmla="*/ 110016 w 584211"/>
                <a:gd name="connsiteY67" fmla="*/ 254701 h 606439"/>
                <a:gd name="connsiteX68" fmla="*/ 83814 w 584211"/>
                <a:gd name="connsiteY68" fmla="*/ 250121 h 606439"/>
                <a:gd name="connsiteX69" fmla="*/ 220965 w 584211"/>
                <a:gd name="connsiteY69" fmla="*/ 246705 h 606439"/>
                <a:gd name="connsiteX70" fmla="*/ 190487 w 584211"/>
                <a:gd name="connsiteY70" fmla="*/ 247870 h 606439"/>
                <a:gd name="connsiteX71" fmla="*/ 178746 w 584211"/>
                <a:gd name="connsiteY71" fmla="*/ 276515 h 606439"/>
                <a:gd name="connsiteX72" fmla="*/ 170039 w 584211"/>
                <a:gd name="connsiteY72" fmla="*/ 299028 h 606439"/>
                <a:gd name="connsiteX73" fmla="*/ 169728 w 584211"/>
                <a:gd name="connsiteY73" fmla="*/ 299028 h 606439"/>
                <a:gd name="connsiteX74" fmla="*/ 160942 w 584211"/>
                <a:gd name="connsiteY74" fmla="*/ 276903 h 606439"/>
                <a:gd name="connsiteX75" fmla="*/ 149513 w 584211"/>
                <a:gd name="connsiteY75" fmla="*/ 249422 h 606439"/>
                <a:gd name="connsiteX76" fmla="*/ 121445 w 584211"/>
                <a:gd name="connsiteY76" fmla="*/ 250509 h 606439"/>
                <a:gd name="connsiteX77" fmla="*/ 155966 w 584211"/>
                <a:gd name="connsiteY77" fmla="*/ 317426 h 606439"/>
                <a:gd name="connsiteX78" fmla="*/ 155966 w 584211"/>
                <a:gd name="connsiteY78" fmla="*/ 364779 h 606439"/>
                <a:gd name="connsiteX79" fmla="*/ 181623 w 584211"/>
                <a:gd name="connsiteY79" fmla="*/ 365944 h 606439"/>
                <a:gd name="connsiteX80" fmla="*/ 181623 w 584211"/>
                <a:gd name="connsiteY80" fmla="*/ 316882 h 606439"/>
                <a:gd name="connsiteX81" fmla="*/ 274145 w 584211"/>
                <a:gd name="connsiteY81" fmla="*/ 242669 h 606439"/>
                <a:gd name="connsiteX82" fmla="*/ 225863 w 584211"/>
                <a:gd name="connsiteY82" fmla="*/ 281095 h 606439"/>
                <a:gd name="connsiteX83" fmla="*/ 260617 w 584211"/>
                <a:gd name="connsiteY83" fmla="*/ 317270 h 606439"/>
                <a:gd name="connsiteX84" fmla="*/ 282620 w 584211"/>
                <a:gd name="connsiteY84" fmla="*/ 335280 h 606439"/>
                <a:gd name="connsiteX85" fmla="*/ 261705 w 584211"/>
                <a:gd name="connsiteY85" fmla="*/ 348322 h 606439"/>
                <a:gd name="connsiteX86" fmla="*/ 229984 w 584211"/>
                <a:gd name="connsiteY86" fmla="*/ 339705 h 606439"/>
                <a:gd name="connsiteX87" fmla="*/ 224230 w 584211"/>
                <a:gd name="connsiteY87" fmla="*/ 362295 h 606439"/>
                <a:gd name="connsiteX88" fmla="*/ 259995 w 584211"/>
                <a:gd name="connsiteY88" fmla="*/ 371300 h 606439"/>
                <a:gd name="connsiteX89" fmla="*/ 314031 w 584211"/>
                <a:gd name="connsiteY89" fmla="*/ 333883 h 606439"/>
                <a:gd name="connsiteX90" fmla="*/ 278810 w 584211"/>
                <a:gd name="connsiteY90" fmla="*/ 295689 h 606439"/>
                <a:gd name="connsiteX91" fmla="*/ 254630 w 584211"/>
                <a:gd name="connsiteY91" fmla="*/ 278301 h 606439"/>
                <a:gd name="connsiteX92" fmla="*/ 273523 w 584211"/>
                <a:gd name="connsiteY92" fmla="*/ 265957 h 606439"/>
                <a:gd name="connsiteX93" fmla="*/ 301591 w 584211"/>
                <a:gd name="connsiteY93" fmla="*/ 271314 h 606439"/>
                <a:gd name="connsiteX94" fmla="*/ 308511 w 584211"/>
                <a:gd name="connsiteY94" fmla="*/ 247792 h 606439"/>
                <a:gd name="connsiteX95" fmla="*/ 274145 w 584211"/>
                <a:gd name="connsiteY95" fmla="*/ 242669 h 606439"/>
                <a:gd name="connsiteX96" fmla="*/ 419122 w 584211"/>
                <a:gd name="connsiteY96" fmla="*/ 226303 h 606439"/>
                <a:gd name="connsiteX97" fmla="*/ 436766 w 584211"/>
                <a:gd name="connsiteY97" fmla="*/ 226303 h 606439"/>
                <a:gd name="connsiteX98" fmla="*/ 438088 w 584211"/>
                <a:gd name="connsiteY98" fmla="*/ 227234 h 606439"/>
                <a:gd name="connsiteX99" fmla="*/ 450758 w 584211"/>
                <a:gd name="connsiteY99" fmla="*/ 240116 h 606439"/>
                <a:gd name="connsiteX100" fmla="*/ 468868 w 584211"/>
                <a:gd name="connsiteY100" fmla="*/ 239961 h 606439"/>
                <a:gd name="connsiteX101" fmla="*/ 470423 w 584211"/>
                <a:gd name="connsiteY101" fmla="*/ 240271 h 606439"/>
                <a:gd name="connsiteX102" fmla="*/ 482937 w 584211"/>
                <a:gd name="connsiteY102" fmla="*/ 252688 h 606439"/>
                <a:gd name="connsiteX103" fmla="*/ 483248 w 584211"/>
                <a:gd name="connsiteY103" fmla="*/ 254240 h 606439"/>
                <a:gd name="connsiteX104" fmla="*/ 483015 w 584211"/>
                <a:gd name="connsiteY104" fmla="*/ 272321 h 606439"/>
                <a:gd name="connsiteX105" fmla="*/ 495996 w 584211"/>
                <a:gd name="connsiteY105" fmla="*/ 284970 h 606439"/>
                <a:gd name="connsiteX106" fmla="*/ 496851 w 584211"/>
                <a:gd name="connsiteY106" fmla="*/ 286289 h 606439"/>
                <a:gd name="connsiteX107" fmla="*/ 496851 w 584211"/>
                <a:gd name="connsiteY107" fmla="*/ 303905 h 606439"/>
                <a:gd name="connsiteX108" fmla="*/ 495996 w 584211"/>
                <a:gd name="connsiteY108" fmla="*/ 305224 h 606439"/>
                <a:gd name="connsiteX109" fmla="*/ 483015 w 584211"/>
                <a:gd name="connsiteY109" fmla="*/ 317873 h 606439"/>
                <a:gd name="connsiteX110" fmla="*/ 483248 w 584211"/>
                <a:gd name="connsiteY110" fmla="*/ 335954 h 606439"/>
                <a:gd name="connsiteX111" fmla="*/ 482937 w 584211"/>
                <a:gd name="connsiteY111" fmla="*/ 337506 h 606439"/>
                <a:gd name="connsiteX112" fmla="*/ 479051 w 584211"/>
                <a:gd name="connsiteY112" fmla="*/ 341386 h 606439"/>
                <a:gd name="connsiteX113" fmla="*/ 470967 w 584211"/>
                <a:gd name="connsiteY113" fmla="*/ 340145 h 606439"/>
                <a:gd name="connsiteX114" fmla="*/ 467858 w 584211"/>
                <a:gd name="connsiteY114" fmla="*/ 340145 h 606439"/>
                <a:gd name="connsiteX115" fmla="*/ 465682 w 584211"/>
                <a:gd name="connsiteY115" fmla="*/ 337817 h 606439"/>
                <a:gd name="connsiteX116" fmla="*/ 464982 w 584211"/>
                <a:gd name="connsiteY116" fmla="*/ 336265 h 606439"/>
                <a:gd name="connsiteX117" fmla="*/ 463972 w 584211"/>
                <a:gd name="connsiteY117" fmla="*/ 335256 h 606439"/>
                <a:gd name="connsiteX118" fmla="*/ 458530 w 584211"/>
                <a:gd name="connsiteY118" fmla="*/ 333083 h 606439"/>
                <a:gd name="connsiteX119" fmla="*/ 450213 w 584211"/>
                <a:gd name="connsiteY119" fmla="*/ 333083 h 606439"/>
                <a:gd name="connsiteX120" fmla="*/ 443062 w 584211"/>
                <a:gd name="connsiteY120" fmla="*/ 337972 h 606439"/>
                <a:gd name="connsiteX121" fmla="*/ 440886 w 584211"/>
                <a:gd name="connsiteY121" fmla="*/ 340145 h 606439"/>
                <a:gd name="connsiteX122" fmla="*/ 437777 w 584211"/>
                <a:gd name="connsiteY122" fmla="*/ 340067 h 606439"/>
                <a:gd name="connsiteX123" fmla="*/ 429304 w 584211"/>
                <a:gd name="connsiteY123" fmla="*/ 341697 h 606439"/>
                <a:gd name="connsiteX124" fmla="*/ 423397 w 584211"/>
                <a:gd name="connsiteY124" fmla="*/ 347594 h 606439"/>
                <a:gd name="connsiteX125" fmla="*/ 421765 w 584211"/>
                <a:gd name="connsiteY125" fmla="*/ 356131 h 606439"/>
                <a:gd name="connsiteX126" fmla="*/ 421842 w 584211"/>
                <a:gd name="connsiteY126" fmla="*/ 359235 h 606439"/>
                <a:gd name="connsiteX127" fmla="*/ 419588 w 584211"/>
                <a:gd name="connsiteY127" fmla="*/ 361408 h 606439"/>
                <a:gd name="connsiteX128" fmla="*/ 417645 w 584211"/>
                <a:gd name="connsiteY128" fmla="*/ 362494 h 606439"/>
                <a:gd name="connsiteX129" fmla="*/ 405130 w 584211"/>
                <a:gd name="connsiteY129" fmla="*/ 350078 h 606439"/>
                <a:gd name="connsiteX130" fmla="*/ 387020 w 584211"/>
                <a:gd name="connsiteY130" fmla="*/ 350311 h 606439"/>
                <a:gd name="connsiteX131" fmla="*/ 385465 w 584211"/>
                <a:gd name="connsiteY131" fmla="*/ 350000 h 606439"/>
                <a:gd name="connsiteX132" fmla="*/ 373028 w 584211"/>
                <a:gd name="connsiteY132" fmla="*/ 337506 h 606439"/>
                <a:gd name="connsiteX133" fmla="*/ 372717 w 584211"/>
                <a:gd name="connsiteY133" fmla="*/ 335954 h 606439"/>
                <a:gd name="connsiteX134" fmla="*/ 372873 w 584211"/>
                <a:gd name="connsiteY134" fmla="*/ 317873 h 606439"/>
                <a:gd name="connsiteX135" fmla="*/ 367898 w 584211"/>
                <a:gd name="connsiteY135" fmla="*/ 310423 h 606439"/>
                <a:gd name="connsiteX136" fmla="*/ 359970 w 584211"/>
                <a:gd name="connsiteY136" fmla="*/ 305224 h 606439"/>
                <a:gd name="connsiteX137" fmla="*/ 359037 w 584211"/>
                <a:gd name="connsiteY137" fmla="*/ 303905 h 606439"/>
                <a:gd name="connsiteX138" fmla="*/ 359037 w 584211"/>
                <a:gd name="connsiteY138" fmla="*/ 286289 h 606439"/>
                <a:gd name="connsiteX139" fmla="*/ 359970 w 584211"/>
                <a:gd name="connsiteY139" fmla="*/ 284970 h 606439"/>
                <a:gd name="connsiteX140" fmla="*/ 372951 w 584211"/>
                <a:gd name="connsiteY140" fmla="*/ 272321 h 606439"/>
                <a:gd name="connsiteX141" fmla="*/ 372717 w 584211"/>
                <a:gd name="connsiteY141" fmla="*/ 254240 h 606439"/>
                <a:gd name="connsiteX142" fmla="*/ 373028 w 584211"/>
                <a:gd name="connsiteY142" fmla="*/ 252688 h 606439"/>
                <a:gd name="connsiteX143" fmla="*/ 385465 w 584211"/>
                <a:gd name="connsiteY143" fmla="*/ 240271 h 606439"/>
                <a:gd name="connsiteX144" fmla="*/ 387020 w 584211"/>
                <a:gd name="connsiteY144" fmla="*/ 239961 h 606439"/>
                <a:gd name="connsiteX145" fmla="*/ 405130 w 584211"/>
                <a:gd name="connsiteY145" fmla="*/ 240116 h 606439"/>
                <a:gd name="connsiteX146" fmla="*/ 417800 w 584211"/>
                <a:gd name="connsiteY146" fmla="*/ 227234 h 606439"/>
                <a:gd name="connsiteX147" fmla="*/ 419122 w 584211"/>
                <a:gd name="connsiteY147" fmla="*/ 226303 h 606439"/>
                <a:gd name="connsiteX148" fmla="*/ 513925 w 584211"/>
                <a:gd name="connsiteY148" fmla="*/ 194306 h 606439"/>
                <a:gd name="connsiteX149" fmla="*/ 358892 w 584211"/>
                <a:gd name="connsiteY149" fmla="*/ 194383 h 606439"/>
                <a:gd name="connsiteX150" fmla="*/ 358892 w 584211"/>
                <a:gd name="connsiteY150" fmla="*/ 426495 h 606439"/>
                <a:gd name="connsiteX151" fmla="*/ 514003 w 584211"/>
                <a:gd name="connsiteY151" fmla="*/ 426417 h 606439"/>
                <a:gd name="connsiteX152" fmla="*/ 361303 w 584211"/>
                <a:gd name="connsiteY152" fmla="*/ 72971 h 606439"/>
                <a:gd name="connsiteX153" fmla="*/ 358892 w 584211"/>
                <a:gd name="connsiteY153" fmla="*/ 73204 h 606439"/>
                <a:gd name="connsiteX154" fmla="*/ 358892 w 584211"/>
                <a:gd name="connsiteY154" fmla="*/ 181419 h 606439"/>
                <a:gd name="connsiteX155" fmla="*/ 527376 w 584211"/>
                <a:gd name="connsiteY155" fmla="*/ 181186 h 606439"/>
                <a:gd name="connsiteX156" fmla="*/ 527454 w 584211"/>
                <a:gd name="connsiteY156" fmla="*/ 439303 h 606439"/>
                <a:gd name="connsiteX157" fmla="*/ 358892 w 584211"/>
                <a:gd name="connsiteY157" fmla="*/ 439459 h 606439"/>
                <a:gd name="connsiteX158" fmla="*/ 358892 w 584211"/>
                <a:gd name="connsiteY158" fmla="*/ 531760 h 606439"/>
                <a:gd name="connsiteX159" fmla="*/ 361303 w 584211"/>
                <a:gd name="connsiteY159" fmla="*/ 531993 h 606439"/>
                <a:gd name="connsiteX160" fmla="*/ 545258 w 584211"/>
                <a:gd name="connsiteY160" fmla="*/ 531993 h 606439"/>
                <a:gd name="connsiteX161" fmla="*/ 561975 w 584211"/>
                <a:gd name="connsiteY161" fmla="*/ 515302 h 606439"/>
                <a:gd name="connsiteX162" fmla="*/ 561975 w 584211"/>
                <a:gd name="connsiteY162" fmla="*/ 89662 h 606439"/>
                <a:gd name="connsiteX163" fmla="*/ 545258 w 584211"/>
                <a:gd name="connsiteY163" fmla="*/ 72971 h 606439"/>
                <a:gd name="connsiteX164" fmla="*/ 358892 w 584211"/>
                <a:gd name="connsiteY164" fmla="*/ 0 h 606439"/>
                <a:gd name="connsiteX165" fmla="*/ 358892 w 584211"/>
                <a:gd name="connsiteY165" fmla="*/ 50847 h 606439"/>
                <a:gd name="connsiteX166" fmla="*/ 361303 w 584211"/>
                <a:gd name="connsiteY166" fmla="*/ 50692 h 606439"/>
                <a:gd name="connsiteX167" fmla="*/ 545258 w 584211"/>
                <a:gd name="connsiteY167" fmla="*/ 50692 h 606439"/>
                <a:gd name="connsiteX168" fmla="*/ 584211 w 584211"/>
                <a:gd name="connsiteY168" fmla="*/ 89662 h 606439"/>
                <a:gd name="connsiteX169" fmla="*/ 584211 w 584211"/>
                <a:gd name="connsiteY169" fmla="*/ 515302 h 606439"/>
                <a:gd name="connsiteX170" fmla="*/ 545258 w 584211"/>
                <a:gd name="connsiteY170" fmla="*/ 554195 h 606439"/>
                <a:gd name="connsiteX171" fmla="*/ 361303 w 584211"/>
                <a:gd name="connsiteY171" fmla="*/ 554195 h 606439"/>
                <a:gd name="connsiteX172" fmla="*/ 358892 w 584211"/>
                <a:gd name="connsiteY172" fmla="*/ 554117 h 606439"/>
                <a:gd name="connsiteX173" fmla="*/ 358892 w 584211"/>
                <a:gd name="connsiteY173" fmla="*/ 606439 h 606439"/>
                <a:gd name="connsiteX174" fmla="*/ 0 w 584211"/>
                <a:gd name="connsiteY174" fmla="*/ 557377 h 606439"/>
                <a:gd name="connsiteX175" fmla="*/ 0 w 584211"/>
                <a:gd name="connsiteY175" fmla="*/ 47820 h 606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Lst>
              <a:rect l="l" t="t" r="r" b="b"/>
              <a:pathLst>
                <a:path w="584211" h="606439">
                  <a:moveTo>
                    <a:pt x="453947" y="353953"/>
                  </a:moveTo>
                  <a:cubicBezTo>
                    <a:pt x="449785" y="353963"/>
                    <a:pt x="445623" y="355554"/>
                    <a:pt x="442434" y="358698"/>
                  </a:cubicBezTo>
                  <a:cubicBezTo>
                    <a:pt x="436133" y="365063"/>
                    <a:pt x="436133" y="375309"/>
                    <a:pt x="442434" y="381674"/>
                  </a:cubicBezTo>
                  <a:cubicBezTo>
                    <a:pt x="448813" y="387961"/>
                    <a:pt x="459081" y="387961"/>
                    <a:pt x="465460" y="381674"/>
                  </a:cubicBezTo>
                  <a:cubicBezTo>
                    <a:pt x="471761" y="375309"/>
                    <a:pt x="471761" y="364985"/>
                    <a:pt x="465460" y="358698"/>
                  </a:cubicBezTo>
                  <a:cubicBezTo>
                    <a:pt x="462271" y="355515"/>
                    <a:pt x="458109" y="353944"/>
                    <a:pt x="453947" y="353953"/>
                  </a:cubicBezTo>
                  <a:close/>
                  <a:moveTo>
                    <a:pt x="449746" y="337585"/>
                  </a:moveTo>
                  <a:lnTo>
                    <a:pt x="458148" y="337585"/>
                  </a:lnTo>
                  <a:cubicBezTo>
                    <a:pt x="458614" y="337585"/>
                    <a:pt x="458692" y="337818"/>
                    <a:pt x="458770" y="337973"/>
                  </a:cubicBezTo>
                  <a:cubicBezTo>
                    <a:pt x="459859" y="340767"/>
                    <a:pt x="462037" y="343019"/>
                    <a:pt x="464760" y="344105"/>
                  </a:cubicBezTo>
                  <a:cubicBezTo>
                    <a:pt x="467483" y="345270"/>
                    <a:pt x="470672" y="345192"/>
                    <a:pt x="473317" y="344028"/>
                  </a:cubicBezTo>
                  <a:cubicBezTo>
                    <a:pt x="473628" y="343950"/>
                    <a:pt x="473861" y="343950"/>
                    <a:pt x="474095" y="344183"/>
                  </a:cubicBezTo>
                  <a:lnTo>
                    <a:pt x="480007" y="350082"/>
                  </a:lnTo>
                  <a:cubicBezTo>
                    <a:pt x="480162" y="350237"/>
                    <a:pt x="480240" y="350548"/>
                    <a:pt x="480162" y="350781"/>
                  </a:cubicBezTo>
                  <a:cubicBezTo>
                    <a:pt x="478918" y="353497"/>
                    <a:pt x="478918" y="356680"/>
                    <a:pt x="480085" y="359397"/>
                  </a:cubicBezTo>
                  <a:cubicBezTo>
                    <a:pt x="481174" y="362113"/>
                    <a:pt x="483430" y="364287"/>
                    <a:pt x="486230" y="365373"/>
                  </a:cubicBezTo>
                  <a:cubicBezTo>
                    <a:pt x="486386" y="365451"/>
                    <a:pt x="486619" y="365529"/>
                    <a:pt x="486619" y="365994"/>
                  </a:cubicBezTo>
                  <a:lnTo>
                    <a:pt x="486619" y="374300"/>
                  </a:lnTo>
                  <a:cubicBezTo>
                    <a:pt x="486619" y="374610"/>
                    <a:pt x="486463" y="374843"/>
                    <a:pt x="486230" y="374999"/>
                  </a:cubicBezTo>
                  <a:cubicBezTo>
                    <a:pt x="483430" y="376008"/>
                    <a:pt x="481174" y="378259"/>
                    <a:pt x="480085" y="380975"/>
                  </a:cubicBezTo>
                  <a:cubicBezTo>
                    <a:pt x="478918" y="383692"/>
                    <a:pt x="478918" y="386797"/>
                    <a:pt x="480162" y="389514"/>
                  </a:cubicBezTo>
                  <a:cubicBezTo>
                    <a:pt x="480240" y="389747"/>
                    <a:pt x="480162" y="390057"/>
                    <a:pt x="480007" y="390290"/>
                  </a:cubicBezTo>
                  <a:lnTo>
                    <a:pt x="474095" y="396189"/>
                  </a:lnTo>
                  <a:cubicBezTo>
                    <a:pt x="473861" y="396344"/>
                    <a:pt x="473628" y="396422"/>
                    <a:pt x="473395" y="396344"/>
                  </a:cubicBezTo>
                  <a:cubicBezTo>
                    <a:pt x="470594" y="395102"/>
                    <a:pt x="467483" y="395102"/>
                    <a:pt x="464760" y="396189"/>
                  </a:cubicBezTo>
                  <a:cubicBezTo>
                    <a:pt x="462037" y="397353"/>
                    <a:pt x="459859" y="399605"/>
                    <a:pt x="458770" y="402321"/>
                  </a:cubicBezTo>
                  <a:cubicBezTo>
                    <a:pt x="458692" y="402554"/>
                    <a:pt x="458381" y="402787"/>
                    <a:pt x="458148" y="402787"/>
                  </a:cubicBezTo>
                  <a:lnTo>
                    <a:pt x="449746" y="402787"/>
                  </a:lnTo>
                  <a:cubicBezTo>
                    <a:pt x="449357" y="402787"/>
                    <a:pt x="449202" y="402554"/>
                    <a:pt x="449124" y="402321"/>
                  </a:cubicBezTo>
                  <a:cubicBezTo>
                    <a:pt x="448035" y="399605"/>
                    <a:pt x="445857" y="397353"/>
                    <a:pt x="443134" y="396189"/>
                  </a:cubicBezTo>
                  <a:cubicBezTo>
                    <a:pt x="440411" y="395102"/>
                    <a:pt x="437300" y="395102"/>
                    <a:pt x="434577" y="396344"/>
                  </a:cubicBezTo>
                  <a:cubicBezTo>
                    <a:pt x="434266" y="396422"/>
                    <a:pt x="434033" y="396344"/>
                    <a:pt x="433799" y="396189"/>
                  </a:cubicBezTo>
                  <a:lnTo>
                    <a:pt x="427887" y="390290"/>
                  </a:lnTo>
                  <a:cubicBezTo>
                    <a:pt x="427732" y="390057"/>
                    <a:pt x="427654" y="389747"/>
                    <a:pt x="427732" y="389514"/>
                  </a:cubicBezTo>
                  <a:cubicBezTo>
                    <a:pt x="428976" y="386797"/>
                    <a:pt x="428976" y="383692"/>
                    <a:pt x="427809" y="380975"/>
                  </a:cubicBezTo>
                  <a:cubicBezTo>
                    <a:pt x="427265" y="379656"/>
                    <a:pt x="426487" y="378414"/>
                    <a:pt x="425476" y="377405"/>
                  </a:cubicBezTo>
                  <a:cubicBezTo>
                    <a:pt x="424387" y="376318"/>
                    <a:pt x="423142" y="375542"/>
                    <a:pt x="421742" y="374999"/>
                  </a:cubicBezTo>
                  <a:cubicBezTo>
                    <a:pt x="421508" y="374921"/>
                    <a:pt x="421275" y="374843"/>
                    <a:pt x="421275" y="374378"/>
                  </a:cubicBezTo>
                  <a:lnTo>
                    <a:pt x="421275" y="365994"/>
                  </a:lnTo>
                  <a:cubicBezTo>
                    <a:pt x="421275" y="365762"/>
                    <a:pt x="421431" y="365451"/>
                    <a:pt x="421742" y="365373"/>
                  </a:cubicBezTo>
                  <a:cubicBezTo>
                    <a:pt x="424464" y="364287"/>
                    <a:pt x="426720" y="362113"/>
                    <a:pt x="427887" y="359397"/>
                  </a:cubicBezTo>
                  <a:cubicBezTo>
                    <a:pt x="428976" y="356680"/>
                    <a:pt x="428976" y="353497"/>
                    <a:pt x="427732" y="350781"/>
                  </a:cubicBezTo>
                  <a:cubicBezTo>
                    <a:pt x="427654" y="350548"/>
                    <a:pt x="427732" y="350237"/>
                    <a:pt x="427887" y="350082"/>
                  </a:cubicBezTo>
                  <a:lnTo>
                    <a:pt x="433799" y="344183"/>
                  </a:lnTo>
                  <a:cubicBezTo>
                    <a:pt x="434033" y="343950"/>
                    <a:pt x="434344" y="343950"/>
                    <a:pt x="434577" y="344028"/>
                  </a:cubicBezTo>
                  <a:cubicBezTo>
                    <a:pt x="437300" y="345192"/>
                    <a:pt x="440411" y="345270"/>
                    <a:pt x="443134" y="344105"/>
                  </a:cubicBezTo>
                  <a:cubicBezTo>
                    <a:pt x="445857" y="342941"/>
                    <a:pt x="448035" y="340767"/>
                    <a:pt x="449124" y="337973"/>
                  </a:cubicBezTo>
                  <a:cubicBezTo>
                    <a:pt x="449202" y="337740"/>
                    <a:pt x="449513" y="337585"/>
                    <a:pt x="449746" y="337585"/>
                  </a:cubicBezTo>
                  <a:close/>
                  <a:moveTo>
                    <a:pt x="427983" y="260913"/>
                  </a:moveTo>
                  <a:cubicBezTo>
                    <a:pt x="419199" y="260913"/>
                    <a:pt x="410416" y="264250"/>
                    <a:pt x="403731" y="270924"/>
                  </a:cubicBezTo>
                  <a:cubicBezTo>
                    <a:pt x="390362" y="284271"/>
                    <a:pt x="390362" y="305922"/>
                    <a:pt x="403731" y="319270"/>
                  </a:cubicBezTo>
                  <a:cubicBezTo>
                    <a:pt x="417101" y="332695"/>
                    <a:pt x="438865" y="332695"/>
                    <a:pt x="452234" y="319347"/>
                  </a:cubicBezTo>
                  <a:cubicBezTo>
                    <a:pt x="465604" y="306000"/>
                    <a:pt x="465604" y="284271"/>
                    <a:pt x="452234" y="270924"/>
                  </a:cubicBezTo>
                  <a:cubicBezTo>
                    <a:pt x="445550" y="264250"/>
                    <a:pt x="436766" y="260913"/>
                    <a:pt x="427983" y="260913"/>
                  </a:cubicBezTo>
                  <a:close/>
                  <a:moveTo>
                    <a:pt x="83814" y="250121"/>
                  </a:moveTo>
                  <a:cubicBezTo>
                    <a:pt x="60489" y="251053"/>
                    <a:pt x="46805" y="265492"/>
                    <a:pt x="46805" y="283657"/>
                  </a:cubicBezTo>
                  <a:cubicBezTo>
                    <a:pt x="46805" y="299105"/>
                    <a:pt x="57146" y="309042"/>
                    <a:pt x="73396" y="315407"/>
                  </a:cubicBezTo>
                  <a:cubicBezTo>
                    <a:pt x="85447" y="320220"/>
                    <a:pt x="90267" y="324257"/>
                    <a:pt x="90267" y="331088"/>
                  </a:cubicBezTo>
                  <a:cubicBezTo>
                    <a:pt x="90267" y="338308"/>
                    <a:pt x="84669" y="342888"/>
                    <a:pt x="74329" y="342500"/>
                  </a:cubicBezTo>
                  <a:cubicBezTo>
                    <a:pt x="64843" y="342267"/>
                    <a:pt x="55747" y="338618"/>
                    <a:pt x="49915" y="335125"/>
                  </a:cubicBezTo>
                  <a:lnTo>
                    <a:pt x="45561" y="354921"/>
                  </a:lnTo>
                  <a:cubicBezTo>
                    <a:pt x="50926" y="358491"/>
                    <a:pt x="61811" y="362140"/>
                    <a:pt x="73007" y="362683"/>
                  </a:cubicBezTo>
                  <a:cubicBezTo>
                    <a:pt x="100764" y="363925"/>
                    <a:pt x="114214" y="348555"/>
                    <a:pt x="114214" y="329769"/>
                  </a:cubicBezTo>
                  <a:cubicBezTo>
                    <a:pt x="114214" y="314010"/>
                    <a:pt x="105506" y="303685"/>
                    <a:pt x="87391" y="296466"/>
                  </a:cubicBezTo>
                  <a:cubicBezTo>
                    <a:pt x="74484" y="291187"/>
                    <a:pt x="68886" y="288159"/>
                    <a:pt x="68886" y="281250"/>
                  </a:cubicBezTo>
                  <a:cubicBezTo>
                    <a:pt x="68886" y="275661"/>
                    <a:pt x="73551" y="270693"/>
                    <a:pt x="83348" y="270460"/>
                  </a:cubicBezTo>
                  <a:cubicBezTo>
                    <a:pt x="93300" y="270227"/>
                    <a:pt x="100608" y="273177"/>
                    <a:pt x="104729" y="275273"/>
                  </a:cubicBezTo>
                  <a:lnTo>
                    <a:pt x="110016" y="254701"/>
                  </a:lnTo>
                  <a:cubicBezTo>
                    <a:pt x="103796" y="251984"/>
                    <a:pt x="95243" y="249655"/>
                    <a:pt x="83814" y="250121"/>
                  </a:cubicBezTo>
                  <a:close/>
                  <a:moveTo>
                    <a:pt x="220965" y="246705"/>
                  </a:moveTo>
                  <a:lnTo>
                    <a:pt x="190487" y="247870"/>
                  </a:lnTo>
                  <a:lnTo>
                    <a:pt x="178746" y="276515"/>
                  </a:lnTo>
                  <a:cubicBezTo>
                    <a:pt x="175325" y="284977"/>
                    <a:pt x="172604" y="291730"/>
                    <a:pt x="170039" y="299028"/>
                  </a:cubicBezTo>
                  <a:lnTo>
                    <a:pt x="169728" y="299028"/>
                  </a:lnTo>
                  <a:cubicBezTo>
                    <a:pt x="166851" y="291420"/>
                    <a:pt x="164518" y="285287"/>
                    <a:pt x="160942" y="276903"/>
                  </a:cubicBezTo>
                  <a:lnTo>
                    <a:pt x="149513" y="249422"/>
                  </a:lnTo>
                  <a:lnTo>
                    <a:pt x="121445" y="250509"/>
                  </a:lnTo>
                  <a:lnTo>
                    <a:pt x="155966" y="317426"/>
                  </a:lnTo>
                  <a:lnTo>
                    <a:pt x="155966" y="364779"/>
                  </a:lnTo>
                  <a:lnTo>
                    <a:pt x="181623" y="365944"/>
                  </a:lnTo>
                  <a:lnTo>
                    <a:pt x="181623" y="316882"/>
                  </a:lnTo>
                  <a:close/>
                  <a:moveTo>
                    <a:pt x="274145" y="242669"/>
                  </a:moveTo>
                  <a:cubicBezTo>
                    <a:pt x="243667" y="243833"/>
                    <a:pt x="225863" y="260368"/>
                    <a:pt x="225863" y="281095"/>
                  </a:cubicBezTo>
                  <a:cubicBezTo>
                    <a:pt x="225863" y="298795"/>
                    <a:pt x="239391" y="309973"/>
                    <a:pt x="260617" y="317270"/>
                  </a:cubicBezTo>
                  <a:cubicBezTo>
                    <a:pt x="276322" y="322860"/>
                    <a:pt x="282620" y="327440"/>
                    <a:pt x="282620" y="335280"/>
                  </a:cubicBezTo>
                  <a:cubicBezTo>
                    <a:pt x="282620" y="343509"/>
                    <a:pt x="275312" y="348710"/>
                    <a:pt x="261705" y="348322"/>
                  </a:cubicBezTo>
                  <a:cubicBezTo>
                    <a:pt x="249343" y="347934"/>
                    <a:pt x="237525" y="343742"/>
                    <a:pt x="229984" y="339705"/>
                  </a:cubicBezTo>
                  <a:lnTo>
                    <a:pt x="224230" y="362295"/>
                  </a:lnTo>
                  <a:cubicBezTo>
                    <a:pt x="231228" y="366332"/>
                    <a:pt x="245378" y="370602"/>
                    <a:pt x="259995" y="371300"/>
                  </a:cubicBezTo>
                  <a:cubicBezTo>
                    <a:pt x="296382" y="373008"/>
                    <a:pt x="314031" y="355464"/>
                    <a:pt x="314031" y="333883"/>
                  </a:cubicBezTo>
                  <a:cubicBezTo>
                    <a:pt x="314031" y="315718"/>
                    <a:pt x="302602" y="303918"/>
                    <a:pt x="278810" y="295689"/>
                  </a:cubicBezTo>
                  <a:cubicBezTo>
                    <a:pt x="261939" y="289634"/>
                    <a:pt x="254630" y="286219"/>
                    <a:pt x="254630" y="278301"/>
                  </a:cubicBezTo>
                  <a:cubicBezTo>
                    <a:pt x="254630" y="271857"/>
                    <a:pt x="260772" y="266268"/>
                    <a:pt x="273523" y="265957"/>
                  </a:cubicBezTo>
                  <a:cubicBezTo>
                    <a:pt x="286585" y="265647"/>
                    <a:pt x="296148" y="268985"/>
                    <a:pt x="301591" y="271314"/>
                  </a:cubicBezTo>
                  <a:lnTo>
                    <a:pt x="308511" y="247792"/>
                  </a:lnTo>
                  <a:cubicBezTo>
                    <a:pt x="300347" y="244687"/>
                    <a:pt x="289151" y="242048"/>
                    <a:pt x="274145" y="242669"/>
                  </a:cubicBezTo>
                  <a:close/>
                  <a:moveTo>
                    <a:pt x="419122" y="226303"/>
                  </a:moveTo>
                  <a:lnTo>
                    <a:pt x="436766" y="226303"/>
                  </a:lnTo>
                  <a:cubicBezTo>
                    <a:pt x="437777" y="226303"/>
                    <a:pt x="437932" y="226846"/>
                    <a:pt x="438088" y="227234"/>
                  </a:cubicBezTo>
                  <a:cubicBezTo>
                    <a:pt x="440342" y="233054"/>
                    <a:pt x="445006" y="237788"/>
                    <a:pt x="450758" y="240116"/>
                  </a:cubicBezTo>
                  <a:cubicBezTo>
                    <a:pt x="456587" y="242522"/>
                    <a:pt x="463194" y="242444"/>
                    <a:pt x="468868" y="239961"/>
                  </a:cubicBezTo>
                  <a:cubicBezTo>
                    <a:pt x="469413" y="239728"/>
                    <a:pt x="470034" y="239806"/>
                    <a:pt x="470423" y="240271"/>
                  </a:cubicBezTo>
                  <a:lnTo>
                    <a:pt x="482937" y="252688"/>
                  </a:lnTo>
                  <a:cubicBezTo>
                    <a:pt x="483326" y="253076"/>
                    <a:pt x="483482" y="253774"/>
                    <a:pt x="483248" y="254240"/>
                  </a:cubicBezTo>
                  <a:cubicBezTo>
                    <a:pt x="480761" y="259982"/>
                    <a:pt x="480606" y="266578"/>
                    <a:pt x="483015" y="272321"/>
                  </a:cubicBezTo>
                  <a:cubicBezTo>
                    <a:pt x="485425" y="278141"/>
                    <a:pt x="490166" y="282719"/>
                    <a:pt x="495996" y="284970"/>
                  </a:cubicBezTo>
                  <a:cubicBezTo>
                    <a:pt x="496385" y="285125"/>
                    <a:pt x="496851" y="285358"/>
                    <a:pt x="496851" y="286289"/>
                  </a:cubicBezTo>
                  <a:lnTo>
                    <a:pt x="496851" y="303905"/>
                  </a:lnTo>
                  <a:cubicBezTo>
                    <a:pt x="496851" y="304448"/>
                    <a:pt x="496462" y="304991"/>
                    <a:pt x="495996" y="305224"/>
                  </a:cubicBezTo>
                  <a:cubicBezTo>
                    <a:pt x="490166" y="307474"/>
                    <a:pt x="485425" y="312130"/>
                    <a:pt x="483015" y="317873"/>
                  </a:cubicBezTo>
                  <a:cubicBezTo>
                    <a:pt x="480606" y="323616"/>
                    <a:pt x="480683" y="330212"/>
                    <a:pt x="483248" y="335954"/>
                  </a:cubicBezTo>
                  <a:cubicBezTo>
                    <a:pt x="483482" y="336497"/>
                    <a:pt x="483326" y="337118"/>
                    <a:pt x="482937" y="337506"/>
                  </a:cubicBezTo>
                  <a:lnTo>
                    <a:pt x="479051" y="341386"/>
                  </a:lnTo>
                  <a:cubicBezTo>
                    <a:pt x="476797" y="339446"/>
                    <a:pt x="473765" y="338903"/>
                    <a:pt x="470967" y="340145"/>
                  </a:cubicBezTo>
                  <a:cubicBezTo>
                    <a:pt x="469957" y="340533"/>
                    <a:pt x="468868" y="340533"/>
                    <a:pt x="467858" y="340145"/>
                  </a:cubicBezTo>
                  <a:cubicBezTo>
                    <a:pt x="466925" y="339757"/>
                    <a:pt x="466148" y="339058"/>
                    <a:pt x="465682" y="337817"/>
                  </a:cubicBezTo>
                  <a:lnTo>
                    <a:pt x="464982" y="336265"/>
                  </a:lnTo>
                  <a:lnTo>
                    <a:pt x="463972" y="335256"/>
                  </a:lnTo>
                  <a:cubicBezTo>
                    <a:pt x="462572" y="333859"/>
                    <a:pt x="460629" y="333083"/>
                    <a:pt x="458530" y="333083"/>
                  </a:cubicBezTo>
                  <a:lnTo>
                    <a:pt x="450213" y="333083"/>
                  </a:lnTo>
                  <a:cubicBezTo>
                    <a:pt x="447104" y="333083"/>
                    <a:pt x="444228" y="335023"/>
                    <a:pt x="443062" y="337972"/>
                  </a:cubicBezTo>
                  <a:cubicBezTo>
                    <a:pt x="442674" y="338981"/>
                    <a:pt x="441819" y="339757"/>
                    <a:pt x="440886" y="340145"/>
                  </a:cubicBezTo>
                  <a:cubicBezTo>
                    <a:pt x="439953" y="340533"/>
                    <a:pt x="438787" y="340533"/>
                    <a:pt x="437777" y="340067"/>
                  </a:cubicBezTo>
                  <a:cubicBezTo>
                    <a:pt x="434823" y="338825"/>
                    <a:pt x="431558" y="339524"/>
                    <a:pt x="429304" y="341697"/>
                  </a:cubicBezTo>
                  <a:lnTo>
                    <a:pt x="423397" y="347594"/>
                  </a:lnTo>
                  <a:cubicBezTo>
                    <a:pt x="421143" y="349845"/>
                    <a:pt x="420521" y="353182"/>
                    <a:pt x="421765" y="356131"/>
                  </a:cubicBezTo>
                  <a:cubicBezTo>
                    <a:pt x="422231" y="357062"/>
                    <a:pt x="422231" y="358226"/>
                    <a:pt x="421842" y="359235"/>
                  </a:cubicBezTo>
                  <a:cubicBezTo>
                    <a:pt x="421454" y="360166"/>
                    <a:pt x="420599" y="361020"/>
                    <a:pt x="419588" y="361408"/>
                  </a:cubicBezTo>
                  <a:cubicBezTo>
                    <a:pt x="418889" y="361640"/>
                    <a:pt x="418189" y="362028"/>
                    <a:pt x="417645" y="362494"/>
                  </a:cubicBezTo>
                  <a:cubicBezTo>
                    <a:pt x="415313" y="356907"/>
                    <a:pt x="410805" y="352406"/>
                    <a:pt x="405130" y="350078"/>
                  </a:cubicBezTo>
                  <a:cubicBezTo>
                    <a:pt x="399378" y="347672"/>
                    <a:pt x="392771" y="347750"/>
                    <a:pt x="387020" y="350311"/>
                  </a:cubicBezTo>
                  <a:cubicBezTo>
                    <a:pt x="386553" y="350466"/>
                    <a:pt x="385931" y="350388"/>
                    <a:pt x="385465" y="350000"/>
                  </a:cubicBezTo>
                  <a:lnTo>
                    <a:pt x="373028" y="337506"/>
                  </a:lnTo>
                  <a:cubicBezTo>
                    <a:pt x="372562" y="337118"/>
                    <a:pt x="372484" y="336497"/>
                    <a:pt x="372717" y="335954"/>
                  </a:cubicBezTo>
                  <a:cubicBezTo>
                    <a:pt x="375205" y="330212"/>
                    <a:pt x="375282" y="323693"/>
                    <a:pt x="372873" y="317873"/>
                  </a:cubicBezTo>
                  <a:cubicBezTo>
                    <a:pt x="371785" y="315079"/>
                    <a:pt x="370075" y="312596"/>
                    <a:pt x="367898" y="310423"/>
                  </a:cubicBezTo>
                  <a:cubicBezTo>
                    <a:pt x="365644" y="308095"/>
                    <a:pt x="362923" y="306388"/>
                    <a:pt x="359970" y="305224"/>
                  </a:cubicBezTo>
                  <a:cubicBezTo>
                    <a:pt x="359581" y="305069"/>
                    <a:pt x="359037" y="304914"/>
                    <a:pt x="359037" y="303905"/>
                  </a:cubicBezTo>
                  <a:lnTo>
                    <a:pt x="359037" y="286289"/>
                  </a:lnTo>
                  <a:cubicBezTo>
                    <a:pt x="359037" y="285746"/>
                    <a:pt x="359426" y="285203"/>
                    <a:pt x="359970" y="284970"/>
                  </a:cubicBezTo>
                  <a:cubicBezTo>
                    <a:pt x="365799" y="282719"/>
                    <a:pt x="370541" y="278063"/>
                    <a:pt x="372951" y="272321"/>
                  </a:cubicBezTo>
                  <a:cubicBezTo>
                    <a:pt x="375282" y="266578"/>
                    <a:pt x="375205" y="259982"/>
                    <a:pt x="372717" y="254240"/>
                  </a:cubicBezTo>
                  <a:cubicBezTo>
                    <a:pt x="372484" y="253696"/>
                    <a:pt x="372562" y="253076"/>
                    <a:pt x="373028" y="252688"/>
                  </a:cubicBezTo>
                  <a:lnTo>
                    <a:pt x="385465" y="240271"/>
                  </a:lnTo>
                  <a:cubicBezTo>
                    <a:pt x="385931" y="239806"/>
                    <a:pt x="386553" y="239728"/>
                    <a:pt x="387020" y="239961"/>
                  </a:cubicBezTo>
                  <a:cubicBezTo>
                    <a:pt x="392771" y="242444"/>
                    <a:pt x="399378" y="242522"/>
                    <a:pt x="405130" y="240116"/>
                  </a:cubicBezTo>
                  <a:cubicBezTo>
                    <a:pt x="410960" y="237788"/>
                    <a:pt x="415546" y="233054"/>
                    <a:pt x="417800" y="227234"/>
                  </a:cubicBezTo>
                  <a:cubicBezTo>
                    <a:pt x="418034" y="226691"/>
                    <a:pt x="418578" y="226303"/>
                    <a:pt x="419122" y="226303"/>
                  </a:cubicBezTo>
                  <a:close/>
                  <a:moveTo>
                    <a:pt x="513925" y="194306"/>
                  </a:moveTo>
                  <a:lnTo>
                    <a:pt x="358892" y="194383"/>
                  </a:lnTo>
                  <a:lnTo>
                    <a:pt x="358892" y="426495"/>
                  </a:lnTo>
                  <a:lnTo>
                    <a:pt x="514003" y="426417"/>
                  </a:lnTo>
                  <a:close/>
                  <a:moveTo>
                    <a:pt x="361303" y="72971"/>
                  </a:moveTo>
                  <a:cubicBezTo>
                    <a:pt x="360525" y="72971"/>
                    <a:pt x="359670" y="73049"/>
                    <a:pt x="358892" y="73204"/>
                  </a:cubicBezTo>
                  <a:lnTo>
                    <a:pt x="358892" y="181419"/>
                  </a:lnTo>
                  <a:lnTo>
                    <a:pt x="527376" y="181186"/>
                  </a:lnTo>
                  <a:lnTo>
                    <a:pt x="527454" y="439303"/>
                  </a:lnTo>
                  <a:lnTo>
                    <a:pt x="358892" y="439459"/>
                  </a:lnTo>
                  <a:lnTo>
                    <a:pt x="358892" y="531760"/>
                  </a:lnTo>
                  <a:cubicBezTo>
                    <a:pt x="359748" y="531837"/>
                    <a:pt x="360525" y="531993"/>
                    <a:pt x="361303" y="531993"/>
                  </a:cubicBezTo>
                  <a:lnTo>
                    <a:pt x="545258" y="531993"/>
                  </a:lnTo>
                  <a:cubicBezTo>
                    <a:pt x="554433" y="531993"/>
                    <a:pt x="561975" y="524463"/>
                    <a:pt x="561975" y="515302"/>
                  </a:cubicBezTo>
                  <a:lnTo>
                    <a:pt x="561975" y="89662"/>
                  </a:lnTo>
                  <a:cubicBezTo>
                    <a:pt x="561975" y="80424"/>
                    <a:pt x="554433" y="72971"/>
                    <a:pt x="545258" y="72971"/>
                  </a:cubicBezTo>
                  <a:close/>
                  <a:moveTo>
                    <a:pt x="358892" y="0"/>
                  </a:moveTo>
                  <a:lnTo>
                    <a:pt x="358892" y="50847"/>
                  </a:lnTo>
                  <a:cubicBezTo>
                    <a:pt x="359748" y="50769"/>
                    <a:pt x="360525" y="50692"/>
                    <a:pt x="361303" y="50692"/>
                  </a:cubicBezTo>
                  <a:lnTo>
                    <a:pt x="545258" y="50692"/>
                  </a:lnTo>
                  <a:cubicBezTo>
                    <a:pt x="566717" y="50692"/>
                    <a:pt x="584211" y="68158"/>
                    <a:pt x="584211" y="89662"/>
                  </a:cubicBezTo>
                  <a:lnTo>
                    <a:pt x="584211" y="515302"/>
                  </a:lnTo>
                  <a:cubicBezTo>
                    <a:pt x="584211" y="536728"/>
                    <a:pt x="566717" y="554195"/>
                    <a:pt x="545258" y="554195"/>
                  </a:cubicBezTo>
                  <a:lnTo>
                    <a:pt x="361303" y="554195"/>
                  </a:lnTo>
                  <a:cubicBezTo>
                    <a:pt x="360525" y="554195"/>
                    <a:pt x="359748" y="554117"/>
                    <a:pt x="358892" y="554117"/>
                  </a:cubicBezTo>
                  <a:lnTo>
                    <a:pt x="358892" y="606439"/>
                  </a:lnTo>
                  <a:lnTo>
                    <a:pt x="0" y="557377"/>
                  </a:lnTo>
                  <a:lnTo>
                    <a:pt x="0" y="47820"/>
                  </a:lnTo>
                  <a:close/>
                </a:path>
              </a:pathLst>
            </a:custGeom>
            <a:solidFill>
              <a:schemeClr val="accent3"/>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dirty="0"/>
            </a:p>
          </p:txBody>
        </p:sp>
        <p:sp>
          <p:nvSpPr>
            <p:cNvPr id="65" name="îs1îḑé">
              <a:extLst>
                <a:ext uri="{FF2B5EF4-FFF2-40B4-BE49-F238E27FC236}">
                  <a16:creationId xmlns:a16="http://schemas.microsoft.com/office/drawing/2014/main" id="{D3F74995-B686-468D-A9FF-288883869689}"/>
                </a:ext>
              </a:extLst>
            </p:cNvPr>
            <p:cNvSpPr/>
            <p:nvPr/>
          </p:nvSpPr>
          <p:spPr>
            <a:xfrm rot="5400000">
              <a:off x="5031253" y="4099150"/>
              <a:ext cx="2086183" cy="1895938"/>
            </a:xfrm>
            <a:custGeom>
              <a:avLst/>
              <a:gdLst/>
              <a:ahLst/>
              <a:cxnLst/>
              <a:rect l="l" t="t" r="r" b="b"/>
              <a:pathLst>
                <a:path w="2037008" h="1963031">
                  <a:moveTo>
                    <a:pt x="0" y="1963031"/>
                  </a:moveTo>
                  <a:lnTo>
                    <a:pt x="563136" y="981516"/>
                  </a:lnTo>
                  <a:lnTo>
                    <a:pt x="0" y="0"/>
                  </a:lnTo>
                  <a:lnTo>
                    <a:pt x="1473873" y="0"/>
                  </a:lnTo>
                  <a:lnTo>
                    <a:pt x="2037008" y="981516"/>
                  </a:lnTo>
                  <a:lnTo>
                    <a:pt x="1473873" y="1963031"/>
                  </a:lnTo>
                  <a:close/>
                </a:path>
              </a:pathLst>
            </a:custGeom>
            <a:solidFill>
              <a:schemeClr val="accent3"/>
            </a:solidFill>
            <a:ln w="22225">
              <a:solidFill>
                <a:schemeClr val="accent3"/>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endParaRPr/>
            </a:p>
          </p:txBody>
        </p:sp>
        <p:sp>
          <p:nvSpPr>
            <p:cNvPr id="66" name="íṧḷîḍe">
              <a:extLst>
                <a:ext uri="{FF2B5EF4-FFF2-40B4-BE49-F238E27FC236}">
                  <a16:creationId xmlns:a16="http://schemas.microsoft.com/office/drawing/2014/main" id="{539D5BDD-17C8-40E9-8F86-F55451497B97}"/>
                </a:ext>
              </a:extLst>
            </p:cNvPr>
            <p:cNvSpPr/>
            <p:nvPr/>
          </p:nvSpPr>
          <p:spPr>
            <a:xfrm rot="1800000">
              <a:off x="4977724" y="2519056"/>
              <a:ext cx="2193239" cy="1890709"/>
            </a:xfrm>
            <a:prstGeom prst="hexagon">
              <a:avLst>
                <a:gd name="adj" fmla="val 28912"/>
                <a:gd name="vf" fmla="val 115470"/>
              </a:avLst>
            </a:prstGeom>
            <a:noFill/>
            <a:ln w="22225">
              <a:solidFill>
                <a:schemeClr val="accent3"/>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endParaRPr/>
            </a:p>
          </p:txBody>
        </p:sp>
        <p:grpSp>
          <p:nvGrpSpPr>
            <p:cNvPr id="73" name="îṩļîďe">
              <a:extLst>
                <a:ext uri="{FF2B5EF4-FFF2-40B4-BE49-F238E27FC236}">
                  <a16:creationId xmlns:a16="http://schemas.microsoft.com/office/drawing/2014/main" id="{5564D072-2456-4AA3-9711-C311997F76DD}"/>
                </a:ext>
              </a:extLst>
            </p:cNvPr>
            <p:cNvGrpSpPr/>
            <p:nvPr/>
          </p:nvGrpSpPr>
          <p:grpSpPr>
            <a:xfrm>
              <a:off x="5142312" y="4574428"/>
              <a:ext cx="1864064" cy="1080841"/>
              <a:chOff x="1138068" y="4040488"/>
              <a:chExt cx="5220379" cy="1434524"/>
            </a:xfrm>
          </p:grpSpPr>
          <p:sp>
            <p:nvSpPr>
              <p:cNvPr id="82" name="íśḻídé">
                <a:extLst>
                  <a:ext uri="{FF2B5EF4-FFF2-40B4-BE49-F238E27FC236}">
                    <a16:creationId xmlns:a16="http://schemas.microsoft.com/office/drawing/2014/main" id="{20A6D6A8-664C-4E8F-9B46-FBB09005164D}"/>
                  </a:ext>
                </a:extLst>
              </p:cNvPr>
              <p:cNvSpPr txBox="1"/>
              <p:nvPr/>
            </p:nvSpPr>
            <p:spPr>
              <a:xfrm>
                <a:off x="1138068" y="4040488"/>
                <a:ext cx="5218791" cy="392512"/>
              </a:xfrm>
              <a:prstGeom prst="rect">
                <a:avLst/>
              </a:prstGeom>
              <a:noFill/>
              <a:ln>
                <a:noFill/>
              </a:ln>
            </p:spPr>
            <p:txBody>
              <a:bodyPr wrap="square" lIns="91440" tIns="45720" rIns="91440" bIns="45720" anchor="t" anchorCtr="0">
                <a:normAutofit fontScale="77500" lnSpcReduction="2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ctr" defTabSz="913765" rtl="0" eaLnBrk="1" fontAlgn="auto" latinLnBrk="0" hangingPunct="1">
                  <a:lnSpc>
                    <a:spcPct val="100000"/>
                  </a:lnSpc>
                  <a:spcBef>
                    <a:spcPts val="0"/>
                  </a:spcBef>
                  <a:spcAft>
                    <a:spcPts val="0"/>
                  </a:spcAft>
                  <a:buClrTx/>
                  <a:buSzPct val="25000"/>
                  <a:buFontTx/>
                  <a:buNone/>
                  <a:defRPr/>
                </a:pPr>
                <a:r>
                  <a:rPr kumimoji="0" lang="zh-CN" altLang="en-US" sz="2000" b="1" i="0" u="none" strike="noStrike" kern="1200" cap="none" spc="0" normalizeH="0" baseline="0" noProof="0" dirty="0">
                    <a:ln>
                      <a:noFill/>
                    </a:ln>
                    <a:solidFill>
                      <a:schemeClr val="bg1"/>
                    </a:solidFill>
                    <a:effectLst/>
                    <a:uLnTx/>
                    <a:uFillTx/>
                  </a:rPr>
                  <a:t>系统管理员</a:t>
                </a:r>
                <a:endParaRPr kumimoji="0" lang="de-DE" sz="2000" b="1" i="0" u="none" strike="noStrike" kern="1200" cap="none" spc="0" normalizeH="0" baseline="0" noProof="0" dirty="0">
                  <a:ln>
                    <a:noFill/>
                  </a:ln>
                  <a:solidFill>
                    <a:schemeClr val="bg1"/>
                  </a:solidFill>
                  <a:effectLst/>
                  <a:uLnTx/>
                  <a:uFillTx/>
                </a:endParaRPr>
              </a:p>
            </p:txBody>
          </p:sp>
          <p:sp>
            <p:nvSpPr>
              <p:cNvPr id="83" name="íṥľíḑé">
                <a:extLst>
                  <a:ext uri="{FF2B5EF4-FFF2-40B4-BE49-F238E27FC236}">
                    <a16:creationId xmlns:a16="http://schemas.microsoft.com/office/drawing/2014/main" id="{D6949D41-53FF-4ADC-A523-E952B3EAACC6}"/>
                  </a:ext>
                </a:extLst>
              </p:cNvPr>
              <p:cNvSpPr txBox="1"/>
              <p:nvPr/>
            </p:nvSpPr>
            <p:spPr>
              <a:xfrm>
                <a:off x="1138068" y="4495717"/>
                <a:ext cx="5218791" cy="979295"/>
              </a:xfrm>
              <a:prstGeom prst="rect">
                <a:avLst/>
              </a:prstGeom>
              <a:noFill/>
              <a:ln>
                <a:noFill/>
              </a:ln>
            </p:spPr>
            <p:txBody>
              <a:bodyPr wrap="square" lIns="91440" tIns="45720" rIns="91440" bIns="45720" anchor="t" anchorCtr="0">
                <a:normAutofit fontScale="70000" lnSpcReduction="2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lvl="0" algn="ctr" defTabSz="913765">
                  <a:lnSpc>
                    <a:spcPct val="150000"/>
                  </a:lnSpc>
                  <a:buSzPct val="25000"/>
                  <a:defRPr/>
                </a:pPr>
                <a:r>
                  <a:rPr lang="zh-CN" altLang="en-US" sz="1200" dirty="0">
                    <a:solidFill>
                      <a:schemeClr val="bg1"/>
                    </a:solidFill>
                  </a:rPr>
                  <a:t>主要负责账户的建立、删除及系统的日常运行维护工作，建立的系统账户应确保在系统中的唯一性，账户列表不被非授权访问</a:t>
                </a:r>
                <a:endParaRPr kumimoji="0" lang="de-DE" sz="1200" b="0" i="0" u="none" strike="noStrike" kern="1200" cap="none" spc="0" normalizeH="0" baseline="0" noProof="0" dirty="0">
                  <a:ln>
                    <a:noFill/>
                  </a:ln>
                  <a:solidFill>
                    <a:schemeClr val="bg1"/>
                  </a:solidFill>
                  <a:effectLst/>
                  <a:uLnTx/>
                  <a:uFillTx/>
                </a:endParaRPr>
              </a:p>
            </p:txBody>
          </p:sp>
          <p:cxnSp>
            <p:nvCxnSpPr>
              <p:cNvPr id="84" name="直接连接符 83">
                <a:extLst>
                  <a:ext uri="{FF2B5EF4-FFF2-40B4-BE49-F238E27FC236}">
                    <a16:creationId xmlns:a16="http://schemas.microsoft.com/office/drawing/2014/main" id="{39543A57-8E6C-4C5F-9ABC-686D4AB64EF8}"/>
                  </a:ext>
                </a:extLst>
              </p:cNvPr>
              <p:cNvCxnSpPr/>
              <p:nvPr/>
            </p:nvCxnSpPr>
            <p:spPr>
              <a:xfrm>
                <a:off x="1267335" y="4439258"/>
                <a:ext cx="5091112" cy="0"/>
              </a:xfrm>
              <a:prstGeom prst="line">
                <a:avLst/>
              </a:prstGeom>
              <a:ln w="3175"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grpSp>
      </p:grpSp>
      <p:grpSp>
        <p:nvGrpSpPr>
          <p:cNvPr id="116" name="组合 115">
            <a:extLst>
              <a:ext uri="{FF2B5EF4-FFF2-40B4-BE49-F238E27FC236}">
                <a16:creationId xmlns:a16="http://schemas.microsoft.com/office/drawing/2014/main" id="{8760C6BE-4EF2-48E4-949C-5ED4322B7943}"/>
              </a:ext>
            </a:extLst>
          </p:cNvPr>
          <p:cNvGrpSpPr/>
          <p:nvPr/>
        </p:nvGrpSpPr>
        <p:grpSpPr>
          <a:xfrm>
            <a:off x="7337417" y="2517354"/>
            <a:ext cx="2193239" cy="3571158"/>
            <a:chOff x="7426998" y="2517354"/>
            <a:chExt cx="2193239" cy="3571158"/>
          </a:xfrm>
        </p:grpSpPr>
        <p:sp>
          <p:nvSpPr>
            <p:cNvPr id="108" name="ïSļíḍê">
              <a:extLst>
                <a:ext uri="{FF2B5EF4-FFF2-40B4-BE49-F238E27FC236}">
                  <a16:creationId xmlns:a16="http://schemas.microsoft.com/office/drawing/2014/main" id="{3B0C9D7F-CED5-4BF1-B948-426605F5B525}"/>
                </a:ext>
              </a:extLst>
            </p:cNvPr>
            <p:cNvSpPr/>
            <p:nvPr/>
          </p:nvSpPr>
          <p:spPr>
            <a:xfrm>
              <a:off x="7901671" y="2911702"/>
              <a:ext cx="1243892" cy="1090626"/>
            </a:xfrm>
            <a:custGeom>
              <a:avLst/>
              <a:gdLst>
                <a:gd name="connsiteX0" fmla="*/ 36136 w 607639"/>
                <a:gd name="connsiteY0" fmla="*/ 324085 h 532769"/>
                <a:gd name="connsiteX1" fmla="*/ 36136 w 607639"/>
                <a:gd name="connsiteY1" fmla="*/ 496685 h 532769"/>
                <a:gd name="connsiteX2" fmla="*/ 89094 w 607639"/>
                <a:gd name="connsiteY2" fmla="*/ 496685 h 532769"/>
                <a:gd name="connsiteX3" fmla="*/ 89094 w 607639"/>
                <a:gd name="connsiteY3" fmla="*/ 486286 h 532769"/>
                <a:gd name="connsiteX4" fmla="*/ 89094 w 607639"/>
                <a:gd name="connsiteY4" fmla="*/ 324085 h 532769"/>
                <a:gd name="connsiteX5" fmla="*/ 275560 w 607639"/>
                <a:gd name="connsiteY5" fmla="*/ 298310 h 532769"/>
                <a:gd name="connsiteX6" fmla="*/ 125230 w 607639"/>
                <a:gd name="connsiteY6" fmla="*/ 321596 h 532769"/>
                <a:gd name="connsiteX7" fmla="*/ 125230 w 607639"/>
                <a:gd name="connsiteY7" fmla="*/ 445847 h 532769"/>
                <a:gd name="connsiteX8" fmla="*/ 216016 w 607639"/>
                <a:gd name="connsiteY8" fmla="*/ 435715 h 532769"/>
                <a:gd name="connsiteX9" fmla="*/ 378806 w 607639"/>
                <a:gd name="connsiteY9" fmla="*/ 481309 h 532769"/>
                <a:gd name="connsiteX10" fmla="*/ 565540 w 607639"/>
                <a:gd name="connsiteY10" fmla="*/ 378567 h 532769"/>
                <a:gd name="connsiteX11" fmla="*/ 561534 w 607639"/>
                <a:gd name="connsiteY11" fmla="*/ 363369 h 532769"/>
                <a:gd name="connsiteX12" fmla="*/ 425534 w 607639"/>
                <a:gd name="connsiteY12" fmla="*/ 396342 h 532769"/>
                <a:gd name="connsiteX13" fmla="*/ 297723 w 607639"/>
                <a:gd name="connsiteY13" fmla="*/ 365235 h 532769"/>
                <a:gd name="connsiteX14" fmla="*/ 306267 w 607639"/>
                <a:gd name="connsiteY14" fmla="*/ 330129 h 532769"/>
                <a:gd name="connsiteX15" fmla="*/ 407466 w 607639"/>
                <a:gd name="connsiteY15" fmla="*/ 354836 h 532769"/>
                <a:gd name="connsiteX16" fmla="*/ 407466 w 607639"/>
                <a:gd name="connsiteY16" fmla="*/ 331284 h 532769"/>
                <a:gd name="connsiteX17" fmla="*/ 277251 w 607639"/>
                <a:gd name="connsiteY17" fmla="*/ 261515 h 532769"/>
                <a:gd name="connsiteX18" fmla="*/ 443602 w 607639"/>
                <a:gd name="connsiteY18" fmla="*/ 303110 h 532769"/>
                <a:gd name="connsiteX19" fmla="*/ 443602 w 607639"/>
                <a:gd name="connsiteY19" fmla="*/ 354836 h 532769"/>
                <a:gd name="connsiteX20" fmla="*/ 587524 w 607639"/>
                <a:gd name="connsiteY20" fmla="*/ 319996 h 532769"/>
                <a:gd name="connsiteX21" fmla="*/ 607639 w 607639"/>
                <a:gd name="connsiteY21" fmla="*/ 396609 h 532769"/>
                <a:gd name="connsiteX22" fmla="*/ 383257 w 607639"/>
                <a:gd name="connsiteY22" fmla="*/ 520060 h 532769"/>
                <a:gd name="connsiteX23" fmla="*/ 213079 w 607639"/>
                <a:gd name="connsiteY23" fmla="*/ 472332 h 532769"/>
                <a:gd name="connsiteX24" fmla="*/ 125230 w 607639"/>
                <a:gd name="connsiteY24" fmla="*/ 482198 h 532769"/>
                <a:gd name="connsiteX25" fmla="*/ 125230 w 607639"/>
                <a:gd name="connsiteY25" fmla="*/ 532769 h 532769"/>
                <a:gd name="connsiteX26" fmla="*/ 0 w 607639"/>
                <a:gd name="connsiteY26" fmla="*/ 532769 h 532769"/>
                <a:gd name="connsiteX27" fmla="*/ 0 w 607639"/>
                <a:gd name="connsiteY27" fmla="*/ 288001 h 532769"/>
                <a:gd name="connsiteX28" fmla="*/ 106272 w 607639"/>
                <a:gd name="connsiteY28" fmla="*/ 288001 h 532769"/>
                <a:gd name="connsiteX29" fmla="*/ 444749 w 607639"/>
                <a:gd name="connsiteY29" fmla="*/ 107344 h 532769"/>
                <a:gd name="connsiteX30" fmla="*/ 435672 w 607639"/>
                <a:gd name="connsiteY30" fmla="*/ 116318 h 532769"/>
                <a:gd name="connsiteX31" fmla="*/ 444749 w 607639"/>
                <a:gd name="connsiteY31" fmla="*/ 125381 h 532769"/>
                <a:gd name="connsiteX32" fmla="*/ 453736 w 607639"/>
                <a:gd name="connsiteY32" fmla="*/ 116318 h 532769"/>
                <a:gd name="connsiteX33" fmla="*/ 444749 w 607639"/>
                <a:gd name="connsiteY33" fmla="*/ 107344 h 532769"/>
                <a:gd name="connsiteX34" fmla="*/ 444749 w 607639"/>
                <a:gd name="connsiteY34" fmla="*/ 71271 h 532769"/>
                <a:gd name="connsiteX35" fmla="*/ 489866 w 607639"/>
                <a:gd name="connsiteY35" fmla="*/ 116318 h 532769"/>
                <a:gd name="connsiteX36" fmla="*/ 444749 w 607639"/>
                <a:gd name="connsiteY36" fmla="*/ 161454 h 532769"/>
                <a:gd name="connsiteX37" fmla="*/ 399542 w 607639"/>
                <a:gd name="connsiteY37" fmla="*/ 116318 h 532769"/>
                <a:gd name="connsiteX38" fmla="*/ 444749 w 607639"/>
                <a:gd name="connsiteY38" fmla="*/ 71271 h 532769"/>
                <a:gd name="connsiteX39" fmla="*/ 424446 w 607639"/>
                <a:gd name="connsiteY39" fmla="*/ 36077 h 532769"/>
                <a:gd name="connsiteX40" fmla="*/ 348969 w 607639"/>
                <a:gd name="connsiteY40" fmla="*/ 88594 h 532769"/>
                <a:gd name="connsiteX41" fmla="*/ 344608 w 607639"/>
                <a:gd name="connsiteY41" fmla="*/ 100323 h 532769"/>
                <a:gd name="connsiteX42" fmla="*/ 117466 w 607639"/>
                <a:gd name="connsiteY42" fmla="*/ 100323 h 532769"/>
                <a:gd name="connsiteX43" fmla="*/ 103314 w 607639"/>
                <a:gd name="connsiteY43" fmla="*/ 121738 h 532769"/>
                <a:gd name="connsiteX44" fmla="*/ 103314 w 607639"/>
                <a:gd name="connsiteY44" fmla="*/ 132402 h 532769"/>
                <a:gd name="connsiteX45" fmla="*/ 149063 w 607639"/>
                <a:gd name="connsiteY45" fmla="*/ 132402 h 532769"/>
                <a:gd name="connsiteX46" fmla="*/ 149063 w 607639"/>
                <a:gd name="connsiteY46" fmla="*/ 112230 h 532769"/>
                <a:gd name="connsiteX47" fmla="*/ 185199 w 607639"/>
                <a:gd name="connsiteY47" fmla="*/ 112230 h 532769"/>
                <a:gd name="connsiteX48" fmla="*/ 185199 w 607639"/>
                <a:gd name="connsiteY48" fmla="*/ 132402 h 532769"/>
                <a:gd name="connsiteX49" fmla="*/ 197838 w 607639"/>
                <a:gd name="connsiteY49" fmla="*/ 132402 h 532769"/>
                <a:gd name="connsiteX50" fmla="*/ 197838 w 607639"/>
                <a:gd name="connsiteY50" fmla="*/ 112230 h 532769"/>
                <a:gd name="connsiteX51" fmla="*/ 233974 w 607639"/>
                <a:gd name="connsiteY51" fmla="*/ 112230 h 532769"/>
                <a:gd name="connsiteX52" fmla="*/ 233974 w 607639"/>
                <a:gd name="connsiteY52" fmla="*/ 132402 h 532769"/>
                <a:gd name="connsiteX53" fmla="*/ 344608 w 607639"/>
                <a:gd name="connsiteY53" fmla="*/ 132402 h 532769"/>
                <a:gd name="connsiteX54" fmla="*/ 348969 w 607639"/>
                <a:gd name="connsiteY54" fmla="*/ 144131 h 532769"/>
                <a:gd name="connsiteX55" fmla="*/ 424446 w 607639"/>
                <a:gd name="connsiteY55" fmla="*/ 196648 h 532769"/>
                <a:gd name="connsiteX56" fmla="*/ 504818 w 607639"/>
                <a:gd name="connsiteY56" fmla="*/ 116318 h 532769"/>
                <a:gd name="connsiteX57" fmla="*/ 424446 w 607639"/>
                <a:gd name="connsiteY57" fmla="*/ 36077 h 532769"/>
                <a:gd name="connsiteX58" fmla="*/ 424446 w 607639"/>
                <a:gd name="connsiteY58" fmla="*/ 0 h 532769"/>
                <a:gd name="connsiteX59" fmla="*/ 540954 w 607639"/>
                <a:gd name="connsiteY59" fmla="*/ 116318 h 532769"/>
                <a:gd name="connsiteX60" fmla="*/ 424446 w 607639"/>
                <a:gd name="connsiteY60" fmla="*/ 232725 h 532769"/>
                <a:gd name="connsiteX61" fmla="*/ 320221 w 607639"/>
                <a:gd name="connsiteY61" fmla="*/ 168479 h 532769"/>
                <a:gd name="connsiteX62" fmla="*/ 67178 w 607639"/>
                <a:gd name="connsiteY62" fmla="*/ 168479 h 532769"/>
                <a:gd name="connsiteX63" fmla="*/ 67178 w 607639"/>
                <a:gd name="connsiteY63" fmla="*/ 110986 h 532769"/>
                <a:gd name="connsiteX64" fmla="*/ 98063 w 607639"/>
                <a:gd name="connsiteY64" fmla="*/ 64246 h 532769"/>
                <a:gd name="connsiteX65" fmla="*/ 320221 w 607639"/>
                <a:gd name="connsiteY65" fmla="*/ 64246 h 532769"/>
                <a:gd name="connsiteX66" fmla="*/ 424446 w 607639"/>
                <a:gd name="connsiteY66" fmla="*/ 0 h 532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Lst>
              <a:rect l="l" t="t" r="r" b="b"/>
              <a:pathLst>
                <a:path w="607639" h="532769">
                  <a:moveTo>
                    <a:pt x="36136" y="324085"/>
                  </a:moveTo>
                  <a:lnTo>
                    <a:pt x="36136" y="496685"/>
                  </a:lnTo>
                  <a:lnTo>
                    <a:pt x="89094" y="496685"/>
                  </a:lnTo>
                  <a:lnTo>
                    <a:pt x="89094" y="486286"/>
                  </a:lnTo>
                  <a:lnTo>
                    <a:pt x="89094" y="324085"/>
                  </a:lnTo>
                  <a:close/>
                  <a:moveTo>
                    <a:pt x="275560" y="298310"/>
                  </a:moveTo>
                  <a:lnTo>
                    <a:pt x="125230" y="321596"/>
                  </a:lnTo>
                  <a:lnTo>
                    <a:pt x="125230" y="445847"/>
                  </a:lnTo>
                  <a:lnTo>
                    <a:pt x="216016" y="435715"/>
                  </a:lnTo>
                  <a:lnTo>
                    <a:pt x="378806" y="481309"/>
                  </a:lnTo>
                  <a:lnTo>
                    <a:pt x="565540" y="378567"/>
                  </a:lnTo>
                  <a:lnTo>
                    <a:pt x="561534" y="363369"/>
                  </a:lnTo>
                  <a:lnTo>
                    <a:pt x="425534" y="396342"/>
                  </a:lnTo>
                  <a:lnTo>
                    <a:pt x="297723" y="365235"/>
                  </a:lnTo>
                  <a:lnTo>
                    <a:pt x="306267" y="330129"/>
                  </a:lnTo>
                  <a:lnTo>
                    <a:pt x="407466" y="354836"/>
                  </a:lnTo>
                  <a:lnTo>
                    <a:pt x="407466" y="331284"/>
                  </a:lnTo>
                  <a:close/>
                  <a:moveTo>
                    <a:pt x="277251" y="261515"/>
                  </a:moveTo>
                  <a:lnTo>
                    <a:pt x="443602" y="303110"/>
                  </a:lnTo>
                  <a:lnTo>
                    <a:pt x="443602" y="354836"/>
                  </a:lnTo>
                  <a:lnTo>
                    <a:pt x="587524" y="319996"/>
                  </a:lnTo>
                  <a:lnTo>
                    <a:pt x="607639" y="396609"/>
                  </a:lnTo>
                  <a:lnTo>
                    <a:pt x="383257" y="520060"/>
                  </a:lnTo>
                  <a:lnTo>
                    <a:pt x="213079" y="472332"/>
                  </a:lnTo>
                  <a:lnTo>
                    <a:pt x="125230" y="482198"/>
                  </a:lnTo>
                  <a:lnTo>
                    <a:pt x="125230" y="532769"/>
                  </a:lnTo>
                  <a:lnTo>
                    <a:pt x="0" y="532769"/>
                  </a:lnTo>
                  <a:lnTo>
                    <a:pt x="0" y="288001"/>
                  </a:lnTo>
                  <a:lnTo>
                    <a:pt x="106272" y="288001"/>
                  </a:lnTo>
                  <a:close/>
                  <a:moveTo>
                    <a:pt x="444749" y="107344"/>
                  </a:moveTo>
                  <a:cubicBezTo>
                    <a:pt x="439765" y="107344"/>
                    <a:pt x="435672" y="111431"/>
                    <a:pt x="435672" y="116318"/>
                  </a:cubicBezTo>
                  <a:cubicBezTo>
                    <a:pt x="435672" y="121294"/>
                    <a:pt x="439765" y="125381"/>
                    <a:pt x="444749" y="125381"/>
                  </a:cubicBezTo>
                  <a:cubicBezTo>
                    <a:pt x="449643" y="125381"/>
                    <a:pt x="453736" y="121294"/>
                    <a:pt x="453736" y="116318"/>
                  </a:cubicBezTo>
                  <a:cubicBezTo>
                    <a:pt x="453736" y="111431"/>
                    <a:pt x="449643" y="107344"/>
                    <a:pt x="444749" y="107344"/>
                  </a:cubicBezTo>
                  <a:close/>
                  <a:moveTo>
                    <a:pt x="444749" y="71271"/>
                  </a:moveTo>
                  <a:cubicBezTo>
                    <a:pt x="469576" y="71271"/>
                    <a:pt x="489866" y="91529"/>
                    <a:pt x="489866" y="116318"/>
                  </a:cubicBezTo>
                  <a:cubicBezTo>
                    <a:pt x="489866" y="141196"/>
                    <a:pt x="469576" y="161454"/>
                    <a:pt x="444749" y="161454"/>
                  </a:cubicBezTo>
                  <a:cubicBezTo>
                    <a:pt x="419832" y="161454"/>
                    <a:pt x="399542" y="141196"/>
                    <a:pt x="399542" y="116318"/>
                  </a:cubicBezTo>
                  <a:cubicBezTo>
                    <a:pt x="399542" y="91529"/>
                    <a:pt x="419832" y="71271"/>
                    <a:pt x="444749" y="71271"/>
                  </a:cubicBezTo>
                  <a:close/>
                  <a:moveTo>
                    <a:pt x="424446" y="36077"/>
                  </a:moveTo>
                  <a:cubicBezTo>
                    <a:pt x="390891" y="36077"/>
                    <a:pt x="360540" y="57137"/>
                    <a:pt x="348969" y="88594"/>
                  </a:cubicBezTo>
                  <a:lnTo>
                    <a:pt x="344608" y="100323"/>
                  </a:lnTo>
                  <a:lnTo>
                    <a:pt x="117466" y="100323"/>
                  </a:lnTo>
                  <a:lnTo>
                    <a:pt x="103314" y="121738"/>
                  </a:lnTo>
                  <a:lnTo>
                    <a:pt x="103314" y="132402"/>
                  </a:lnTo>
                  <a:lnTo>
                    <a:pt x="149063" y="132402"/>
                  </a:lnTo>
                  <a:lnTo>
                    <a:pt x="149063" y="112230"/>
                  </a:lnTo>
                  <a:lnTo>
                    <a:pt x="185199" y="112230"/>
                  </a:lnTo>
                  <a:lnTo>
                    <a:pt x="185199" y="132402"/>
                  </a:lnTo>
                  <a:lnTo>
                    <a:pt x="197838" y="132402"/>
                  </a:lnTo>
                  <a:lnTo>
                    <a:pt x="197838" y="112230"/>
                  </a:lnTo>
                  <a:lnTo>
                    <a:pt x="233974" y="112230"/>
                  </a:lnTo>
                  <a:lnTo>
                    <a:pt x="233974" y="132402"/>
                  </a:lnTo>
                  <a:lnTo>
                    <a:pt x="344608" y="132402"/>
                  </a:lnTo>
                  <a:lnTo>
                    <a:pt x="348969" y="144131"/>
                  </a:lnTo>
                  <a:cubicBezTo>
                    <a:pt x="360540" y="175588"/>
                    <a:pt x="390891" y="196648"/>
                    <a:pt x="424446" y="196648"/>
                  </a:cubicBezTo>
                  <a:cubicBezTo>
                    <a:pt x="468771" y="196648"/>
                    <a:pt x="504818" y="160659"/>
                    <a:pt x="504818" y="116318"/>
                  </a:cubicBezTo>
                  <a:cubicBezTo>
                    <a:pt x="504818" y="72066"/>
                    <a:pt x="468771" y="36077"/>
                    <a:pt x="424446" y="36077"/>
                  </a:cubicBezTo>
                  <a:close/>
                  <a:moveTo>
                    <a:pt x="424446" y="0"/>
                  </a:moveTo>
                  <a:cubicBezTo>
                    <a:pt x="488708" y="0"/>
                    <a:pt x="540954" y="52161"/>
                    <a:pt x="540954" y="116318"/>
                  </a:cubicBezTo>
                  <a:cubicBezTo>
                    <a:pt x="540954" y="180564"/>
                    <a:pt x="488708" y="232725"/>
                    <a:pt x="424446" y="232725"/>
                  </a:cubicBezTo>
                  <a:cubicBezTo>
                    <a:pt x="380210" y="232725"/>
                    <a:pt x="339713" y="207400"/>
                    <a:pt x="320221" y="168479"/>
                  </a:cubicBezTo>
                  <a:lnTo>
                    <a:pt x="67178" y="168479"/>
                  </a:lnTo>
                  <a:lnTo>
                    <a:pt x="67178" y="110986"/>
                  </a:lnTo>
                  <a:lnTo>
                    <a:pt x="98063" y="64246"/>
                  </a:lnTo>
                  <a:lnTo>
                    <a:pt x="320221" y="64246"/>
                  </a:lnTo>
                  <a:cubicBezTo>
                    <a:pt x="339713" y="25325"/>
                    <a:pt x="380210" y="0"/>
                    <a:pt x="424446" y="0"/>
                  </a:cubicBezTo>
                  <a:close/>
                </a:path>
              </a:pathLst>
            </a:custGeom>
            <a:solidFill>
              <a:schemeClr val="accent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a:p>
          </p:txBody>
        </p:sp>
        <p:sp>
          <p:nvSpPr>
            <p:cNvPr id="68" name="íṣļiḓê">
              <a:extLst>
                <a:ext uri="{FF2B5EF4-FFF2-40B4-BE49-F238E27FC236}">
                  <a16:creationId xmlns:a16="http://schemas.microsoft.com/office/drawing/2014/main" id="{1FFF9A5C-4492-4384-B0B9-87F7ED714204}"/>
                </a:ext>
              </a:extLst>
            </p:cNvPr>
            <p:cNvSpPr/>
            <p:nvPr/>
          </p:nvSpPr>
          <p:spPr>
            <a:xfrm rot="5400000">
              <a:off x="7480525" y="4097451"/>
              <a:ext cx="2086184" cy="1895938"/>
            </a:xfrm>
            <a:custGeom>
              <a:avLst/>
              <a:gdLst/>
              <a:ahLst/>
              <a:cxnLst/>
              <a:rect l="l" t="t" r="r" b="b"/>
              <a:pathLst>
                <a:path w="2037008" h="1963031">
                  <a:moveTo>
                    <a:pt x="0" y="1963031"/>
                  </a:moveTo>
                  <a:lnTo>
                    <a:pt x="563136" y="981516"/>
                  </a:lnTo>
                  <a:lnTo>
                    <a:pt x="0" y="0"/>
                  </a:lnTo>
                  <a:lnTo>
                    <a:pt x="1473873" y="0"/>
                  </a:lnTo>
                  <a:lnTo>
                    <a:pt x="2037008" y="981516"/>
                  </a:lnTo>
                  <a:lnTo>
                    <a:pt x="1473873" y="1963031"/>
                  </a:lnTo>
                  <a:close/>
                </a:path>
              </a:pathLst>
            </a:custGeom>
            <a:solidFill>
              <a:schemeClr val="accent1"/>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endParaRPr/>
            </a:p>
          </p:txBody>
        </p:sp>
        <p:sp>
          <p:nvSpPr>
            <p:cNvPr id="69" name="išľíḓé">
              <a:extLst>
                <a:ext uri="{FF2B5EF4-FFF2-40B4-BE49-F238E27FC236}">
                  <a16:creationId xmlns:a16="http://schemas.microsoft.com/office/drawing/2014/main" id="{FE11A92F-C8BC-499A-B7C6-AB815E29B621}"/>
                </a:ext>
              </a:extLst>
            </p:cNvPr>
            <p:cNvSpPr/>
            <p:nvPr/>
          </p:nvSpPr>
          <p:spPr>
            <a:xfrm rot="1800000">
              <a:off x="7426998" y="2517354"/>
              <a:ext cx="2193239" cy="1890709"/>
            </a:xfrm>
            <a:prstGeom prst="hexagon">
              <a:avLst>
                <a:gd name="adj" fmla="val 28912"/>
                <a:gd name="vf" fmla="val 115470"/>
              </a:avLst>
            </a:prstGeom>
            <a:noFill/>
            <a:ln w="22225">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endParaRPr/>
            </a:p>
          </p:txBody>
        </p:sp>
        <p:grpSp>
          <p:nvGrpSpPr>
            <p:cNvPr id="74" name="íṣļîḑê">
              <a:extLst>
                <a:ext uri="{FF2B5EF4-FFF2-40B4-BE49-F238E27FC236}">
                  <a16:creationId xmlns:a16="http://schemas.microsoft.com/office/drawing/2014/main" id="{55BC81C0-1D95-4BE8-9BA1-ED8287E843FE}"/>
                </a:ext>
              </a:extLst>
            </p:cNvPr>
            <p:cNvGrpSpPr/>
            <p:nvPr/>
          </p:nvGrpSpPr>
          <p:grpSpPr>
            <a:xfrm>
              <a:off x="7591585" y="4572443"/>
              <a:ext cx="1864064" cy="1082825"/>
              <a:chOff x="1138068" y="4040109"/>
              <a:chExt cx="5220379" cy="1437157"/>
            </a:xfrm>
          </p:grpSpPr>
          <p:sp>
            <p:nvSpPr>
              <p:cNvPr id="79" name="íşḻíḑé">
                <a:extLst>
                  <a:ext uri="{FF2B5EF4-FFF2-40B4-BE49-F238E27FC236}">
                    <a16:creationId xmlns:a16="http://schemas.microsoft.com/office/drawing/2014/main" id="{20A6D6A8-664C-4E8F-9B46-FBB09005164D}"/>
                  </a:ext>
                </a:extLst>
              </p:cNvPr>
              <p:cNvSpPr txBox="1"/>
              <p:nvPr/>
            </p:nvSpPr>
            <p:spPr>
              <a:xfrm>
                <a:off x="1138068" y="4040109"/>
                <a:ext cx="5218791" cy="392512"/>
              </a:xfrm>
              <a:prstGeom prst="rect">
                <a:avLst/>
              </a:prstGeom>
              <a:noFill/>
              <a:ln>
                <a:noFill/>
              </a:ln>
            </p:spPr>
            <p:txBody>
              <a:bodyPr wrap="square" lIns="91440" tIns="45720" rIns="91440" bIns="45720" anchor="t" anchorCtr="0">
                <a:normAutofit fontScale="77500" lnSpcReduction="2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ctr" defTabSz="913765" rtl="0" eaLnBrk="1" fontAlgn="auto" latinLnBrk="0" hangingPunct="1">
                  <a:lnSpc>
                    <a:spcPct val="100000"/>
                  </a:lnSpc>
                  <a:spcBef>
                    <a:spcPts val="0"/>
                  </a:spcBef>
                  <a:spcAft>
                    <a:spcPts val="0"/>
                  </a:spcAft>
                  <a:buClrTx/>
                  <a:buSzPct val="25000"/>
                  <a:buFontTx/>
                  <a:buNone/>
                  <a:defRPr/>
                </a:pPr>
                <a:r>
                  <a:rPr kumimoji="0" lang="zh-CN" altLang="en-US" sz="2000" b="1" i="0" u="none" strike="noStrike" kern="1200" cap="none" spc="0" normalizeH="0" baseline="0" noProof="0" dirty="0">
                    <a:ln>
                      <a:noFill/>
                    </a:ln>
                    <a:solidFill>
                      <a:schemeClr val="bg1"/>
                    </a:solidFill>
                    <a:effectLst/>
                    <a:uLnTx/>
                    <a:uFillTx/>
                  </a:rPr>
                  <a:t>安全保密管理员</a:t>
                </a:r>
                <a:endParaRPr kumimoji="0" lang="de-DE" sz="2000" b="1" i="0" u="none" strike="noStrike" kern="1200" cap="none" spc="0" normalizeH="0" baseline="0" noProof="0" dirty="0">
                  <a:ln>
                    <a:noFill/>
                  </a:ln>
                  <a:solidFill>
                    <a:schemeClr val="bg1"/>
                  </a:solidFill>
                  <a:effectLst/>
                  <a:uLnTx/>
                  <a:uFillTx/>
                </a:endParaRPr>
              </a:p>
            </p:txBody>
          </p:sp>
          <p:sp>
            <p:nvSpPr>
              <p:cNvPr id="80" name="ïṣľïḍè">
                <a:extLst>
                  <a:ext uri="{FF2B5EF4-FFF2-40B4-BE49-F238E27FC236}">
                    <a16:creationId xmlns:a16="http://schemas.microsoft.com/office/drawing/2014/main" id="{D6949D41-53FF-4ADC-A523-E952B3EAACC6}"/>
                  </a:ext>
                </a:extLst>
              </p:cNvPr>
              <p:cNvSpPr txBox="1"/>
              <p:nvPr/>
            </p:nvSpPr>
            <p:spPr>
              <a:xfrm>
                <a:off x="1138068" y="4497971"/>
                <a:ext cx="5218791" cy="979295"/>
              </a:xfrm>
              <a:prstGeom prst="rect">
                <a:avLst/>
              </a:prstGeom>
              <a:noFill/>
              <a:ln>
                <a:noFill/>
              </a:ln>
            </p:spPr>
            <p:txBody>
              <a:bodyPr wrap="square" lIns="91440" tIns="45720" rIns="91440" bIns="45720" anchor="t" anchorCtr="0">
                <a:normAutofit fontScale="77500" lnSpcReduction="2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lvl="0" algn="ctr" defTabSz="913765">
                  <a:lnSpc>
                    <a:spcPct val="150000"/>
                  </a:lnSpc>
                  <a:buSzPct val="25000"/>
                  <a:defRPr/>
                </a:pPr>
                <a:r>
                  <a:rPr lang="zh-CN" altLang="en-US" sz="1200" dirty="0">
                    <a:solidFill>
                      <a:schemeClr val="bg1"/>
                    </a:solidFill>
                  </a:rPr>
                  <a:t>主要负责系统的日常安全</a:t>
                </a:r>
                <a:r>
                  <a:rPr lang="en-US" altLang="zh-CN" sz="1200" dirty="0">
                    <a:solidFill>
                      <a:schemeClr val="bg1"/>
                    </a:solidFill>
                  </a:rPr>
                  <a:t>BM</a:t>
                </a:r>
                <a:r>
                  <a:rPr lang="zh-CN" altLang="en-US" sz="1200" dirty="0">
                    <a:solidFill>
                      <a:schemeClr val="bg1"/>
                    </a:solidFill>
                  </a:rPr>
                  <a:t>管理工作，包括用户账号授权以及应用系统所产生日志的审查分析</a:t>
                </a:r>
                <a:endParaRPr kumimoji="0" lang="de-DE" sz="1200" b="0" i="0" u="none" strike="noStrike" kern="1200" cap="none" spc="0" normalizeH="0" baseline="0" noProof="0" dirty="0">
                  <a:ln>
                    <a:noFill/>
                  </a:ln>
                  <a:solidFill>
                    <a:schemeClr val="bg1"/>
                  </a:solidFill>
                  <a:effectLst/>
                  <a:uLnTx/>
                  <a:uFillTx/>
                </a:endParaRPr>
              </a:p>
            </p:txBody>
          </p:sp>
          <p:cxnSp>
            <p:nvCxnSpPr>
              <p:cNvPr id="81" name="直接连接符 80">
                <a:extLst>
                  <a:ext uri="{FF2B5EF4-FFF2-40B4-BE49-F238E27FC236}">
                    <a16:creationId xmlns:a16="http://schemas.microsoft.com/office/drawing/2014/main" id="{9FA1E3C2-BD72-4B33-AC5F-790E5F782098}"/>
                  </a:ext>
                </a:extLst>
              </p:cNvPr>
              <p:cNvCxnSpPr/>
              <p:nvPr/>
            </p:nvCxnSpPr>
            <p:spPr>
              <a:xfrm>
                <a:off x="1267335" y="4422005"/>
                <a:ext cx="5091112" cy="0"/>
              </a:xfrm>
              <a:prstGeom prst="line">
                <a:avLst/>
              </a:prstGeom>
              <a:ln w="3175"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grpSp>
      </p:grpSp>
      <p:grpSp>
        <p:nvGrpSpPr>
          <p:cNvPr id="115" name="组合 114">
            <a:extLst>
              <a:ext uri="{FF2B5EF4-FFF2-40B4-BE49-F238E27FC236}">
                <a16:creationId xmlns:a16="http://schemas.microsoft.com/office/drawing/2014/main" id="{8D2B23E9-4001-4CBE-A080-6ECAFDEDA0E1}"/>
              </a:ext>
            </a:extLst>
          </p:cNvPr>
          <p:cNvGrpSpPr/>
          <p:nvPr/>
        </p:nvGrpSpPr>
        <p:grpSpPr>
          <a:xfrm>
            <a:off x="9460083" y="2517355"/>
            <a:ext cx="2193239" cy="3571158"/>
            <a:chOff x="9460083" y="2517355"/>
            <a:chExt cx="2193239" cy="3571158"/>
          </a:xfrm>
        </p:grpSpPr>
        <p:sp>
          <p:nvSpPr>
            <p:cNvPr id="109" name="ïŝliḓé">
              <a:extLst>
                <a:ext uri="{FF2B5EF4-FFF2-40B4-BE49-F238E27FC236}">
                  <a16:creationId xmlns:a16="http://schemas.microsoft.com/office/drawing/2014/main" id="{590AF604-6E4B-4C50-88C3-D2FDCB748BC7}"/>
                </a:ext>
              </a:extLst>
            </p:cNvPr>
            <p:cNvSpPr/>
            <p:nvPr/>
          </p:nvSpPr>
          <p:spPr>
            <a:xfrm>
              <a:off x="9995495" y="2972267"/>
              <a:ext cx="1122415" cy="1120839"/>
            </a:xfrm>
            <a:custGeom>
              <a:avLst/>
              <a:gdLst>
                <a:gd name="connsiteX0" fmla="*/ 142022 w 607614"/>
                <a:gd name="connsiteY0" fmla="*/ 555946 h 606761"/>
                <a:gd name="connsiteX1" fmla="*/ 142022 w 607614"/>
                <a:gd name="connsiteY1" fmla="*/ 586284 h 606761"/>
                <a:gd name="connsiteX2" fmla="*/ 243033 w 607614"/>
                <a:gd name="connsiteY2" fmla="*/ 586284 h 606761"/>
                <a:gd name="connsiteX3" fmla="*/ 243033 w 607614"/>
                <a:gd name="connsiteY3" fmla="*/ 555946 h 606761"/>
                <a:gd name="connsiteX4" fmla="*/ 20506 w 607614"/>
                <a:gd name="connsiteY4" fmla="*/ 555946 h 606761"/>
                <a:gd name="connsiteX5" fmla="*/ 20506 w 607614"/>
                <a:gd name="connsiteY5" fmla="*/ 586284 h 606761"/>
                <a:gd name="connsiteX6" fmla="*/ 121517 w 607614"/>
                <a:gd name="connsiteY6" fmla="*/ 586284 h 606761"/>
                <a:gd name="connsiteX7" fmla="*/ 121517 w 607614"/>
                <a:gd name="connsiteY7" fmla="*/ 555946 h 606761"/>
                <a:gd name="connsiteX8" fmla="*/ 516478 w 607614"/>
                <a:gd name="connsiteY8" fmla="*/ 536216 h 606761"/>
                <a:gd name="connsiteX9" fmla="*/ 556685 w 607614"/>
                <a:gd name="connsiteY9" fmla="*/ 536216 h 606761"/>
                <a:gd name="connsiteX10" fmla="*/ 556685 w 607614"/>
                <a:gd name="connsiteY10" fmla="*/ 555954 h 606761"/>
                <a:gd name="connsiteX11" fmla="*/ 516478 w 607614"/>
                <a:gd name="connsiteY11" fmla="*/ 555954 h 606761"/>
                <a:gd name="connsiteX12" fmla="*/ 455680 w 607614"/>
                <a:gd name="connsiteY12" fmla="*/ 536216 h 606761"/>
                <a:gd name="connsiteX13" fmla="*/ 496009 w 607614"/>
                <a:gd name="connsiteY13" fmla="*/ 536216 h 606761"/>
                <a:gd name="connsiteX14" fmla="*/ 496009 w 607614"/>
                <a:gd name="connsiteY14" fmla="*/ 555954 h 606761"/>
                <a:gd name="connsiteX15" fmla="*/ 455680 w 607614"/>
                <a:gd name="connsiteY15" fmla="*/ 555954 h 606761"/>
                <a:gd name="connsiteX16" fmla="*/ 395004 w 607614"/>
                <a:gd name="connsiteY16" fmla="*/ 536216 h 606761"/>
                <a:gd name="connsiteX17" fmla="*/ 435211 w 607614"/>
                <a:gd name="connsiteY17" fmla="*/ 536216 h 606761"/>
                <a:gd name="connsiteX18" fmla="*/ 435211 w 607614"/>
                <a:gd name="connsiteY18" fmla="*/ 555954 h 606761"/>
                <a:gd name="connsiteX19" fmla="*/ 395004 w 607614"/>
                <a:gd name="connsiteY19" fmla="*/ 555954 h 606761"/>
                <a:gd name="connsiteX20" fmla="*/ 334206 w 607614"/>
                <a:gd name="connsiteY20" fmla="*/ 536216 h 606761"/>
                <a:gd name="connsiteX21" fmla="*/ 374413 w 607614"/>
                <a:gd name="connsiteY21" fmla="*/ 536216 h 606761"/>
                <a:gd name="connsiteX22" fmla="*/ 374413 w 607614"/>
                <a:gd name="connsiteY22" fmla="*/ 555954 h 606761"/>
                <a:gd name="connsiteX23" fmla="*/ 334206 w 607614"/>
                <a:gd name="connsiteY23" fmla="*/ 555954 h 606761"/>
                <a:gd name="connsiteX24" fmla="*/ 142022 w 607614"/>
                <a:gd name="connsiteY24" fmla="*/ 505890 h 606761"/>
                <a:gd name="connsiteX25" fmla="*/ 142022 w 607614"/>
                <a:gd name="connsiteY25" fmla="*/ 536227 h 606761"/>
                <a:gd name="connsiteX26" fmla="*/ 243033 w 607614"/>
                <a:gd name="connsiteY26" fmla="*/ 536227 h 606761"/>
                <a:gd name="connsiteX27" fmla="*/ 243033 w 607614"/>
                <a:gd name="connsiteY27" fmla="*/ 505890 h 606761"/>
                <a:gd name="connsiteX28" fmla="*/ 20506 w 607614"/>
                <a:gd name="connsiteY28" fmla="*/ 505890 h 606761"/>
                <a:gd name="connsiteX29" fmla="*/ 20506 w 607614"/>
                <a:gd name="connsiteY29" fmla="*/ 536227 h 606761"/>
                <a:gd name="connsiteX30" fmla="*/ 121517 w 607614"/>
                <a:gd name="connsiteY30" fmla="*/ 536227 h 606761"/>
                <a:gd name="connsiteX31" fmla="*/ 121517 w 607614"/>
                <a:gd name="connsiteY31" fmla="*/ 505890 h 606761"/>
                <a:gd name="connsiteX32" fmla="*/ 516478 w 607614"/>
                <a:gd name="connsiteY32" fmla="*/ 495278 h 606761"/>
                <a:gd name="connsiteX33" fmla="*/ 556685 w 607614"/>
                <a:gd name="connsiteY33" fmla="*/ 495278 h 606761"/>
                <a:gd name="connsiteX34" fmla="*/ 556685 w 607614"/>
                <a:gd name="connsiteY34" fmla="*/ 515747 h 606761"/>
                <a:gd name="connsiteX35" fmla="*/ 516478 w 607614"/>
                <a:gd name="connsiteY35" fmla="*/ 515747 h 606761"/>
                <a:gd name="connsiteX36" fmla="*/ 455680 w 607614"/>
                <a:gd name="connsiteY36" fmla="*/ 495278 h 606761"/>
                <a:gd name="connsiteX37" fmla="*/ 496009 w 607614"/>
                <a:gd name="connsiteY37" fmla="*/ 495278 h 606761"/>
                <a:gd name="connsiteX38" fmla="*/ 496009 w 607614"/>
                <a:gd name="connsiteY38" fmla="*/ 515747 h 606761"/>
                <a:gd name="connsiteX39" fmla="*/ 455680 w 607614"/>
                <a:gd name="connsiteY39" fmla="*/ 515747 h 606761"/>
                <a:gd name="connsiteX40" fmla="*/ 395004 w 607614"/>
                <a:gd name="connsiteY40" fmla="*/ 495278 h 606761"/>
                <a:gd name="connsiteX41" fmla="*/ 435211 w 607614"/>
                <a:gd name="connsiteY41" fmla="*/ 495278 h 606761"/>
                <a:gd name="connsiteX42" fmla="*/ 435211 w 607614"/>
                <a:gd name="connsiteY42" fmla="*/ 515747 h 606761"/>
                <a:gd name="connsiteX43" fmla="*/ 395004 w 607614"/>
                <a:gd name="connsiteY43" fmla="*/ 515747 h 606761"/>
                <a:gd name="connsiteX44" fmla="*/ 334206 w 607614"/>
                <a:gd name="connsiteY44" fmla="*/ 495278 h 606761"/>
                <a:gd name="connsiteX45" fmla="*/ 374413 w 607614"/>
                <a:gd name="connsiteY45" fmla="*/ 495278 h 606761"/>
                <a:gd name="connsiteX46" fmla="*/ 374413 w 607614"/>
                <a:gd name="connsiteY46" fmla="*/ 515747 h 606761"/>
                <a:gd name="connsiteX47" fmla="*/ 334206 w 607614"/>
                <a:gd name="connsiteY47" fmla="*/ 515747 h 606761"/>
                <a:gd name="connsiteX48" fmla="*/ 142022 w 607614"/>
                <a:gd name="connsiteY48" fmla="*/ 455075 h 606761"/>
                <a:gd name="connsiteX49" fmla="*/ 142022 w 607614"/>
                <a:gd name="connsiteY49" fmla="*/ 485412 h 606761"/>
                <a:gd name="connsiteX50" fmla="*/ 243033 w 607614"/>
                <a:gd name="connsiteY50" fmla="*/ 485412 h 606761"/>
                <a:gd name="connsiteX51" fmla="*/ 243033 w 607614"/>
                <a:gd name="connsiteY51" fmla="*/ 455075 h 606761"/>
                <a:gd name="connsiteX52" fmla="*/ 20506 w 607614"/>
                <a:gd name="connsiteY52" fmla="*/ 455075 h 606761"/>
                <a:gd name="connsiteX53" fmla="*/ 20506 w 607614"/>
                <a:gd name="connsiteY53" fmla="*/ 485412 h 606761"/>
                <a:gd name="connsiteX54" fmla="*/ 121517 w 607614"/>
                <a:gd name="connsiteY54" fmla="*/ 485412 h 606761"/>
                <a:gd name="connsiteX55" fmla="*/ 121517 w 607614"/>
                <a:gd name="connsiteY55" fmla="*/ 455075 h 606761"/>
                <a:gd name="connsiteX56" fmla="*/ 516478 w 607614"/>
                <a:gd name="connsiteY56" fmla="*/ 455071 h 606761"/>
                <a:gd name="connsiteX57" fmla="*/ 556685 w 607614"/>
                <a:gd name="connsiteY57" fmla="*/ 455071 h 606761"/>
                <a:gd name="connsiteX58" fmla="*/ 556685 w 607614"/>
                <a:gd name="connsiteY58" fmla="*/ 475540 h 606761"/>
                <a:gd name="connsiteX59" fmla="*/ 516478 w 607614"/>
                <a:gd name="connsiteY59" fmla="*/ 475540 h 606761"/>
                <a:gd name="connsiteX60" fmla="*/ 455680 w 607614"/>
                <a:gd name="connsiteY60" fmla="*/ 455071 h 606761"/>
                <a:gd name="connsiteX61" fmla="*/ 496009 w 607614"/>
                <a:gd name="connsiteY61" fmla="*/ 455071 h 606761"/>
                <a:gd name="connsiteX62" fmla="*/ 496009 w 607614"/>
                <a:gd name="connsiteY62" fmla="*/ 475540 h 606761"/>
                <a:gd name="connsiteX63" fmla="*/ 455680 w 607614"/>
                <a:gd name="connsiteY63" fmla="*/ 475540 h 606761"/>
                <a:gd name="connsiteX64" fmla="*/ 395004 w 607614"/>
                <a:gd name="connsiteY64" fmla="*/ 455071 h 606761"/>
                <a:gd name="connsiteX65" fmla="*/ 435211 w 607614"/>
                <a:gd name="connsiteY65" fmla="*/ 455071 h 606761"/>
                <a:gd name="connsiteX66" fmla="*/ 435211 w 607614"/>
                <a:gd name="connsiteY66" fmla="*/ 475540 h 606761"/>
                <a:gd name="connsiteX67" fmla="*/ 395004 w 607614"/>
                <a:gd name="connsiteY67" fmla="*/ 475540 h 606761"/>
                <a:gd name="connsiteX68" fmla="*/ 334206 w 607614"/>
                <a:gd name="connsiteY68" fmla="*/ 455071 h 606761"/>
                <a:gd name="connsiteX69" fmla="*/ 374413 w 607614"/>
                <a:gd name="connsiteY69" fmla="*/ 455071 h 606761"/>
                <a:gd name="connsiteX70" fmla="*/ 374413 w 607614"/>
                <a:gd name="connsiteY70" fmla="*/ 475540 h 606761"/>
                <a:gd name="connsiteX71" fmla="*/ 334206 w 607614"/>
                <a:gd name="connsiteY71" fmla="*/ 475540 h 606761"/>
                <a:gd name="connsiteX72" fmla="*/ 516478 w 607614"/>
                <a:gd name="connsiteY72" fmla="*/ 414864 h 606761"/>
                <a:gd name="connsiteX73" fmla="*/ 556685 w 607614"/>
                <a:gd name="connsiteY73" fmla="*/ 414864 h 606761"/>
                <a:gd name="connsiteX74" fmla="*/ 556685 w 607614"/>
                <a:gd name="connsiteY74" fmla="*/ 434602 h 606761"/>
                <a:gd name="connsiteX75" fmla="*/ 516478 w 607614"/>
                <a:gd name="connsiteY75" fmla="*/ 434602 h 606761"/>
                <a:gd name="connsiteX76" fmla="*/ 455680 w 607614"/>
                <a:gd name="connsiteY76" fmla="*/ 414864 h 606761"/>
                <a:gd name="connsiteX77" fmla="*/ 496009 w 607614"/>
                <a:gd name="connsiteY77" fmla="*/ 414864 h 606761"/>
                <a:gd name="connsiteX78" fmla="*/ 496009 w 607614"/>
                <a:gd name="connsiteY78" fmla="*/ 434602 h 606761"/>
                <a:gd name="connsiteX79" fmla="*/ 455680 w 607614"/>
                <a:gd name="connsiteY79" fmla="*/ 434602 h 606761"/>
                <a:gd name="connsiteX80" fmla="*/ 395004 w 607614"/>
                <a:gd name="connsiteY80" fmla="*/ 414864 h 606761"/>
                <a:gd name="connsiteX81" fmla="*/ 435211 w 607614"/>
                <a:gd name="connsiteY81" fmla="*/ 414864 h 606761"/>
                <a:gd name="connsiteX82" fmla="*/ 435211 w 607614"/>
                <a:gd name="connsiteY82" fmla="*/ 434602 h 606761"/>
                <a:gd name="connsiteX83" fmla="*/ 395004 w 607614"/>
                <a:gd name="connsiteY83" fmla="*/ 434602 h 606761"/>
                <a:gd name="connsiteX84" fmla="*/ 334206 w 607614"/>
                <a:gd name="connsiteY84" fmla="*/ 414864 h 606761"/>
                <a:gd name="connsiteX85" fmla="*/ 374413 w 607614"/>
                <a:gd name="connsiteY85" fmla="*/ 414864 h 606761"/>
                <a:gd name="connsiteX86" fmla="*/ 374413 w 607614"/>
                <a:gd name="connsiteY86" fmla="*/ 434602 h 606761"/>
                <a:gd name="connsiteX87" fmla="*/ 334206 w 607614"/>
                <a:gd name="connsiteY87" fmla="*/ 434602 h 606761"/>
                <a:gd name="connsiteX88" fmla="*/ 20506 w 607614"/>
                <a:gd name="connsiteY88" fmla="*/ 404260 h 606761"/>
                <a:gd name="connsiteX89" fmla="*/ 20506 w 607614"/>
                <a:gd name="connsiteY89" fmla="*/ 434597 h 606761"/>
                <a:gd name="connsiteX90" fmla="*/ 121517 w 607614"/>
                <a:gd name="connsiteY90" fmla="*/ 434597 h 606761"/>
                <a:gd name="connsiteX91" fmla="*/ 121517 w 607614"/>
                <a:gd name="connsiteY91" fmla="*/ 404260 h 606761"/>
                <a:gd name="connsiteX92" fmla="*/ 516478 w 607614"/>
                <a:gd name="connsiteY92" fmla="*/ 373926 h 606761"/>
                <a:gd name="connsiteX93" fmla="*/ 556685 w 607614"/>
                <a:gd name="connsiteY93" fmla="*/ 373926 h 606761"/>
                <a:gd name="connsiteX94" fmla="*/ 556685 w 607614"/>
                <a:gd name="connsiteY94" fmla="*/ 394395 h 606761"/>
                <a:gd name="connsiteX95" fmla="*/ 516478 w 607614"/>
                <a:gd name="connsiteY95" fmla="*/ 394395 h 606761"/>
                <a:gd name="connsiteX96" fmla="*/ 455680 w 607614"/>
                <a:gd name="connsiteY96" fmla="*/ 373926 h 606761"/>
                <a:gd name="connsiteX97" fmla="*/ 496009 w 607614"/>
                <a:gd name="connsiteY97" fmla="*/ 373926 h 606761"/>
                <a:gd name="connsiteX98" fmla="*/ 496009 w 607614"/>
                <a:gd name="connsiteY98" fmla="*/ 394395 h 606761"/>
                <a:gd name="connsiteX99" fmla="*/ 455680 w 607614"/>
                <a:gd name="connsiteY99" fmla="*/ 394395 h 606761"/>
                <a:gd name="connsiteX100" fmla="*/ 395004 w 607614"/>
                <a:gd name="connsiteY100" fmla="*/ 373926 h 606761"/>
                <a:gd name="connsiteX101" fmla="*/ 435211 w 607614"/>
                <a:gd name="connsiteY101" fmla="*/ 373926 h 606761"/>
                <a:gd name="connsiteX102" fmla="*/ 435211 w 607614"/>
                <a:gd name="connsiteY102" fmla="*/ 394395 h 606761"/>
                <a:gd name="connsiteX103" fmla="*/ 395004 w 607614"/>
                <a:gd name="connsiteY103" fmla="*/ 394395 h 606761"/>
                <a:gd name="connsiteX104" fmla="*/ 334206 w 607614"/>
                <a:gd name="connsiteY104" fmla="*/ 373926 h 606761"/>
                <a:gd name="connsiteX105" fmla="*/ 374413 w 607614"/>
                <a:gd name="connsiteY105" fmla="*/ 373926 h 606761"/>
                <a:gd name="connsiteX106" fmla="*/ 374413 w 607614"/>
                <a:gd name="connsiteY106" fmla="*/ 394395 h 606761"/>
                <a:gd name="connsiteX107" fmla="*/ 334206 w 607614"/>
                <a:gd name="connsiteY107" fmla="*/ 394395 h 606761"/>
                <a:gd name="connsiteX108" fmla="*/ 20506 w 607614"/>
                <a:gd name="connsiteY108" fmla="*/ 354204 h 606761"/>
                <a:gd name="connsiteX109" fmla="*/ 20506 w 607614"/>
                <a:gd name="connsiteY109" fmla="*/ 384541 h 606761"/>
                <a:gd name="connsiteX110" fmla="*/ 121517 w 607614"/>
                <a:gd name="connsiteY110" fmla="*/ 384541 h 606761"/>
                <a:gd name="connsiteX111" fmla="*/ 121517 w 607614"/>
                <a:gd name="connsiteY111" fmla="*/ 354204 h 606761"/>
                <a:gd name="connsiteX112" fmla="*/ 506609 w 607614"/>
                <a:gd name="connsiteY112" fmla="*/ 323850 h 606761"/>
                <a:gd name="connsiteX113" fmla="*/ 536947 w 607614"/>
                <a:gd name="connsiteY113" fmla="*/ 323850 h 606761"/>
                <a:gd name="connsiteX114" fmla="*/ 536947 w 607614"/>
                <a:gd name="connsiteY114" fmla="*/ 343588 h 606761"/>
                <a:gd name="connsiteX115" fmla="*/ 506609 w 607614"/>
                <a:gd name="connsiteY115" fmla="*/ 343588 h 606761"/>
                <a:gd name="connsiteX116" fmla="*/ 455680 w 607614"/>
                <a:gd name="connsiteY116" fmla="*/ 323850 h 606761"/>
                <a:gd name="connsiteX117" fmla="*/ 486140 w 607614"/>
                <a:gd name="connsiteY117" fmla="*/ 323850 h 606761"/>
                <a:gd name="connsiteX118" fmla="*/ 486140 w 607614"/>
                <a:gd name="connsiteY118" fmla="*/ 343588 h 606761"/>
                <a:gd name="connsiteX119" fmla="*/ 455680 w 607614"/>
                <a:gd name="connsiteY119" fmla="*/ 343588 h 606761"/>
                <a:gd name="connsiteX120" fmla="*/ 404873 w 607614"/>
                <a:gd name="connsiteY120" fmla="*/ 323850 h 606761"/>
                <a:gd name="connsiteX121" fmla="*/ 435211 w 607614"/>
                <a:gd name="connsiteY121" fmla="*/ 323850 h 606761"/>
                <a:gd name="connsiteX122" fmla="*/ 435211 w 607614"/>
                <a:gd name="connsiteY122" fmla="*/ 343588 h 606761"/>
                <a:gd name="connsiteX123" fmla="*/ 404873 w 607614"/>
                <a:gd name="connsiteY123" fmla="*/ 343588 h 606761"/>
                <a:gd name="connsiteX124" fmla="*/ 354675 w 607614"/>
                <a:gd name="connsiteY124" fmla="*/ 323850 h 606761"/>
                <a:gd name="connsiteX125" fmla="*/ 385135 w 607614"/>
                <a:gd name="connsiteY125" fmla="*/ 323850 h 606761"/>
                <a:gd name="connsiteX126" fmla="*/ 385135 w 607614"/>
                <a:gd name="connsiteY126" fmla="*/ 343588 h 606761"/>
                <a:gd name="connsiteX127" fmla="*/ 354675 w 607614"/>
                <a:gd name="connsiteY127" fmla="*/ 343588 h 606761"/>
                <a:gd name="connsiteX128" fmla="*/ 20506 w 607614"/>
                <a:gd name="connsiteY128" fmla="*/ 303389 h 606761"/>
                <a:gd name="connsiteX129" fmla="*/ 20506 w 607614"/>
                <a:gd name="connsiteY129" fmla="*/ 333726 h 606761"/>
                <a:gd name="connsiteX130" fmla="*/ 121517 w 607614"/>
                <a:gd name="connsiteY130" fmla="*/ 333726 h 606761"/>
                <a:gd name="connsiteX131" fmla="*/ 121517 w 607614"/>
                <a:gd name="connsiteY131" fmla="*/ 303389 h 606761"/>
                <a:gd name="connsiteX132" fmla="*/ 303785 w 607614"/>
                <a:gd name="connsiteY132" fmla="*/ 303374 h 606761"/>
                <a:gd name="connsiteX133" fmla="*/ 303785 w 607614"/>
                <a:gd name="connsiteY133" fmla="*/ 586283 h 606761"/>
                <a:gd name="connsiteX134" fmla="*/ 587106 w 607614"/>
                <a:gd name="connsiteY134" fmla="*/ 586283 h 606761"/>
                <a:gd name="connsiteX135" fmla="*/ 587106 w 607614"/>
                <a:gd name="connsiteY135" fmla="*/ 303374 h 606761"/>
                <a:gd name="connsiteX136" fmla="*/ 9873 w 607614"/>
                <a:gd name="connsiteY136" fmla="*/ 282911 h 606761"/>
                <a:gd name="connsiteX137" fmla="*/ 131390 w 607614"/>
                <a:gd name="connsiteY137" fmla="*/ 282911 h 606761"/>
                <a:gd name="connsiteX138" fmla="*/ 142022 w 607614"/>
                <a:gd name="connsiteY138" fmla="*/ 293529 h 606761"/>
                <a:gd name="connsiteX139" fmla="*/ 142022 w 607614"/>
                <a:gd name="connsiteY139" fmla="*/ 343586 h 606761"/>
                <a:gd name="connsiteX140" fmla="*/ 142022 w 607614"/>
                <a:gd name="connsiteY140" fmla="*/ 394401 h 606761"/>
                <a:gd name="connsiteX141" fmla="*/ 142022 w 607614"/>
                <a:gd name="connsiteY141" fmla="*/ 434597 h 606761"/>
                <a:gd name="connsiteX142" fmla="*/ 252906 w 607614"/>
                <a:gd name="connsiteY142" fmla="*/ 434597 h 606761"/>
                <a:gd name="connsiteX143" fmla="*/ 263539 w 607614"/>
                <a:gd name="connsiteY143" fmla="*/ 445215 h 606761"/>
                <a:gd name="connsiteX144" fmla="*/ 263539 w 607614"/>
                <a:gd name="connsiteY144" fmla="*/ 495272 h 606761"/>
                <a:gd name="connsiteX145" fmla="*/ 263539 w 607614"/>
                <a:gd name="connsiteY145" fmla="*/ 546087 h 606761"/>
                <a:gd name="connsiteX146" fmla="*/ 263539 w 607614"/>
                <a:gd name="connsiteY146" fmla="*/ 596902 h 606761"/>
                <a:gd name="connsiteX147" fmla="*/ 252906 w 607614"/>
                <a:gd name="connsiteY147" fmla="*/ 606761 h 606761"/>
                <a:gd name="connsiteX148" fmla="*/ 131390 w 607614"/>
                <a:gd name="connsiteY148" fmla="*/ 606761 h 606761"/>
                <a:gd name="connsiteX149" fmla="*/ 9873 w 607614"/>
                <a:gd name="connsiteY149" fmla="*/ 606761 h 606761"/>
                <a:gd name="connsiteX150" fmla="*/ 0 w 607614"/>
                <a:gd name="connsiteY150" fmla="*/ 596902 h 606761"/>
                <a:gd name="connsiteX151" fmla="*/ 0 w 607614"/>
                <a:gd name="connsiteY151" fmla="*/ 546087 h 606761"/>
                <a:gd name="connsiteX152" fmla="*/ 0 w 607614"/>
                <a:gd name="connsiteY152" fmla="*/ 495272 h 606761"/>
                <a:gd name="connsiteX153" fmla="*/ 0 w 607614"/>
                <a:gd name="connsiteY153" fmla="*/ 445215 h 606761"/>
                <a:gd name="connsiteX154" fmla="*/ 0 w 607614"/>
                <a:gd name="connsiteY154" fmla="*/ 394401 h 606761"/>
                <a:gd name="connsiteX155" fmla="*/ 0 w 607614"/>
                <a:gd name="connsiteY155" fmla="*/ 343586 h 606761"/>
                <a:gd name="connsiteX156" fmla="*/ 0 w 607614"/>
                <a:gd name="connsiteY156" fmla="*/ 293529 h 606761"/>
                <a:gd name="connsiteX157" fmla="*/ 9873 w 607614"/>
                <a:gd name="connsiteY157" fmla="*/ 282911 h 606761"/>
                <a:gd name="connsiteX158" fmla="*/ 445811 w 607614"/>
                <a:gd name="connsiteY158" fmla="*/ 242704 h 606761"/>
                <a:gd name="connsiteX159" fmla="*/ 476271 w 607614"/>
                <a:gd name="connsiteY159" fmla="*/ 242704 h 606761"/>
                <a:gd name="connsiteX160" fmla="*/ 476271 w 607614"/>
                <a:gd name="connsiteY160" fmla="*/ 263173 h 606761"/>
                <a:gd name="connsiteX161" fmla="*/ 445811 w 607614"/>
                <a:gd name="connsiteY161" fmla="*/ 263173 h 606761"/>
                <a:gd name="connsiteX162" fmla="*/ 303785 w 607614"/>
                <a:gd name="connsiteY162" fmla="*/ 222217 h 606761"/>
                <a:gd name="connsiteX163" fmla="*/ 303785 w 607614"/>
                <a:gd name="connsiteY163" fmla="*/ 242696 h 606761"/>
                <a:gd name="connsiteX164" fmla="*/ 425317 w 607614"/>
                <a:gd name="connsiteY164" fmla="*/ 242696 h 606761"/>
                <a:gd name="connsiteX165" fmla="*/ 425317 w 607614"/>
                <a:gd name="connsiteY165" fmla="*/ 263175 h 606761"/>
                <a:gd name="connsiteX166" fmla="*/ 303785 w 607614"/>
                <a:gd name="connsiteY166" fmla="*/ 263175 h 606761"/>
                <a:gd name="connsiteX167" fmla="*/ 303785 w 607614"/>
                <a:gd name="connsiteY167" fmla="*/ 282895 h 606761"/>
                <a:gd name="connsiteX168" fmla="*/ 587106 w 607614"/>
                <a:gd name="connsiteY168" fmla="*/ 282895 h 606761"/>
                <a:gd name="connsiteX169" fmla="*/ 587106 w 607614"/>
                <a:gd name="connsiteY169" fmla="*/ 222217 h 606761"/>
                <a:gd name="connsiteX170" fmla="*/ 293911 w 607614"/>
                <a:gd name="connsiteY170" fmla="*/ 202497 h 606761"/>
                <a:gd name="connsiteX171" fmla="*/ 597740 w 607614"/>
                <a:gd name="connsiteY171" fmla="*/ 202497 h 606761"/>
                <a:gd name="connsiteX172" fmla="*/ 607614 w 607614"/>
                <a:gd name="connsiteY172" fmla="*/ 212357 h 606761"/>
                <a:gd name="connsiteX173" fmla="*/ 607614 w 607614"/>
                <a:gd name="connsiteY173" fmla="*/ 596901 h 606761"/>
                <a:gd name="connsiteX174" fmla="*/ 597740 w 607614"/>
                <a:gd name="connsiteY174" fmla="*/ 606761 h 606761"/>
                <a:gd name="connsiteX175" fmla="*/ 293911 w 607614"/>
                <a:gd name="connsiteY175" fmla="*/ 606761 h 606761"/>
                <a:gd name="connsiteX176" fmla="*/ 283277 w 607614"/>
                <a:gd name="connsiteY176" fmla="*/ 596901 h 606761"/>
                <a:gd name="connsiteX177" fmla="*/ 283277 w 607614"/>
                <a:gd name="connsiteY177" fmla="*/ 212357 h 606761"/>
                <a:gd name="connsiteX178" fmla="*/ 293911 w 607614"/>
                <a:gd name="connsiteY178" fmla="*/ 202497 h 606761"/>
                <a:gd name="connsiteX179" fmla="*/ 273408 w 607614"/>
                <a:gd name="connsiteY179" fmla="*/ 100883 h 606761"/>
                <a:gd name="connsiteX180" fmla="*/ 455680 w 607614"/>
                <a:gd name="connsiteY180" fmla="*/ 100883 h 606761"/>
                <a:gd name="connsiteX181" fmla="*/ 455680 w 607614"/>
                <a:gd name="connsiteY181" fmla="*/ 121352 h 606761"/>
                <a:gd name="connsiteX182" fmla="*/ 273408 w 607614"/>
                <a:gd name="connsiteY182" fmla="*/ 121352 h 606761"/>
                <a:gd name="connsiteX183" fmla="*/ 385135 w 607614"/>
                <a:gd name="connsiteY183" fmla="*/ 50807 h 606761"/>
                <a:gd name="connsiteX184" fmla="*/ 455680 w 607614"/>
                <a:gd name="connsiteY184" fmla="*/ 50807 h 606761"/>
                <a:gd name="connsiteX185" fmla="*/ 455680 w 607614"/>
                <a:gd name="connsiteY185" fmla="*/ 70545 h 606761"/>
                <a:gd name="connsiteX186" fmla="*/ 385135 w 607614"/>
                <a:gd name="connsiteY186" fmla="*/ 70545 h 606761"/>
                <a:gd name="connsiteX187" fmla="*/ 121525 w 607614"/>
                <a:gd name="connsiteY187" fmla="*/ 34130 h 606761"/>
                <a:gd name="connsiteX188" fmla="*/ 78232 w 607614"/>
                <a:gd name="connsiteY188" fmla="*/ 78120 h 606761"/>
                <a:gd name="connsiteX189" fmla="*/ 34179 w 607614"/>
                <a:gd name="connsiteY189" fmla="*/ 121352 h 606761"/>
                <a:gd name="connsiteX190" fmla="*/ 121525 w 607614"/>
                <a:gd name="connsiteY190" fmla="*/ 121352 h 606761"/>
                <a:gd name="connsiteX191" fmla="*/ 131399 w 607614"/>
                <a:gd name="connsiteY191" fmla="*/ 0 h 606761"/>
                <a:gd name="connsiteX192" fmla="*/ 495976 w 607614"/>
                <a:gd name="connsiteY192" fmla="*/ 0 h 606761"/>
                <a:gd name="connsiteX193" fmla="*/ 506609 w 607614"/>
                <a:gd name="connsiteY193" fmla="*/ 9860 h 606761"/>
                <a:gd name="connsiteX194" fmla="*/ 506609 w 607614"/>
                <a:gd name="connsiteY194" fmla="*/ 161550 h 606761"/>
                <a:gd name="connsiteX195" fmla="*/ 486102 w 607614"/>
                <a:gd name="connsiteY195" fmla="*/ 161550 h 606761"/>
                <a:gd name="connsiteX196" fmla="*/ 486102 w 607614"/>
                <a:gd name="connsiteY196" fmla="*/ 20478 h 606761"/>
                <a:gd name="connsiteX197" fmla="*/ 142033 w 607614"/>
                <a:gd name="connsiteY197" fmla="*/ 20478 h 606761"/>
                <a:gd name="connsiteX198" fmla="*/ 142033 w 607614"/>
                <a:gd name="connsiteY198" fmla="*/ 131212 h 606761"/>
                <a:gd name="connsiteX199" fmla="*/ 131399 w 607614"/>
                <a:gd name="connsiteY199" fmla="*/ 141830 h 606761"/>
                <a:gd name="connsiteX200" fmla="*/ 20507 w 607614"/>
                <a:gd name="connsiteY200" fmla="*/ 141830 h 606761"/>
                <a:gd name="connsiteX201" fmla="*/ 20507 w 607614"/>
                <a:gd name="connsiteY201" fmla="*/ 242704 h 606761"/>
                <a:gd name="connsiteX202" fmla="*/ 0 w 607614"/>
                <a:gd name="connsiteY202" fmla="*/ 242704 h 606761"/>
                <a:gd name="connsiteX203" fmla="*/ 0 w 607614"/>
                <a:gd name="connsiteY203" fmla="*/ 131212 h 606761"/>
                <a:gd name="connsiteX204" fmla="*/ 760 w 607614"/>
                <a:gd name="connsiteY204" fmla="*/ 128178 h 606761"/>
                <a:gd name="connsiteX205" fmla="*/ 760 w 607614"/>
                <a:gd name="connsiteY205" fmla="*/ 127419 h 606761"/>
                <a:gd name="connsiteX206" fmla="*/ 3038 w 607614"/>
                <a:gd name="connsiteY206" fmla="*/ 124386 h 606761"/>
                <a:gd name="connsiteX207" fmla="*/ 124564 w 607614"/>
                <a:gd name="connsiteY207" fmla="*/ 3034 h 606761"/>
                <a:gd name="connsiteX208" fmla="*/ 127602 w 607614"/>
                <a:gd name="connsiteY208" fmla="*/ 758 h 606761"/>
                <a:gd name="connsiteX209" fmla="*/ 128361 w 607614"/>
                <a:gd name="connsiteY209" fmla="*/ 758 h 606761"/>
                <a:gd name="connsiteX210" fmla="*/ 131399 w 607614"/>
                <a:gd name="connsiteY210" fmla="*/ 0 h 6067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Lst>
              <a:rect l="l" t="t" r="r" b="b"/>
              <a:pathLst>
                <a:path w="607614" h="606761">
                  <a:moveTo>
                    <a:pt x="142022" y="555946"/>
                  </a:moveTo>
                  <a:lnTo>
                    <a:pt x="142022" y="586284"/>
                  </a:lnTo>
                  <a:lnTo>
                    <a:pt x="243033" y="586284"/>
                  </a:lnTo>
                  <a:lnTo>
                    <a:pt x="243033" y="555946"/>
                  </a:lnTo>
                  <a:close/>
                  <a:moveTo>
                    <a:pt x="20506" y="555946"/>
                  </a:moveTo>
                  <a:lnTo>
                    <a:pt x="20506" y="586284"/>
                  </a:lnTo>
                  <a:lnTo>
                    <a:pt x="121517" y="586284"/>
                  </a:lnTo>
                  <a:lnTo>
                    <a:pt x="121517" y="555946"/>
                  </a:lnTo>
                  <a:close/>
                  <a:moveTo>
                    <a:pt x="516478" y="536216"/>
                  </a:moveTo>
                  <a:lnTo>
                    <a:pt x="556685" y="536216"/>
                  </a:lnTo>
                  <a:lnTo>
                    <a:pt x="556685" y="555954"/>
                  </a:lnTo>
                  <a:lnTo>
                    <a:pt x="516478" y="555954"/>
                  </a:lnTo>
                  <a:close/>
                  <a:moveTo>
                    <a:pt x="455680" y="536216"/>
                  </a:moveTo>
                  <a:lnTo>
                    <a:pt x="496009" y="536216"/>
                  </a:lnTo>
                  <a:lnTo>
                    <a:pt x="496009" y="555954"/>
                  </a:lnTo>
                  <a:lnTo>
                    <a:pt x="455680" y="555954"/>
                  </a:lnTo>
                  <a:close/>
                  <a:moveTo>
                    <a:pt x="395004" y="536216"/>
                  </a:moveTo>
                  <a:lnTo>
                    <a:pt x="435211" y="536216"/>
                  </a:lnTo>
                  <a:lnTo>
                    <a:pt x="435211" y="555954"/>
                  </a:lnTo>
                  <a:lnTo>
                    <a:pt x="395004" y="555954"/>
                  </a:lnTo>
                  <a:close/>
                  <a:moveTo>
                    <a:pt x="334206" y="536216"/>
                  </a:moveTo>
                  <a:lnTo>
                    <a:pt x="374413" y="536216"/>
                  </a:lnTo>
                  <a:lnTo>
                    <a:pt x="374413" y="555954"/>
                  </a:lnTo>
                  <a:lnTo>
                    <a:pt x="334206" y="555954"/>
                  </a:lnTo>
                  <a:close/>
                  <a:moveTo>
                    <a:pt x="142022" y="505890"/>
                  </a:moveTo>
                  <a:lnTo>
                    <a:pt x="142022" y="536227"/>
                  </a:lnTo>
                  <a:lnTo>
                    <a:pt x="243033" y="536227"/>
                  </a:lnTo>
                  <a:lnTo>
                    <a:pt x="243033" y="505890"/>
                  </a:lnTo>
                  <a:close/>
                  <a:moveTo>
                    <a:pt x="20506" y="505890"/>
                  </a:moveTo>
                  <a:lnTo>
                    <a:pt x="20506" y="536227"/>
                  </a:lnTo>
                  <a:lnTo>
                    <a:pt x="121517" y="536227"/>
                  </a:lnTo>
                  <a:lnTo>
                    <a:pt x="121517" y="505890"/>
                  </a:lnTo>
                  <a:close/>
                  <a:moveTo>
                    <a:pt x="516478" y="495278"/>
                  </a:moveTo>
                  <a:lnTo>
                    <a:pt x="556685" y="495278"/>
                  </a:lnTo>
                  <a:lnTo>
                    <a:pt x="556685" y="515747"/>
                  </a:lnTo>
                  <a:lnTo>
                    <a:pt x="516478" y="515747"/>
                  </a:lnTo>
                  <a:close/>
                  <a:moveTo>
                    <a:pt x="455680" y="495278"/>
                  </a:moveTo>
                  <a:lnTo>
                    <a:pt x="496009" y="495278"/>
                  </a:lnTo>
                  <a:lnTo>
                    <a:pt x="496009" y="515747"/>
                  </a:lnTo>
                  <a:lnTo>
                    <a:pt x="455680" y="515747"/>
                  </a:lnTo>
                  <a:close/>
                  <a:moveTo>
                    <a:pt x="395004" y="495278"/>
                  </a:moveTo>
                  <a:lnTo>
                    <a:pt x="435211" y="495278"/>
                  </a:lnTo>
                  <a:lnTo>
                    <a:pt x="435211" y="515747"/>
                  </a:lnTo>
                  <a:lnTo>
                    <a:pt x="395004" y="515747"/>
                  </a:lnTo>
                  <a:close/>
                  <a:moveTo>
                    <a:pt x="334206" y="495278"/>
                  </a:moveTo>
                  <a:lnTo>
                    <a:pt x="374413" y="495278"/>
                  </a:lnTo>
                  <a:lnTo>
                    <a:pt x="374413" y="515747"/>
                  </a:lnTo>
                  <a:lnTo>
                    <a:pt x="334206" y="515747"/>
                  </a:lnTo>
                  <a:close/>
                  <a:moveTo>
                    <a:pt x="142022" y="455075"/>
                  </a:moveTo>
                  <a:lnTo>
                    <a:pt x="142022" y="485412"/>
                  </a:lnTo>
                  <a:lnTo>
                    <a:pt x="243033" y="485412"/>
                  </a:lnTo>
                  <a:lnTo>
                    <a:pt x="243033" y="455075"/>
                  </a:lnTo>
                  <a:close/>
                  <a:moveTo>
                    <a:pt x="20506" y="455075"/>
                  </a:moveTo>
                  <a:lnTo>
                    <a:pt x="20506" y="485412"/>
                  </a:lnTo>
                  <a:lnTo>
                    <a:pt x="121517" y="485412"/>
                  </a:lnTo>
                  <a:lnTo>
                    <a:pt x="121517" y="455075"/>
                  </a:lnTo>
                  <a:close/>
                  <a:moveTo>
                    <a:pt x="516478" y="455071"/>
                  </a:moveTo>
                  <a:lnTo>
                    <a:pt x="556685" y="455071"/>
                  </a:lnTo>
                  <a:lnTo>
                    <a:pt x="556685" y="475540"/>
                  </a:lnTo>
                  <a:lnTo>
                    <a:pt x="516478" y="475540"/>
                  </a:lnTo>
                  <a:close/>
                  <a:moveTo>
                    <a:pt x="455680" y="455071"/>
                  </a:moveTo>
                  <a:lnTo>
                    <a:pt x="496009" y="455071"/>
                  </a:lnTo>
                  <a:lnTo>
                    <a:pt x="496009" y="475540"/>
                  </a:lnTo>
                  <a:lnTo>
                    <a:pt x="455680" y="475540"/>
                  </a:lnTo>
                  <a:close/>
                  <a:moveTo>
                    <a:pt x="395004" y="455071"/>
                  </a:moveTo>
                  <a:lnTo>
                    <a:pt x="435211" y="455071"/>
                  </a:lnTo>
                  <a:lnTo>
                    <a:pt x="435211" y="475540"/>
                  </a:lnTo>
                  <a:lnTo>
                    <a:pt x="395004" y="475540"/>
                  </a:lnTo>
                  <a:close/>
                  <a:moveTo>
                    <a:pt x="334206" y="455071"/>
                  </a:moveTo>
                  <a:lnTo>
                    <a:pt x="374413" y="455071"/>
                  </a:lnTo>
                  <a:lnTo>
                    <a:pt x="374413" y="475540"/>
                  </a:lnTo>
                  <a:lnTo>
                    <a:pt x="334206" y="475540"/>
                  </a:lnTo>
                  <a:close/>
                  <a:moveTo>
                    <a:pt x="516478" y="414864"/>
                  </a:moveTo>
                  <a:lnTo>
                    <a:pt x="556685" y="414864"/>
                  </a:lnTo>
                  <a:lnTo>
                    <a:pt x="556685" y="434602"/>
                  </a:lnTo>
                  <a:lnTo>
                    <a:pt x="516478" y="434602"/>
                  </a:lnTo>
                  <a:close/>
                  <a:moveTo>
                    <a:pt x="455680" y="414864"/>
                  </a:moveTo>
                  <a:lnTo>
                    <a:pt x="496009" y="414864"/>
                  </a:lnTo>
                  <a:lnTo>
                    <a:pt x="496009" y="434602"/>
                  </a:lnTo>
                  <a:lnTo>
                    <a:pt x="455680" y="434602"/>
                  </a:lnTo>
                  <a:close/>
                  <a:moveTo>
                    <a:pt x="395004" y="414864"/>
                  </a:moveTo>
                  <a:lnTo>
                    <a:pt x="435211" y="414864"/>
                  </a:lnTo>
                  <a:lnTo>
                    <a:pt x="435211" y="434602"/>
                  </a:lnTo>
                  <a:lnTo>
                    <a:pt x="395004" y="434602"/>
                  </a:lnTo>
                  <a:close/>
                  <a:moveTo>
                    <a:pt x="334206" y="414864"/>
                  </a:moveTo>
                  <a:lnTo>
                    <a:pt x="374413" y="414864"/>
                  </a:lnTo>
                  <a:lnTo>
                    <a:pt x="374413" y="434602"/>
                  </a:lnTo>
                  <a:lnTo>
                    <a:pt x="334206" y="434602"/>
                  </a:lnTo>
                  <a:close/>
                  <a:moveTo>
                    <a:pt x="20506" y="404260"/>
                  </a:moveTo>
                  <a:lnTo>
                    <a:pt x="20506" y="434597"/>
                  </a:lnTo>
                  <a:lnTo>
                    <a:pt x="121517" y="434597"/>
                  </a:lnTo>
                  <a:lnTo>
                    <a:pt x="121517" y="404260"/>
                  </a:lnTo>
                  <a:close/>
                  <a:moveTo>
                    <a:pt x="516478" y="373926"/>
                  </a:moveTo>
                  <a:lnTo>
                    <a:pt x="556685" y="373926"/>
                  </a:lnTo>
                  <a:lnTo>
                    <a:pt x="556685" y="394395"/>
                  </a:lnTo>
                  <a:lnTo>
                    <a:pt x="516478" y="394395"/>
                  </a:lnTo>
                  <a:close/>
                  <a:moveTo>
                    <a:pt x="455680" y="373926"/>
                  </a:moveTo>
                  <a:lnTo>
                    <a:pt x="496009" y="373926"/>
                  </a:lnTo>
                  <a:lnTo>
                    <a:pt x="496009" y="394395"/>
                  </a:lnTo>
                  <a:lnTo>
                    <a:pt x="455680" y="394395"/>
                  </a:lnTo>
                  <a:close/>
                  <a:moveTo>
                    <a:pt x="395004" y="373926"/>
                  </a:moveTo>
                  <a:lnTo>
                    <a:pt x="435211" y="373926"/>
                  </a:lnTo>
                  <a:lnTo>
                    <a:pt x="435211" y="394395"/>
                  </a:lnTo>
                  <a:lnTo>
                    <a:pt x="395004" y="394395"/>
                  </a:lnTo>
                  <a:close/>
                  <a:moveTo>
                    <a:pt x="334206" y="373926"/>
                  </a:moveTo>
                  <a:lnTo>
                    <a:pt x="374413" y="373926"/>
                  </a:lnTo>
                  <a:lnTo>
                    <a:pt x="374413" y="394395"/>
                  </a:lnTo>
                  <a:lnTo>
                    <a:pt x="334206" y="394395"/>
                  </a:lnTo>
                  <a:close/>
                  <a:moveTo>
                    <a:pt x="20506" y="354204"/>
                  </a:moveTo>
                  <a:lnTo>
                    <a:pt x="20506" y="384541"/>
                  </a:lnTo>
                  <a:lnTo>
                    <a:pt x="121517" y="384541"/>
                  </a:lnTo>
                  <a:lnTo>
                    <a:pt x="121517" y="354204"/>
                  </a:lnTo>
                  <a:close/>
                  <a:moveTo>
                    <a:pt x="506609" y="323850"/>
                  </a:moveTo>
                  <a:lnTo>
                    <a:pt x="536947" y="323850"/>
                  </a:lnTo>
                  <a:lnTo>
                    <a:pt x="536947" y="343588"/>
                  </a:lnTo>
                  <a:lnTo>
                    <a:pt x="506609" y="343588"/>
                  </a:lnTo>
                  <a:close/>
                  <a:moveTo>
                    <a:pt x="455680" y="323850"/>
                  </a:moveTo>
                  <a:lnTo>
                    <a:pt x="486140" y="323850"/>
                  </a:lnTo>
                  <a:lnTo>
                    <a:pt x="486140" y="343588"/>
                  </a:lnTo>
                  <a:lnTo>
                    <a:pt x="455680" y="343588"/>
                  </a:lnTo>
                  <a:close/>
                  <a:moveTo>
                    <a:pt x="404873" y="323850"/>
                  </a:moveTo>
                  <a:lnTo>
                    <a:pt x="435211" y="323850"/>
                  </a:lnTo>
                  <a:lnTo>
                    <a:pt x="435211" y="343588"/>
                  </a:lnTo>
                  <a:lnTo>
                    <a:pt x="404873" y="343588"/>
                  </a:lnTo>
                  <a:close/>
                  <a:moveTo>
                    <a:pt x="354675" y="323850"/>
                  </a:moveTo>
                  <a:lnTo>
                    <a:pt x="385135" y="323850"/>
                  </a:lnTo>
                  <a:lnTo>
                    <a:pt x="385135" y="343588"/>
                  </a:lnTo>
                  <a:lnTo>
                    <a:pt x="354675" y="343588"/>
                  </a:lnTo>
                  <a:close/>
                  <a:moveTo>
                    <a:pt x="20506" y="303389"/>
                  </a:moveTo>
                  <a:lnTo>
                    <a:pt x="20506" y="333726"/>
                  </a:lnTo>
                  <a:lnTo>
                    <a:pt x="121517" y="333726"/>
                  </a:lnTo>
                  <a:lnTo>
                    <a:pt x="121517" y="303389"/>
                  </a:lnTo>
                  <a:close/>
                  <a:moveTo>
                    <a:pt x="303785" y="303374"/>
                  </a:moveTo>
                  <a:lnTo>
                    <a:pt x="303785" y="586283"/>
                  </a:lnTo>
                  <a:lnTo>
                    <a:pt x="587106" y="586283"/>
                  </a:lnTo>
                  <a:lnTo>
                    <a:pt x="587106" y="303374"/>
                  </a:lnTo>
                  <a:close/>
                  <a:moveTo>
                    <a:pt x="9873" y="282911"/>
                  </a:moveTo>
                  <a:lnTo>
                    <a:pt x="131390" y="282911"/>
                  </a:lnTo>
                  <a:cubicBezTo>
                    <a:pt x="137466" y="282911"/>
                    <a:pt x="142022" y="287462"/>
                    <a:pt x="142022" y="293529"/>
                  </a:cubicBezTo>
                  <a:lnTo>
                    <a:pt x="142022" y="343586"/>
                  </a:lnTo>
                  <a:lnTo>
                    <a:pt x="142022" y="394401"/>
                  </a:lnTo>
                  <a:lnTo>
                    <a:pt x="142022" y="434597"/>
                  </a:lnTo>
                  <a:lnTo>
                    <a:pt x="252906" y="434597"/>
                  </a:lnTo>
                  <a:cubicBezTo>
                    <a:pt x="258982" y="434597"/>
                    <a:pt x="263539" y="439148"/>
                    <a:pt x="263539" y="445215"/>
                  </a:cubicBezTo>
                  <a:lnTo>
                    <a:pt x="263539" y="495272"/>
                  </a:lnTo>
                  <a:lnTo>
                    <a:pt x="263539" y="546087"/>
                  </a:lnTo>
                  <a:lnTo>
                    <a:pt x="263539" y="596902"/>
                  </a:lnTo>
                  <a:cubicBezTo>
                    <a:pt x="263539" y="602969"/>
                    <a:pt x="258982" y="606761"/>
                    <a:pt x="252906" y="606761"/>
                  </a:cubicBezTo>
                  <a:lnTo>
                    <a:pt x="131390" y="606761"/>
                  </a:lnTo>
                  <a:lnTo>
                    <a:pt x="9873" y="606761"/>
                  </a:lnTo>
                  <a:cubicBezTo>
                    <a:pt x="3797" y="606761"/>
                    <a:pt x="0" y="602969"/>
                    <a:pt x="0" y="596902"/>
                  </a:cubicBezTo>
                  <a:lnTo>
                    <a:pt x="0" y="546087"/>
                  </a:lnTo>
                  <a:lnTo>
                    <a:pt x="0" y="495272"/>
                  </a:lnTo>
                  <a:lnTo>
                    <a:pt x="0" y="445215"/>
                  </a:lnTo>
                  <a:lnTo>
                    <a:pt x="0" y="394401"/>
                  </a:lnTo>
                  <a:lnTo>
                    <a:pt x="0" y="343586"/>
                  </a:lnTo>
                  <a:lnTo>
                    <a:pt x="0" y="293529"/>
                  </a:lnTo>
                  <a:cubicBezTo>
                    <a:pt x="0" y="287462"/>
                    <a:pt x="3797" y="282911"/>
                    <a:pt x="9873" y="282911"/>
                  </a:cubicBezTo>
                  <a:close/>
                  <a:moveTo>
                    <a:pt x="445811" y="242704"/>
                  </a:moveTo>
                  <a:lnTo>
                    <a:pt x="476271" y="242704"/>
                  </a:lnTo>
                  <a:lnTo>
                    <a:pt x="476271" y="263173"/>
                  </a:lnTo>
                  <a:lnTo>
                    <a:pt x="445811" y="263173"/>
                  </a:lnTo>
                  <a:close/>
                  <a:moveTo>
                    <a:pt x="303785" y="222217"/>
                  </a:moveTo>
                  <a:lnTo>
                    <a:pt x="303785" y="242696"/>
                  </a:lnTo>
                  <a:lnTo>
                    <a:pt x="425317" y="242696"/>
                  </a:lnTo>
                  <a:lnTo>
                    <a:pt x="425317" y="263175"/>
                  </a:lnTo>
                  <a:lnTo>
                    <a:pt x="303785" y="263175"/>
                  </a:lnTo>
                  <a:lnTo>
                    <a:pt x="303785" y="282895"/>
                  </a:lnTo>
                  <a:lnTo>
                    <a:pt x="587106" y="282895"/>
                  </a:lnTo>
                  <a:lnTo>
                    <a:pt x="587106" y="222217"/>
                  </a:lnTo>
                  <a:close/>
                  <a:moveTo>
                    <a:pt x="293911" y="202497"/>
                  </a:moveTo>
                  <a:lnTo>
                    <a:pt x="597740" y="202497"/>
                  </a:lnTo>
                  <a:cubicBezTo>
                    <a:pt x="603816" y="202497"/>
                    <a:pt x="607614" y="206289"/>
                    <a:pt x="607614" y="212357"/>
                  </a:cubicBezTo>
                  <a:lnTo>
                    <a:pt x="607614" y="596901"/>
                  </a:lnTo>
                  <a:cubicBezTo>
                    <a:pt x="607614" y="602969"/>
                    <a:pt x="603816" y="606761"/>
                    <a:pt x="597740" y="606761"/>
                  </a:cubicBezTo>
                  <a:lnTo>
                    <a:pt x="293911" y="606761"/>
                  </a:lnTo>
                  <a:cubicBezTo>
                    <a:pt x="287834" y="606761"/>
                    <a:pt x="283277" y="602969"/>
                    <a:pt x="283277" y="596901"/>
                  </a:cubicBezTo>
                  <a:lnTo>
                    <a:pt x="283277" y="212357"/>
                  </a:lnTo>
                  <a:cubicBezTo>
                    <a:pt x="283277" y="206289"/>
                    <a:pt x="287834" y="202497"/>
                    <a:pt x="293911" y="202497"/>
                  </a:cubicBezTo>
                  <a:close/>
                  <a:moveTo>
                    <a:pt x="273408" y="100883"/>
                  </a:moveTo>
                  <a:lnTo>
                    <a:pt x="455680" y="100883"/>
                  </a:lnTo>
                  <a:lnTo>
                    <a:pt x="455680" y="121352"/>
                  </a:lnTo>
                  <a:lnTo>
                    <a:pt x="273408" y="121352"/>
                  </a:lnTo>
                  <a:close/>
                  <a:moveTo>
                    <a:pt x="385135" y="50807"/>
                  </a:moveTo>
                  <a:lnTo>
                    <a:pt x="455680" y="50807"/>
                  </a:lnTo>
                  <a:lnTo>
                    <a:pt x="455680" y="70545"/>
                  </a:lnTo>
                  <a:lnTo>
                    <a:pt x="385135" y="70545"/>
                  </a:lnTo>
                  <a:close/>
                  <a:moveTo>
                    <a:pt x="121525" y="34130"/>
                  </a:moveTo>
                  <a:lnTo>
                    <a:pt x="78232" y="78120"/>
                  </a:lnTo>
                  <a:lnTo>
                    <a:pt x="34179" y="121352"/>
                  </a:lnTo>
                  <a:lnTo>
                    <a:pt x="121525" y="121352"/>
                  </a:lnTo>
                  <a:close/>
                  <a:moveTo>
                    <a:pt x="131399" y="0"/>
                  </a:moveTo>
                  <a:lnTo>
                    <a:pt x="495976" y="0"/>
                  </a:lnTo>
                  <a:cubicBezTo>
                    <a:pt x="502052" y="0"/>
                    <a:pt x="506609" y="3792"/>
                    <a:pt x="506609" y="9860"/>
                  </a:cubicBezTo>
                  <a:lnTo>
                    <a:pt x="506609" y="161550"/>
                  </a:lnTo>
                  <a:lnTo>
                    <a:pt x="486102" y="161550"/>
                  </a:lnTo>
                  <a:lnTo>
                    <a:pt x="486102" y="20478"/>
                  </a:lnTo>
                  <a:lnTo>
                    <a:pt x="142033" y="20478"/>
                  </a:lnTo>
                  <a:lnTo>
                    <a:pt x="142033" y="131212"/>
                  </a:lnTo>
                  <a:cubicBezTo>
                    <a:pt x="142033" y="137279"/>
                    <a:pt x="137476" y="141830"/>
                    <a:pt x="131399" y="141830"/>
                  </a:cubicBezTo>
                  <a:lnTo>
                    <a:pt x="20507" y="141830"/>
                  </a:lnTo>
                  <a:lnTo>
                    <a:pt x="20507" y="242704"/>
                  </a:lnTo>
                  <a:lnTo>
                    <a:pt x="0" y="242704"/>
                  </a:lnTo>
                  <a:lnTo>
                    <a:pt x="0" y="131212"/>
                  </a:lnTo>
                  <a:cubicBezTo>
                    <a:pt x="0" y="130453"/>
                    <a:pt x="760" y="129695"/>
                    <a:pt x="760" y="128178"/>
                  </a:cubicBezTo>
                  <a:lnTo>
                    <a:pt x="760" y="127419"/>
                  </a:lnTo>
                  <a:cubicBezTo>
                    <a:pt x="2279" y="126661"/>
                    <a:pt x="2279" y="125144"/>
                    <a:pt x="3038" y="124386"/>
                  </a:cubicBezTo>
                  <a:lnTo>
                    <a:pt x="124564" y="3034"/>
                  </a:lnTo>
                  <a:cubicBezTo>
                    <a:pt x="125323" y="2275"/>
                    <a:pt x="126842" y="2275"/>
                    <a:pt x="127602" y="758"/>
                  </a:cubicBezTo>
                  <a:lnTo>
                    <a:pt x="128361" y="758"/>
                  </a:lnTo>
                  <a:cubicBezTo>
                    <a:pt x="129880" y="0"/>
                    <a:pt x="130640" y="0"/>
                    <a:pt x="131399" y="0"/>
                  </a:cubicBezTo>
                  <a:close/>
                </a:path>
              </a:pathLst>
            </a:custGeom>
            <a:solidFill>
              <a:schemeClr val="accent6"/>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a:p>
          </p:txBody>
        </p:sp>
        <p:sp>
          <p:nvSpPr>
            <p:cNvPr id="71" name="ïslïḓè">
              <a:extLst>
                <a:ext uri="{FF2B5EF4-FFF2-40B4-BE49-F238E27FC236}">
                  <a16:creationId xmlns:a16="http://schemas.microsoft.com/office/drawing/2014/main" id="{1BA21119-2B09-4B85-AD3B-20E47A6BBACF}"/>
                </a:ext>
              </a:extLst>
            </p:cNvPr>
            <p:cNvSpPr/>
            <p:nvPr/>
          </p:nvSpPr>
          <p:spPr>
            <a:xfrm rot="1800000">
              <a:off x="9460083" y="2517355"/>
              <a:ext cx="2193239" cy="1890709"/>
            </a:xfrm>
            <a:prstGeom prst="hexagon">
              <a:avLst>
                <a:gd name="adj" fmla="val 28912"/>
                <a:gd name="vf" fmla="val 115470"/>
              </a:avLst>
            </a:prstGeom>
            <a:noFill/>
            <a:ln w="22225">
              <a:solidFill>
                <a:schemeClr val="accent6"/>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endParaRPr/>
            </a:p>
          </p:txBody>
        </p:sp>
        <p:sp>
          <p:nvSpPr>
            <p:cNvPr id="72" name="íşḷïďe">
              <a:extLst>
                <a:ext uri="{FF2B5EF4-FFF2-40B4-BE49-F238E27FC236}">
                  <a16:creationId xmlns:a16="http://schemas.microsoft.com/office/drawing/2014/main" id="{689412EF-3FE8-47B5-9DFB-E34B331FECFB}"/>
                </a:ext>
              </a:extLst>
            </p:cNvPr>
            <p:cNvSpPr/>
            <p:nvPr/>
          </p:nvSpPr>
          <p:spPr>
            <a:xfrm rot="5400000">
              <a:off x="9513611" y="4097452"/>
              <a:ext cx="2086184" cy="1895938"/>
            </a:xfrm>
            <a:custGeom>
              <a:avLst/>
              <a:gdLst/>
              <a:ahLst/>
              <a:cxnLst/>
              <a:rect l="l" t="t" r="r" b="b"/>
              <a:pathLst>
                <a:path w="2037008" h="1963031">
                  <a:moveTo>
                    <a:pt x="0" y="1963031"/>
                  </a:moveTo>
                  <a:lnTo>
                    <a:pt x="563136" y="981516"/>
                  </a:lnTo>
                  <a:lnTo>
                    <a:pt x="0" y="0"/>
                  </a:lnTo>
                  <a:lnTo>
                    <a:pt x="1473873" y="0"/>
                  </a:lnTo>
                  <a:lnTo>
                    <a:pt x="2037008" y="981516"/>
                  </a:lnTo>
                  <a:lnTo>
                    <a:pt x="1473873" y="1963031"/>
                  </a:lnTo>
                  <a:close/>
                </a:path>
              </a:pathLst>
            </a:custGeom>
            <a:solidFill>
              <a:schemeClr val="accent6"/>
            </a:solidFill>
            <a:ln w="22225">
              <a:solidFill>
                <a:schemeClr val="accent6"/>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endParaRPr/>
            </a:p>
          </p:txBody>
        </p:sp>
        <p:grpSp>
          <p:nvGrpSpPr>
            <p:cNvPr id="75" name="í$ľiďè">
              <a:extLst>
                <a:ext uri="{FF2B5EF4-FFF2-40B4-BE49-F238E27FC236}">
                  <a16:creationId xmlns:a16="http://schemas.microsoft.com/office/drawing/2014/main" id="{B2626447-2848-4748-BF78-E13C210105FC}"/>
                </a:ext>
              </a:extLst>
            </p:cNvPr>
            <p:cNvGrpSpPr/>
            <p:nvPr/>
          </p:nvGrpSpPr>
          <p:grpSpPr>
            <a:xfrm>
              <a:off x="9624671" y="4574687"/>
              <a:ext cx="1864064" cy="1080580"/>
              <a:chOff x="1138068" y="4043088"/>
              <a:chExt cx="5220379" cy="1434178"/>
            </a:xfrm>
          </p:grpSpPr>
          <p:sp>
            <p:nvSpPr>
              <p:cNvPr id="76" name="îṥḻiḓê">
                <a:extLst>
                  <a:ext uri="{FF2B5EF4-FFF2-40B4-BE49-F238E27FC236}">
                    <a16:creationId xmlns:a16="http://schemas.microsoft.com/office/drawing/2014/main" id="{20A6D6A8-664C-4E8F-9B46-FBB09005164D}"/>
                  </a:ext>
                </a:extLst>
              </p:cNvPr>
              <p:cNvSpPr txBox="1"/>
              <p:nvPr/>
            </p:nvSpPr>
            <p:spPr>
              <a:xfrm>
                <a:off x="1138068" y="4043088"/>
                <a:ext cx="5218791" cy="392512"/>
              </a:xfrm>
              <a:prstGeom prst="rect">
                <a:avLst/>
              </a:prstGeom>
              <a:noFill/>
              <a:ln>
                <a:noFill/>
              </a:ln>
            </p:spPr>
            <p:txBody>
              <a:bodyPr wrap="square" lIns="91440" tIns="45720" rIns="91440" bIns="45720" anchor="t" anchorCtr="0">
                <a:normAutofit fontScale="77500" lnSpcReduction="2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ctr" defTabSz="913765" rtl="0" eaLnBrk="1" fontAlgn="auto" latinLnBrk="0" hangingPunct="1">
                  <a:lnSpc>
                    <a:spcPct val="100000"/>
                  </a:lnSpc>
                  <a:spcBef>
                    <a:spcPts val="0"/>
                  </a:spcBef>
                  <a:spcAft>
                    <a:spcPts val="0"/>
                  </a:spcAft>
                  <a:buClrTx/>
                  <a:buSzPct val="25000"/>
                  <a:buFontTx/>
                  <a:buNone/>
                  <a:defRPr/>
                </a:pPr>
                <a:r>
                  <a:rPr kumimoji="0" lang="zh-CN" altLang="en-US" sz="2000" b="1" i="0" u="none" strike="noStrike" kern="1200" cap="none" spc="0" normalizeH="0" baseline="0" noProof="0" dirty="0">
                    <a:ln>
                      <a:noFill/>
                    </a:ln>
                    <a:solidFill>
                      <a:schemeClr val="bg1"/>
                    </a:solidFill>
                    <a:effectLst/>
                    <a:uLnTx/>
                    <a:uFillTx/>
                  </a:rPr>
                  <a:t>审计管理员</a:t>
                </a:r>
                <a:endParaRPr kumimoji="0" lang="de-DE" sz="2000" b="1" i="0" u="none" strike="noStrike" kern="1200" cap="none" spc="0" normalizeH="0" baseline="0" noProof="0" dirty="0">
                  <a:ln>
                    <a:noFill/>
                  </a:ln>
                  <a:solidFill>
                    <a:schemeClr val="bg1"/>
                  </a:solidFill>
                  <a:effectLst/>
                  <a:uLnTx/>
                  <a:uFillTx/>
                </a:endParaRPr>
              </a:p>
            </p:txBody>
          </p:sp>
          <p:sp>
            <p:nvSpPr>
              <p:cNvPr id="77" name="iśḻíďè">
                <a:extLst>
                  <a:ext uri="{FF2B5EF4-FFF2-40B4-BE49-F238E27FC236}">
                    <a16:creationId xmlns:a16="http://schemas.microsoft.com/office/drawing/2014/main" id="{D6949D41-53FF-4ADC-A523-E952B3EAACC6}"/>
                  </a:ext>
                </a:extLst>
              </p:cNvPr>
              <p:cNvSpPr txBox="1"/>
              <p:nvPr/>
            </p:nvSpPr>
            <p:spPr>
              <a:xfrm>
                <a:off x="1138068" y="4497972"/>
                <a:ext cx="5218791" cy="979294"/>
              </a:xfrm>
              <a:prstGeom prst="rect">
                <a:avLst/>
              </a:prstGeom>
              <a:noFill/>
              <a:ln>
                <a:noFill/>
              </a:ln>
            </p:spPr>
            <p:txBody>
              <a:bodyPr wrap="square" lIns="91440" tIns="45720" rIns="91440" bIns="45720" anchor="t" anchorCtr="0">
                <a:normAutofit fontScale="55000" lnSpcReduction="2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lvl="0" algn="ctr" defTabSz="913765">
                  <a:lnSpc>
                    <a:spcPct val="150000"/>
                  </a:lnSpc>
                  <a:buSzPct val="25000"/>
                  <a:defRPr/>
                </a:pPr>
                <a:r>
                  <a:rPr lang="zh-CN" altLang="en-US" sz="1200" dirty="0">
                    <a:solidFill>
                      <a:schemeClr val="bg1"/>
                    </a:solidFill>
                  </a:rPr>
                  <a:t>主要负责对系统管理员、安全</a:t>
                </a:r>
                <a:r>
                  <a:rPr lang="en-US" altLang="zh-CN" sz="1200" dirty="0">
                    <a:solidFill>
                      <a:schemeClr val="bg1"/>
                    </a:solidFill>
                  </a:rPr>
                  <a:t>BM</a:t>
                </a:r>
                <a:r>
                  <a:rPr lang="zh-CN" altLang="en-US" sz="1200" dirty="0">
                    <a:solidFill>
                      <a:schemeClr val="bg1"/>
                    </a:solidFill>
                  </a:rPr>
                  <a:t>管理员的操作行为进行审计跟踪分析和监督检查，以及时发现违规行为，并定期向系统安全</a:t>
                </a:r>
                <a:r>
                  <a:rPr lang="en-US" altLang="zh-CN" sz="1200" dirty="0">
                    <a:solidFill>
                      <a:schemeClr val="bg1"/>
                    </a:solidFill>
                  </a:rPr>
                  <a:t>BM</a:t>
                </a:r>
                <a:r>
                  <a:rPr lang="zh-CN" altLang="en-US" sz="1200" dirty="0">
                    <a:solidFill>
                      <a:schemeClr val="bg1"/>
                    </a:solidFill>
                  </a:rPr>
                  <a:t>管理机构汇报相关情况</a:t>
                </a:r>
                <a:endParaRPr kumimoji="0" lang="de-DE" sz="1200" b="0" i="0" u="none" strike="noStrike" kern="1200" cap="none" spc="0" normalizeH="0" baseline="0" noProof="0" dirty="0">
                  <a:ln>
                    <a:noFill/>
                  </a:ln>
                  <a:solidFill>
                    <a:schemeClr val="bg1"/>
                  </a:solidFill>
                  <a:effectLst/>
                  <a:uLnTx/>
                  <a:uFillTx/>
                </a:endParaRPr>
              </a:p>
            </p:txBody>
          </p:sp>
          <p:cxnSp>
            <p:nvCxnSpPr>
              <p:cNvPr id="78" name="直接连接符 77">
                <a:extLst>
                  <a:ext uri="{FF2B5EF4-FFF2-40B4-BE49-F238E27FC236}">
                    <a16:creationId xmlns:a16="http://schemas.microsoft.com/office/drawing/2014/main" id="{242A83D0-A79A-4855-9337-C05012B86B55}"/>
                  </a:ext>
                </a:extLst>
              </p:cNvPr>
              <p:cNvCxnSpPr/>
              <p:nvPr/>
            </p:nvCxnSpPr>
            <p:spPr>
              <a:xfrm>
                <a:off x="1267335" y="4422005"/>
                <a:ext cx="5091112" cy="0"/>
              </a:xfrm>
              <a:prstGeom prst="line">
                <a:avLst/>
              </a:prstGeom>
              <a:ln w="3175"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1756154783"/>
      </p:ext>
    </p:extLst>
  </p:cSld>
  <p:clrMapOvr>
    <a:masterClrMapping/>
  </p:clrMapOvr>
  <p:transition spd="med">
    <p:pull/>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Lorem Ipsum">
            <a:extLst>
              <a:ext uri="{FF2B5EF4-FFF2-40B4-BE49-F238E27FC236}">
                <a16:creationId xmlns:a16="http://schemas.microsoft.com/office/drawing/2014/main" id="{8315C318-370F-4257-BC4B-2841FBBBC9BB}"/>
              </a:ext>
            </a:extLst>
          </p:cNvPr>
          <p:cNvSpPr>
            <a:spLocks/>
          </p:cNvSpPr>
          <p:nvPr/>
        </p:nvSpPr>
        <p:spPr bwMode="auto">
          <a:xfrm>
            <a:off x="2405957" y="5395444"/>
            <a:ext cx="7380086" cy="280874"/>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72000" tIns="32399" rIns="72000" bIns="32399"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spcAft>
                <a:spcPts val="600"/>
              </a:spcAft>
            </a:pPr>
            <a:r>
              <a:rPr lang="zh-CN" altLang="en-US" sz="1400" dirty="0">
                <a:solidFill>
                  <a:prstClr val="white"/>
                </a:solidFill>
                <a:cs typeface="+mn-ea"/>
                <a:sym typeface="+mn-lt"/>
              </a:rPr>
              <a:t>业务现状</a:t>
            </a:r>
            <a:r>
              <a:rPr lang="en-US" altLang="zh-CN" sz="1400" dirty="0">
                <a:solidFill>
                  <a:prstClr val="white"/>
                </a:solidFill>
                <a:cs typeface="+mn-ea"/>
                <a:sym typeface="+mn-lt"/>
              </a:rPr>
              <a:t>/</a:t>
            </a:r>
            <a:r>
              <a:rPr lang="zh-CN" altLang="en-US" sz="1400" dirty="0">
                <a:solidFill>
                  <a:prstClr val="white"/>
                </a:solidFill>
                <a:cs typeface="+mn-ea"/>
                <a:sym typeface="+mn-lt"/>
              </a:rPr>
              <a:t>信息化现状</a:t>
            </a:r>
            <a:endParaRPr lang="en-US" sz="1400" dirty="0">
              <a:solidFill>
                <a:prstClr val="white"/>
              </a:solidFill>
              <a:cs typeface="+mn-ea"/>
              <a:sym typeface="+mn-lt"/>
            </a:endParaRPr>
          </a:p>
        </p:txBody>
      </p:sp>
      <p:sp>
        <p:nvSpPr>
          <p:cNvPr id="3" name="文本框 2">
            <a:extLst>
              <a:ext uri="{FF2B5EF4-FFF2-40B4-BE49-F238E27FC236}">
                <a16:creationId xmlns:a16="http://schemas.microsoft.com/office/drawing/2014/main" id="{E9662EB5-569D-40DA-97FA-70119FE55AD2}"/>
              </a:ext>
            </a:extLst>
          </p:cNvPr>
          <p:cNvSpPr txBox="1"/>
          <p:nvPr/>
        </p:nvSpPr>
        <p:spPr>
          <a:xfrm>
            <a:off x="4295775" y="2279005"/>
            <a:ext cx="4387740" cy="1446550"/>
          </a:xfrm>
          <a:prstGeom prst="rect">
            <a:avLst/>
          </a:prstGeom>
          <a:noFill/>
        </p:spPr>
        <p:txBody>
          <a:bodyPr wrap="none" rtlCol="0">
            <a:spAutoFit/>
          </a:bodyPr>
          <a:lstStyle/>
          <a:p>
            <a:r>
              <a:rPr lang="en-US" altLang="zh-CN" sz="8800" dirty="0">
                <a:solidFill>
                  <a:schemeClr val="bg1"/>
                </a:solidFill>
                <a:cs typeface="+mn-ea"/>
                <a:sym typeface="+mn-lt"/>
              </a:rPr>
              <a:t>Analysis</a:t>
            </a:r>
            <a:endParaRPr lang="en-US" altLang="zh-CN" sz="16600" dirty="0">
              <a:solidFill>
                <a:schemeClr val="bg1"/>
              </a:solidFill>
              <a:cs typeface="+mn-ea"/>
              <a:sym typeface="+mn-lt"/>
            </a:endParaRPr>
          </a:p>
        </p:txBody>
      </p:sp>
      <p:sp>
        <p:nvSpPr>
          <p:cNvPr id="4" name="矩形 3">
            <a:extLst>
              <a:ext uri="{FF2B5EF4-FFF2-40B4-BE49-F238E27FC236}">
                <a16:creationId xmlns:a16="http://schemas.microsoft.com/office/drawing/2014/main" id="{FCA85C9B-B6B2-4454-B96A-70A6BBA8CFC2}"/>
              </a:ext>
            </a:extLst>
          </p:cNvPr>
          <p:cNvSpPr/>
          <p:nvPr/>
        </p:nvSpPr>
        <p:spPr>
          <a:xfrm>
            <a:off x="4295775" y="3591610"/>
            <a:ext cx="4288353" cy="1323439"/>
          </a:xfrm>
          <a:prstGeom prst="rect">
            <a:avLst/>
          </a:prstGeom>
        </p:spPr>
        <p:txBody>
          <a:bodyPr wrap="none">
            <a:spAutoFit/>
          </a:bodyPr>
          <a:lstStyle/>
          <a:p>
            <a:r>
              <a:rPr lang="zh-CN" altLang="en-US" sz="8000" dirty="0">
                <a:solidFill>
                  <a:schemeClr val="bg1"/>
                </a:solidFill>
                <a:cs typeface="+mn-ea"/>
                <a:sym typeface="+mn-lt"/>
              </a:rPr>
              <a:t>现状分析</a:t>
            </a:r>
          </a:p>
        </p:txBody>
      </p:sp>
      <p:sp>
        <p:nvSpPr>
          <p:cNvPr id="5" name="等腰三角形 4">
            <a:extLst>
              <a:ext uri="{FF2B5EF4-FFF2-40B4-BE49-F238E27FC236}">
                <a16:creationId xmlns:a16="http://schemas.microsoft.com/office/drawing/2014/main" id="{3D285939-3B1D-4612-A9F0-23D2760C7585}"/>
              </a:ext>
            </a:extLst>
          </p:cNvPr>
          <p:cNvSpPr/>
          <p:nvPr/>
        </p:nvSpPr>
        <p:spPr>
          <a:xfrm rot="5400000">
            <a:off x="8812024" y="3956159"/>
            <a:ext cx="748433" cy="594344"/>
          </a:xfrm>
          <a:prstGeom prst="triangle">
            <a:avLst/>
          </a:prstGeom>
          <a:noFill/>
          <a:ln>
            <a:solidFill>
              <a:schemeClr val="bg1"/>
            </a:solid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pic>
        <p:nvPicPr>
          <p:cNvPr id="7" name="图片 6">
            <a:extLst>
              <a:ext uri="{FF2B5EF4-FFF2-40B4-BE49-F238E27FC236}">
                <a16:creationId xmlns:a16="http://schemas.microsoft.com/office/drawing/2014/main" id="{B179F243-266F-4D64-91D4-1CABD205A9CF}"/>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38304" t="24465" r="44574" b="40441"/>
          <a:stretch/>
        </p:blipFill>
        <p:spPr>
          <a:xfrm>
            <a:off x="1721954" y="1202280"/>
            <a:ext cx="1474168" cy="3600000"/>
          </a:xfrm>
          <a:prstGeom prst="rect">
            <a:avLst/>
          </a:prstGeom>
        </p:spPr>
      </p:pic>
    </p:spTree>
    <p:extLst>
      <p:ext uri="{BB962C8B-B14F-4D97-AF65-F5344CB8AC3E}">
        <p14:creationId xmlns:p14="http://schemas.microsoft.com/office/powerpoint/2010/main" val="4243640948"/>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362A418-A510-46E2-92EE-41C82D187F70}"/>
              </a:ext>
            </a:extLst>
          </p:cNvPr>
          <p:cNvSpPr>
            <a:spLocks noGrp="1"/>
          </p:cNvSpPr>
          <p:nvPr>
            <p:ph type="title"/>
          </p:nvPr>
        </p:nvSpPr>
        <p:spPr/>
        <p:txBody>
          <a:bodyPr/>
          <a:lstStyle/>
          <a:p>
            <a:r>
              <a:rPr lang="zh-CN" altLang="en-US" dirty="0">
                <a:cs typeface="+mn-ea"/>
                <a:sym typeface="+mn-lt"/>
              </a:rPr>
              <a:t>分级保护</a:t>
            </a:r>
            <a:endParaRPr lang="zh-CN" altLang="en-US" dirty="0"/>
          </a:p>
        </p:txBody>
      </p:sp>
      <p:sp>
        <p:nvSpPr>
          <p:cNvPr id="4" name="文本占位符 3">
            <a:extLst>
              <a:ext uri="{FF2B5EF4-FFF2-40B4-BE49-F238E27FC236}">
                <a16:creationId xmlns:a16="http://schemas.microsoft.com/office/drawing/2014/main" id="{917B610B-D89F-4774-8CB7-668B9E38EE34}"/>
              </a:ext>
            </a:extLst>
          </p:cNvPr>
          <p:cNvSpPr>
            <a:spLocks noGrp="1"/>
          </p:cNvSpPr>
          <p:nvPr>
            <p:ph type="body" sz="quarter" idx="14"/>
          </p:nvPr>
        </p:nvSpPr>
        <p:spPr/>
        <p:txBody>
          <a:bodyPr/>
          <a:lstStyle/>
          <a:p>
            <a:r>
              <a:rPr lang="en-US" altLang="zh-CN" dirty="0"/>
              <a:t>Design</a:t>
            </a:r>
          </a:p>
        </p:txBody>
      </p:sp>
      <p:sp>
        <p:nvSpPr>
          <p:cNvPr id="5" name="页脚占位符 4">
            <a:extLst>
              <a:ext uri="{FF2B5EF4-FFF2-40B4-BE49-F238E27FC236}">
                <a16:creationId xmlns:a16="http://schemas.microsoft.com/office/drawing/2014/main" id="{E238F5F8-397D-4392-8ECB-6E6EACF31DE7}"/>
              </a:ext>
            </a:extLst>
          </p:cNvPr>
          <p:cNvSpPr>
            <a:spLocks noGrp="1"/>
          </p:cNvSpPr>
          <p:nvPr>
            <p:ph type="ftr" sz="quarter" idx="16"/>
          </p:nvPr>
        </p:nvSpPr>
        <p:spPr/>
        <p:txBody>
          <a:bodyPr/>
          <a:lstStyle/>
          <a:p>
            <a:pPr algn="l"/>
            <a:r>
              <a:rPr lang="en-US" altLang="zh-CN"/>
              <a:t>Sinosoft</a:t>
            </a:r>
            <a:endParaRPr lang="zh-CN" altLang="en-US" dirty="0"/>
          </a:p>
        </p:txBody>
      </p:sp>
      <p:sp>
        <p:nvSpPr>
          <p:cNvPr id="6" name="灯片编号占位符 5">
            <a:extLst>
              <a:ext uri="{FF2B5EF4-FFF2-40B4-BE49-F238E27FC236}">
                <a16:creationId xmlns:a16="http://schemas.microsoft.com/office/drawing/2014/main" id="{B4F3695E-ECE3-4F0E-9B3D-C01CFB7FACD8}"/>
              </a:ext>
            </a:extLst>
          </p:cNvPr>
          <p:cNvSpPr>
            <a:spLocks noGrp="1"/>
          </p:cNvSpPr>
          <p:nvPr>
            <p:ph type="sldNum" sz="quarter" idx="17"/>
          </p:nvPr>
        </p:nvSpPr>
        <p:spPr/>
        <p:txBody>
          <a:bodyPr/>
          <a:lstStyle/>
          <a:p>
            <a:fld id="{BBDC343A-A076-4A81-9DCA-503C379E2897}" type="slidenum">
              <a:rPr lang="zh-CN" altLang="en-US" smtClean="0"/>
              <a:t>30</a:t>
            </a:fld>
            <a:endParaRPr lang="zh-CN" altLang="en-US" dirty="0"/>
          </a:p>
        </p:txBody>
      </p:sp>
      <p:grpSp>
        <p:nvGrpSpPr>
          <p:cNvPr id="433" name="Group 2">
            <a:extLst>
              <a:ext uri="{FF2B5EF4-FFF2-40B4-BE49-F238E27FC236}">
                <a16:creationId xmlns:a16="http://schemas.microsoft.com/office/drawing/2014/main" id="{5FE5E3C0-99FC-4512-A3AA-66BF7B6487E5}"/>
              </a:ext>
            </a:extLst>
          </p:cNvPr>
          <p:cNvGrpSpPr/>
          <p:nvPr/>
        </p:nvGrpSpPr>
        <p:grpSpPr>
          <a:xfrm>
            <a:off x="666181" y="1515097"/>
            <a:ext cx="10855769" cy="4298903"/>
            <a:chOff x="666181" y="1515097"/>
            <a:chExt cx="10855769" cy="4298903"/>
          </a:xfrm>
        </p:grpSpPr>
        <p:grpSp>
          <p:nvGrpSpPr>
            <p:cNvPr id="434" name="2562"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BFDCEF15-FBF6-4219-97A0-7E64669863F2}"/>
                </a:ext>
              </a:extLst>
            </p:cNvPr>
            <p:cNvGrpSpPr>
              <a:grpSpLocks noChangeAspect="1"/>
            </p:cNvGrpSpPr>
            <p:nvPr/>
          </p:nvGrpSpPr>
          <p:grpSpPr>
            <a:xfrm>
              <a:off x="666181" y="1515097"/>
              <a:ext cx="10855769" cy="4298903"/>
              <a:chOff x="666181" y="1515097"/>
              <a:chExt cx="10855769" cy="4298903"/>
            </a:xfrm>
          </p:grpSpPr>
          <p:grpSp>
            <p:nvGrpSpPr>
              <p:cNvPr id="436" name="işľîḑè">
                <a:extLst>
                  <a:ext uri="{FF2B5EF4-FFF2-40B4-BE49-F238E27FC236}">
                    <a16:creationId xmlns:a16="http://schemas.microsoft.com/office/drawing/2014/main" id="{0BC7A12A-0EDF-41BB-AC40-771930ABE85D}"/>
                  </a:ext>
                </a:extLst>
              </p:cNvPr>
              <p:cNvGrpSpPr/>
              <p:nvPr/>
            </p:nvGrpSpPr>
            <p:grpSpPr>
              <a:xfrm>
                <a:off x="6364083" y="2981747"/>
                <a:ext cx="2540000" cy="1365603"/>
                <a:chOff x="4750079" y="1706835"/>
                <a:chExt cx="1785974" cy="1044090"/>
              </a:xfrm>
            </p:grpSpPr>
            <p:sp>
              <p:nvSpPr>
                <p:cNvPr id="492" name="ïśļíḍê">
                  <a:extLst>
                    <a:ext uri="{FF2B5EF4-FFF2-40B4-BE49-F238E27FC236}">
                      <a16:creationId xmlns:a16="http://schemas.microsoft.com/office/drawing/2014/main" id="{0E7C208C-2977-4FB7-940C-EDC822F12787}"/>
                    </a:ext>
                  </a:extLst>
                </p:cNvPr>
                <p:cNvSpPr/>
                <p:nvPr/>
              </p:nvSpPr>
              <p:spPr>
                <a:xfrm>
                  <a:off x="4750079" y="1747885"/>
                  <a:ext cx="1785974" cy="100304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a:p>
              </p:txBody>
            </p:sp>
            <p:sp>
              <p:nvSpPr>
                <p:cNvPr id="493" name="iṣlídê">
                  <a:extLst>
                    <a:ext uri="{FF2B5EF4-FFF2-40B4-BE49-F238E27FC236}">
                      <a16:creationId xmlns:a16="http://schemas.microsoft.com/office/drawing/2014/main" id="{3B114506-C4F5-471E-BF45-D05A523E958C}"/>
                    </a:ext>
                  </a:extLst>
                </p:cNvPr>
                <p:cNvSpPr/>
                <p:nvPr/>
              </p:nvSpPr>
              <p:spPr>
                <a:xfrm>
                  <a:off x="4750079" y="1706835"/>
                  <a:ext cx="1785974" cy="10030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a:p>
              </p:txBody>
            </p:sp>
          </p:grpSp>
          <p:sp>
            <p:nvSpPr>
              <p:cNvPr id="437" name="ïsľïḋe">
                <a:extLst>
                  <a:ext uri="{FF2B5EF4-FFF2-40B4-BE49-F238E27FC236}">
                    <a16:creationId xmlns:a16="http://schemas.microsoft.com/office/drawing/2014/main" id="{2FB877F4-D6A4-4EAC-B016-BD066D1BDE27}"/>
                  </a:ext>
                </a:extLst>
              </p:cNvPr>
              <p:cNvSpPr/>
              <p:nvPr/>
            </p:nvSpPr>
            <p:spPr bwMode="auto">
              <a:xfrm>
                <a:off x="7373123" y="3462639"/>
                <a:ext cx="521921" cy="440074"/>
              </a:xfrm>
              <a:custGeom>
                <a:avLst/>
                <a:gdLst>
                  <a:gd name="connsiteX0" fmla="*/ 325435 w 606580"/>
                  <a:gd name="connsiteY0" fmla="*/ 435074 h 511458"/>
                  <a:gd name="connsiteX1" fmla="*/ 312993 w 606580"/>
                  <a:gd name="connsiteY1" fmla="*/ 447588 h 511458"/>
                  <a:gd name="connsiteX2" fmla="*/ 325435 w 606580"/>
                  <a:gd name="connsiteY2" fmla="*/ 460102 h 511458"/>
                  <a:gd name="connsiteX3" fmla="*/ 556999 w 606580"/>
                  <a:gd name="connsiteY3" fmla="*/ 460102 h 511458"/>
                  <a:gd name="connsiteX4" fmla="*/ 569626 w 606580"/>
                  <a:gd name="connsiteY4" fmla="*/ 447588 h 511458"/>
                  <a:gd name="connsiteX5" fmla="*/ 557092 w 606580"/>
                  <a:gd name="connsiteY5" fmla="*/ 435074 h 511458"/>
                  <a:gd name="connsiteX6" fmla="*/ 155522 w 606580"/>
                  <a:gd name="connsiteY6" fmla="*/ 348121 h 511458"/>
                  <a:gd name="connsiteX7" fmla="*/ 42803 w 606580"/>
                  <a:gd name="connsiteY7" fmla="*/ 460566 h 511458"/>
                  <a:gd name="connsiteX8" fmla="*/ 268147 w 606580"/>
                  <a:gd name="connsiteY8" fmla="*/ 460566 h 511458"/>
                  <a:gd name="connsiteX9" fmla="*/ 155522 w 606580"/>
                  <a:gd name="connsiteY9" fmla="*/ 348121 h 511458"/>
                  <a:gd name="connsiteX10" fmla="*/ 325435 w 606580"/>
                  <a:gd name="connsiteY10" fmla="*/ 335143 h 511458"/>
                  <a:gd name="connsiteX11" fmla="*/ 312993 w 606580"/>
                  <a:gd name="connsiteY11" fmla="*/ 347565 h 511458"/>
                  <a:gd name="connsiteX12" fmla="*/ 325435 w 606580"/>
                  <a:gd name="connsiteY12" fmla="*/ 360080 h 511458"/>
                  <a:gd name="connsiteX13" fmla="*/ 556999 w 606580"/>
                  <a:gd name="connsiteY13" fmla="*/ 360080 h 511458"/>
                  <a:gd name="connsiteX14" fmla="*/ 569626 w 606580"/>
                  <a:gd name="connsiteY14" fmla="*/ 347565 h 511458"/>
                  <a:gd name="connsiteX15" fmla="*/ 557092 w 606580"/>
                  <a:gd name="connsiteY15" fmla="*/ 335143 h 511458"/>
                  <a:gd name="connsiteX16" fmla="*/ 325435 w 606580"/>
                  <a:gd name="connsiteY16" fmla="*/ 234657 h 511458"/>
                  <a:gd name="connsiteX17" fmla="*/ 312993 w 606580"/>
                  <a:gd name="connsiteY17" fmla="*/ 247079 h 511458"/>
                  <a:gd name="connsiteX18" fmla="*/ 325435 w 606580"/>
                  <a:gd name="connsiteY18" fmla="*/ 259593 h 511458"/>
                  <a:gd name="connsiteX19" fmla="*/ 556999 w 606580"/>
                  <a:gd name="connsiteY19" fmla="*/ 259593 h 511458"/>
                  <a:gd name="connsiteX20" fmla="*/ 569626 w 606580"/>
                  <a:gd name="connsiteY20" fmla="*/ 247079 h 511458"/>
                  <a:gd name="connsiteX21" fmla="*/ 557092 w 606580"/>
                  <a:gd name="connsiteY21" fmla="*/ 234657 h 511458"/>
                  <a:gd name="connsiteX22" fmla="*/ 155522 w 606580"/>
                  <a:gd name="connsiteY22" fmla="*/ 210184 h 511458"/>
                  <a:gd name="connsiteX23" fmla="*/ 101112 w 606580"/>
                  <a:gd name="connsiteY23" fmla="*/ 263950 h 511458"/>
                  <a:gd name="connsiteX24" fmla="*/ 155522 w 606580"/>
                  <a:gd name="connsiteY24" fmla="*/ 318643 h 511458"/>
                  <a:gd name="connsiteX25" fmla="*/ 209838 w 606580"/>
                  <a:gd name="connsiteY25" fmla="*/ 264414 h 511458"/>
                  <a:gd name="connsiteX26" fmla="*/ 155522 w 606580"/>
                  <a:gd name="connsiteY26" fmla="*/ 210184 h 511458"/>
                  <a:gd name="connsiteX27" fmla="*/ 0 w 606580"/>
                  <a:gd name="connsiteY27" fmla="*/ 120173 h 511458"/>
                  <a:gd name="connsiteX28" fmla="*/ 229615 w 606580"/>
                  <a:gd name="connsiteY28" fmla="*/ 120173 h 511458"/>
                  <a:gd name="connsiteX29" fmla="*/ 229615 w 606580"/>
                  <a:gd name="connsiteY29" fmla="*/ 201378 h 511458"/>
                  <a:gd name="connsiteX30" fmla="*/ 376966 w 606580"/>
                  <a:gd name="connsiteY30" fmla="*/ 201378 h 511458"/>
                  <a:gd name="connsiteX31" fmla="*/ 376966 w 606580"/>
                  <a:gd name="connsiteY31" fmla="*/ 120173 h 511458"/>
                  <a:gd name="connsiteX32" fmla="*/ 606580 w 606580"/>
                  <a:gd name="connsiteY32" fmla="*/ 120173 h 511458"/>
                  <a:gd name="connsiteX33" fmla="*/ 606580 w 606580"/>
                  <a:gd name="connsiteY33" fmla="*/ 511458 h 511458"/>
                  <a:gd name="connsiteX34" fmla="*/ 0 w 606580"/>
                  <a:gd name="connsiteY34" fmla="*/ 511458 h 511458"/>
                  <a:gd name="connsiteX35" fmla="*/ 254106 w 606580"/>
                  <a:gd name="connsiteY35" fmla="*/ 0 h 511458"/>
                  <a:gd name="connsiteX36" fmla="*/ 352827 w 606580"/>
                  <a:gd name="connsiteY36" fmla="*/ 0 h 511458"/>
                  <a:gd name="connsiteX37" fmla="*/ 352827 w 606580"/>
                  <a:gd name="connsiteY37" fmla="*/ 176413 h 511458"/>
                  <a:gd name="connsiteX38" fmla="*/ 254106 w 606580"/>
                  <a:gd name="connsiteY38" fmla="*/ 176413 h 5114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606580" h="511458">
                    <a:moveTo>
                      <a:pt x="325435" y="435074"/>
                    </a:moveTo>
                    <a:cubicBezTo>
                      <a:pt x="318285" y="435074"/>
                      <a:pt x="312993" y="440914"/>
                      <a:pt x="312993" y="447588"/>
                    </a:cubicBezTo>
                    <a:cubicBezTo>
                      <a:pt x="312993" y="454726"/>
                      <a:pt x="318750" y="460102"/>
                      <a:pt x="325435" y="460102"/>
                    </a:cubicBezTo>
                    <a:lnTo>
                      <a:pt x="556999" y="460102"/>
                    </a:lnTo>
                    <a:cubicBezTo>
                      <a:pt x="563777" y="460102"/>
                      <a:pt x="569069" y="454726"/>
                      <a:pt x="569626" y="447588"/>
                    </a:cubicBezTo>
                    <a:cubicBezTo>
                      <a:pt x="569626" y="440450"/>
                      <a:pt x="563777" y="435074"/>
                      <a:pt x="557092" y="435074"/>
                    </a:cubicBezTo>
                    <a:close/>
                    <a:moveTo>
                      <a:pt x="155522" y="348121"/>
                    </a:moveTo>
                    <a:cubicBezTo>
                      <a:pt x="93313" y="348121"/>
                      <a:pt x="42803" y="398550"/>
                      <a:pt x="42803" y="460566"/>
                    </a:cubicBezTo>
                    <a:lnTo>
                      <a:pt x="268147" y="460566"/>
                    </a:lnTo>
                    <a:cubicBezTo>
                      <a:pt x="268147" y="398550"/>
                      <a:pt x="217637" y="348121"/>
                      <a:pt x="155522" y="348121"/>
                    </a:cubicBezTo>
                    <a:close/>
                    <a:moveTo>
                      <a:pt x="325435" y="335143"/>
                    </a:moveTo>
                    <a:cubicBezTo>
                      <a:pt x="318285" y="335143"/>
                      <a:pt x="312993" y="340891"/>
                      <a:pt x="312993" y="347565"/>
                    </a:cubicBezTo>
                    <a:cubicBezTo>
                      <a:pt x="312993" y="354796"/>
                      <a:pt x="318750" y="360080"/>
                      <a:pt x="325435" y="360080"/>
                    </a:cubicBezTo>
                    <a:lnTo>
                      <a:pt x="556999" y="360080"/>
                    </a:lnTo>
                    <a:cubicBezTo>
                      <a:pt x="563777" y="360080"/>
                      <a:pt x="569069" y="354239"/>
                      <a:pt x="569626" y="347565"/>
                    </a:cubicBezTo>
                    <a:cubicBezTo>
                      <a:pt x="569626" y="340427"/>
                      <a:pt x="563777" y="335143"/>
                      <a:pt x="557092" y="335143"/>
                    </a:cubicBezTo>
                    <a:close/>
                    <a:moveTo>
                      <a:pt x="325435" y="234657"/>
                    </a:moveTo>
                    <a:cubicBezTo>
                      <a:pt x="318285" y="234657"/>
                      <a:pt x="312993" y="240404"/>
                      <a:pt x="312993" y="247079"/>
                    </a:cubicBezTo>
                    <a:cubicBezTo>
                      <a:pt x="312993" y="254309"/>
                      <a:pt x="318750" y="259593"/>
                      <a:pt x="325435" y="259593"/>
                    </a:cubicBezTo>
                    <a:lnTo>
                      <a:pt x="556999" y="259593"/>
                    </a:lnTo>
                    <a:cubicBezTo>
                      <a:pt x="563777" y="259593"/>
                      <a:pt x="569069" y="253753"/>
                      <a:pt x="569626" y="247079"/>
                    </a:cubicBezTo>
                    <a:cubicBezTo>
                      <a:pt x="569626" y="239941"/>
                      <a:pt x="563777" y="234657"/>
                      <a:pt x="557092" y="234657"/>
                    </a:cubicBezTo>
                    <a:close/>
                    <a:moveTo>
                      <a:pt x="155522" y="210184"/>
                    </a:moveTo>
                    <a:cubicBezTo>
                      <a:pt x="125624" y="210184"/>
                      <a:pt x="101112" y="234101"/>
                      <a:pt x="101112" y="263950"/>
                    </a:cubicBezTo>
                    <a:cubicBezTo>
                      <a:pt x="101112" y="294170"/>
                      <a:pt x="125624" y="318179"/>
                      <a:pt x="155522" y="318643"/>
                    </a:cubicBezTo>
                    <a:cubicBezTo>
                      <a:pt x="185790" y="318643"/>
                      <a:pt x="209838" y="294170"/>
                      <a:pt x="209838" y="264414"/>
                    </a:cubicBezTo>
                    <a:cubicBezTo>
                      <a:pt x="209838" y="234101"/>
                      <a:pt x="185326" y="210184"/>
                      <a:pt x="155522" y="210184"/>
                    </a:cubicBezTo>
                    <a:close/>
                    <a:moveTo>
                      <a:pt x="0" y="120173"/>
                    </a:moveTo>
                    <a:lnTo>
                      <a:pt x="229615" y="120173"/>
                    </a:lnTo>
                    <a:lnTo>
                      <a:pt x="229615" y="201378"/>
                    </a:lnTo>
                    <a:lnTo>
                      <a:pt x="376966" y="201378"/>
                    </a:lnTo>
                    <a:lnTo>
                      <a:pt x="376966" y="120173"/>
                    </a:lnTo>
                    <a:lnTo>
                      <a:pt x="606580" y="120173"/>
                    </a:lnTo>
                    <a:lnTo>
                      <a:pt x="606580" y="511458"/>
                    </a:lnTo>
                    <a:lnTo>
                      <a:pt x="0" y="511458"/>
                    </a:lnTo>
                    <a:close/>
                    <a:moveTo>
                      <a:pt x="254106" y="0"/>
                    </a:moveTo>
                    <a:lnTo>
                      <a:pt x="352827" y="0"/>
                    </a:lnTo>
                    <a:lnTo>
                      <a:pt x="352827" y="176413"/>
                    </a:lnTo>
                    <a:lnTo>
                      <a:pt x="254106" y="176413"/>
                    </a:lnTo>
                    <a:close/>
                  </a:path>
                </a:pathLst>
              </a:custGeom>
              <a:solidFill>
                <a:schemeClr val="bg1"/>
              </a:solidFill>
              <a:ln w="9525">
                <a:noFill/>
                <a:round/>
                <a:headEnd/>
                <a:tailEnd/>
              </a:ln>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a:p>
            </p:txBody>
          </p:sp>
          <p:grpSp>
            <p:nvGrpSpPr>
              <p:cNvPr id="438" name="îṧľíḑè">
                <a:extLst>
                  <a:ext uri="{FF2B5EF4-FFF2-40B4-BE49-F238E27FC236}">
                    <a16:creationId xmlns:a16="http://schemas.microsoft.com/office/drawing/2014/main" id="{4F5AA31C-E26F-4BA5-B521-500B40663425}"/>
                  </a:ext>
                </a:extLst>
              </p:cNvPr>
              <p:cNvGrpSpPr/>
              <p:nvPr/>
            </p:nvGrpSpPr>
            <p:grpSpPr>
              <a:xfrm>
                <a:off x="8981950" y="1515097"/>
                <a:ext cx="2540000" cy="1365603"/>
                <a:chOff x="8981950" y="1515097"/>
                <a:chExt cx="2540000" cy="1365603"/>
              </a:xfrm>
            </p:grpSpPr>
            <p:sp>
              <p:nvSpPr>
                <p:cNvPr id="490" name="išḻîḍe">
                  <a:extLst>
                    <a:ext uri="{FF2B5EF4-FFF2-40B4-BE49-F238E27FC236}">
                      <a16:creationId xmlns:a16="http://schemas.microsoft.com/office/drawing/2014/main" id="{07AD90FC-E970-4B7F-B9D1-49F660206E6D}"/>
                    </a:ext>
                  </a:extLst>
                </p:cNvPr>
                <p:cNvSpPr/>
                <p:nvPr/>
              </p:nvSpPr>
              <p:spPr>
                <a:xfrm>
                  <a:off x="8981950" y="1568788"/>
                  <a:ext cx="2540000" cy="131191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a:p>
              </p:txBody>
            </p:sp>
            <p:sp>
              <p:nvSpPr>
                <p:cNvPr id="491" name="ïślîdè">
                  <a:extLst>
                    <a:ext uri="{FF2B5EF4-FFF2-40B4-BE49-F238E27FC236}">
                      <a16:creationId xmlns:a16="http://schemas.microsoft.com/office/drawing/2014/main" id="{F59BC875-102F-4578-BBFF-2545D7CE62A6}"/>
                    </a:ext>
                  </a:extLst>
                </p:cNvPr>
                <p:cNvSpPr/>
                <p:nvPr/>
              </p:nvSpPr>
              <p:spPr>
                <a:xfrm>
                  <a:off x="8981950" y="1515097"/>
                  <a:ext cx="2540000" cy="13119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a:p>
              </p:txBody>
            </p:sp>
          </p:grpSp>
          <p:sp>
            <p:nvSpPr>
              <p:cNvPr id="439" name="îşlïḍé">
                <a:extLst>
                  <a:ext uri="{FF2B5EF4-FFF2-40B4-BE49-F238E27FC236}">
                    <a16:creationId xmlns:a16="http://schemas.microsoft.com/office/drawing/2014/main" id="{9642C355-9ECD-4581-AD75-562D75058200}"/>
                  </a:ext>
                </a:extLst>
              </p:cNvPr>
              <p:cNvSpPr/>
              <p:nvPr/>
            </p:nvSpPr>
            <p:spPr bwMode="auto">
              <a:xfrm>
                <a:off x="10013052" y="1951173"/>
                <a:ext cx="477795" cy="493450"/>
              </a:xfrm>
              <a:custGeom>
                <a:avLst/>
                <a:gdLst>
                  <a:gd name="connsiteX0" fmla="*/ 60543 w 585834"/>
                  <a:gd name="connsiteY0" fmla="*/ 342877 h 605028"/>
                  <a:gd name="connsiteX1" fmla="*/ 70652 w 585834"/>
                  <a:gd name="connsiteY1" fmla="*/ 352966 h 605028"/>
                  <a:gd name="connsiteX2" fmla="*/ 70652 w 585834"/>
                  <a:gd name="connsiteY2" fmla="*/ 514304 h 605028"/>
                  <a:gd name="connsiteX3" fmla="*/ 313081 w 585834"/>
                  <a:gd name="connsiteY3" fmla="*/ 514304 h 605028"/>
                  <a:gd name="connsiteX4" fmla="*/ 323190 w 585834"/>
                  <a:gd name="connsiteY4" fmla="*/ 524303 h 605028"/>
                  <a:gd name="connsiteX5" fmla="*/ 313081 w 585834"/>
                  <a:gd name="connsiteY5" fmla="*/ 534392 h 605028"/>
                  <a:gd name="connsiteX6" fmla="*/ 60543 w 585834"/>
                  <a:gd name="connsiteY6" fmla="*/ 534392 h 605028"/>
                  <a:gd name="connsiteX7" fmla="*/ 50525 w 585834"/>
                  <a:gd name="connsiteY7" fmla="*/ 524303 h 605028"/>
                  <a:gd name="connsiteX8" fmla="*/ 50525 w 585834"/>
                  <a:gd name="connsiteY8" fmla="*/ 352966 h 605028"/>
                  <a:gd name="connsiteX9" fmla="*/ 60543 w 585834"/>
                  <a:gd name="connsiteY9" fmla="*/ 342877 h 605028"/>
                  <a:gd name="connsiteX10" fmla="*/ 373749 w 585834"/>
                  <a:gd name="connsiteY10" fmla="*/ 292494 h 605028"/>
                  <a:gd name="connsiteX11" fmla="*/ 515079 w 585834"/>
                  <a:gd name="connsiteY11" fmla="*/ 292494 h 605028"/>
                  <a:gd name="connsiteX12" fmla="*/ 515710 w 585834"/>
                  <a:gd name="connsiteY12" fmla="*/ 292584 h 605028"/>
                  <a:gd name="connsiteX13" fmla="*/ 518418 w 585834"/>
                  <a:gd name="connsiteY13" fmla="*/ 293125 h 605028"/>
                  <a:gd name="connsiteX14" fmla="*/ 519411 w 585834"/>
                  <a:gd name="connsiteY14" fmla="*/ 293485 h 605028"/>
                  <a:gd name="connsiteX15" fmla="*/ 522208 w 585834"/>
                  <a:gd name="connsiteY15" fmla="*/ 295377 h 605028"/>
                  <a:gd name="connsiteX16" fmla="*/ 522299 w 585834"/>
                  <a:gd name="connsiteY16" fmla="*/ 295377 h 605028"/>
                  <a:gd name="connsiteX17" fmla="*/ 582856 w 585834"/>
                  <a:gd name="connsiteY17" fmla="*/ 355920 h 605028"/>
                  <a:gd name="connsiteX18" fmla="*/ 582946 w 585834"/>
                  <a:gd name="connsiteY18" fmla="*/ 355920 h 605028"/>
                  <a:gd name="connsiteX19" fmla="*/ 584841 w 585834"/>
                  <a:gd name="connsiteY19" fmla="*/ 358803 h 605028"/>
                  <a:gd name="connsiteX20" fmla="*/ 585202 w 585834"/>
                  <a:gd name="connsiteY20" fmla="*/ 359704 h 605028"/>
                  <a:gd name="connsiteX21" fmla="*/ 585744 w 585834"/>
                  <a:gd name="connsiteY21" fmla="*/ 362407 h 605028"/>
                  <a:gd name="connsiteX22" fmla="*/ 585834 w 585834"/>
                  <a:gd name="connsiteY22" fmla="*/ 363037 h 605028"/>
                  <a:gd name="connsiteX23" fmla="*/ 585834 w 585834"/>
                  <a:gd name="connsiteY23" fmla="*/ 584847 h 605028"/>
                  <a:gd name="connsiteX24" fmla="*/ 565618 w 585834"/>
                  <a:gd name="connsiteY24" fmla="*/ 605028 h 605028"/>
                  <a:gd name="connsiteX25" fmla="*/ 373749 w 585834"/>
                  <a:gd name="connsiteY25" fmla="*/ 605028 h 605028"/>
                  <a:gd name="connsiteX26" fmla="*/ 353533 w 585834"/>
                  <a:gd name="connsiteY26" fmla="*/ 584847 h 605028"/>
                  <a:gd name="connsiteX27" fmla="*/ 353533 w 585834"/>
                  <a:gd name="connsiteY27" fmla="*/ 312585 h 605028"/>
                  <a:gd name="connsiteX28" fmla="*/ 373749 w 585834"/>
                  <a:gd name="connsiteY28" fmla="*/ 292494 h 605028"/>
                  <a:gd name="connsiteX29" fmla="*/ 272753 w 585834"/>
                  <a:gd name="connsiteY29" fmla="*/ 100838 h 605028"/>
                  <a:gd name="connsiteX30" fmla="*/ 474745 w 585834"/>
                  <a:gd name="connsiteY30" fmla="*/ 100838 h 605028"/>
                  <a:gd name="connsiteX31" fmla="*/ 484854 w 585834"/>
                  <a:gd name="connsiteY31" fmla="*/ 110930 h 605028"/>
                  <a:gd name="connsiteX32" fmla="*/ 484854 w 585834"/>
                  <a:gd name="connsiteY32" fmla="*/ 252129 h 605028"/>
                  <a:gd name="connsiteX33" fmla="*/ 474745 w 585834"/>
                  <a:gd name="connsiteY33" fmla="*/ 262221 h 605028"/>
                  <a:gd name="connsiteX34" fmla="*/ 464637 w 585834"/>
                  <a:gd name="connsiteY34" fmla="*/ 252129 h 605028"/>
                  <a:gd name="connsiteX35" fmla="*/ 464637 w 585834"/>
                  <a:gd name="connsiteY35" fmla="*/ 121022 h 605028"/>
                  <a:gd name="connsiteX36" fmla="*/ 272753 w 585834"/>
                  <a:gd name="connsiteY36" fmla="*/ 121022 h 605028"/>
                  <a:gd name="connsiteX37" fmla="*/ 262644 w 585834"/>
                  <a:gd name="connsiteY37" fmla="*/ 110930 h 605028"/>
                  <a:gd name="connsiteX38" fmla="*/ 272753 w 585834"/>
                  <a:gd name="connsiteY38" fmla="*/ 100838 h 605028"/>
                  <a:gd name="connsiteX39" fmla="*/ 20216 w 585834"/>
                  <a:gd name="connsiteY39" fmla="*/ 0 h 605028"/>
                  <a:gd name="connsiteX40" fmla="*/ 161636 w 585834"/>
                  <a:gd name="connsiteY40" fmla="*/ 0 h 605028"/>
                  <a:gd name="connsiteX41" fmla="*/ 162178 w 585834"/>
                  <a:gd name="connsiteY41" fmla="*/ 90 h 605028"/>
                  <a:gd name="connsiteX42" fmla="*/ 164885 w 585834"/>
                  <a:gd name="connsiteY42" fmla="*/ 631 h 605028"/>
                  <a:gd name="connsiteX43" fmla="*/ 165878 w 585834"/>
                  <a:gd name="connsiteY43" fmla="*/ 991 h 605028"/>
                  <a:gd name="connsiteX44" fmla="*/ 168675 w 585834"/>
                  <a:gd name="connsiteY44" fmla="*/ 2884 h 605028"/>
                  <a:gd name="connsiteX45" fmla="*/ 168766 w 585834"/>
                  <a:gd name="connsiteY45" fmla="*/ 2974 h 605028"/>
                  <a:gd name="connsiteX46" fmla="*/ 229323 w 585834"/>
                  <a:gd name="connsiteY46" fmla="*/ 63440 h 605028"/>
                  <a:gd name="connsiteX47" fmla="*/ 229413 w 585834"/>
                  <a:gd name="connsiteY47" fmla="*/ 63530 h 605028"/>
                  <a:gd name="connsiteX48" fmla="*/ 231308 w 585834"/>
                  <a:gd name="connsiteY48" fmla="*/ 66324 h 605028"/>
                  <a:gd name="connsiteX49" fmla="*/ 231669 w 585834"/>
                  <a:gd name="connsiteY49" fmla="*/ 67315 h 605028"/>
                  <a:gd name="connsiteX50" fmla="*/ 232211 w 585834"/>
                  <a:gd name="connsiteY50" fmla="*/ 70018 h 605028"/>
                  <a:gd name="connsiteX51" fmla="*/ 232301 w 585834"/>
                  <a:gd name="connsiteY51" fmla="*/ 70559 h 605028"/>
                  <a:gd name="connsiteX52" fmla="*/ 232301 w 585834"/>
                  <a:gd name="connsiteY52" fmla="*/ 292420 h 605028"/>
                  <a:gd name="connsiteX53" fmla="*/ 212085 w 585834"/>
                  <a:gd name="connsiteY53" fmla="*/ 312605 h 605028"/>
                  <a:gd name="connsiteX54" fmla="*/ 20216 w 585834"/>
                  <a:gd name="connsiteY54" fmla="*/ 312605 h 605028"/>
                  <a:gd name="connsiteX55" fmla="*/ 0 w 585834"/>
                  <a:gd name="connsiteY55" fmla="*/ 292420 h 605028"/>
                  <a:gd name="connsiteX56" fmla="*/ 0 w 585834"/>
                  <a:gd name="connsiteY56" fmla="*/ 20185 h 605028"/>
                  <a:gd name="connsiteX57" fmla="*/ 20216 w 585834"/>
                  <a:gd name="connsiteY57" fmla="*/ 0 h 6050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585834" h="605028">
                    <a:moveTo>
                      <a:pt x="60543" y="342877"/>
                    </a:moveTo>
                    <a:cubicBezTo>
                      <a:pt x="66139" y="342877"/>
                      <a:pt x="70652" y="347381"/>
                      <a:pt x="70652" y="352966"/>
                    </a:cubicBezTo>
                    <a:lnTo>
                      <a:pt x="70652" y="514304"/>
                    </a:lnTo>
                    <a:lnTo>
                      <a:pt x="313081" y="514304"/>
                    </a:lnTo>
                    <a:cubicBezTo>
                      <a:pt x="318677" y="514304"/>
                      <a:pt x="323190" y="518808"/>
                      <a:pt x="323190" y="524303"/>
                    </a:cubicBezTo>
                    <a:cubicBezTo>
                      <a:pt x="323190" y="529888"/>
                      <a:pt x="318677" y="534392"/>
                      <a:pt x="313081" y="534392"/>
                    </a:cubicBezTo>
                    <a:lnTo>
                      <a:pt x="60543" y="534392"/>
                    </a:lnTo>
                    <a:cubicBezTo>
                      <a:pt x="55038" y="534392"/>
                      <a:pt x="50525" y="529888"/>
                      <a:pt x="50525" y="524303"/>
                    </a:cubicBezTo>
                    <a:lnTo>
                      <a:pt x="50525" y="352966"/>
                    </a:lnTo>
                    <a:cubicBezTo>
                      <a:pt x="50525" y="347381"/>
                      <a:pt x="55038" y="342877"/>
                      <a:pt x="60543" y="342877"/>
                    </a:cubicBezTo>
                    <a:close/>
                    <a:moveTo>
                      <a:pt x="373749" y="292494"/>
                    </a:moveTo>
                    <a:lnTo>
                      <a:pt x="515079" y="292494"/>
                    </a:lnTo>
                    <a:cubicBezTo>
                      <a:pt x="515350" y="292494"/>
                      <a:pt x="515530" y="292584"/>
                      <a:pt x="515710" y="292584"/>
                    </a:cubicBezTo>
                    <a:cubicBezTo>
                      <a:pt x="516613" y="292674"/>
                      <a:pt x="517515" y="292764"/>
                      <a:pt x="518418" y="293125"/>
                    </a:cubicBezTo>
                    <a:cubicBezTo>
                      <a:pt x="518689" y="293215"/>
                      <a:pt x="519050" y="293305"/>
                      <a:pt x="519411" y="293485"/>
                    </a:cubicBezTo>
                    <a:cubicBezTo>
                      <a:pt x="520403" y="293936"/>
                      <a:pt x="521396" y="294566"/>
                      <a:pt x="522208" y="295377"/>
                    </a:cubicBezTo>
                    <a:cubicBezTo>
                      <a:pt x="522208" y="295377"/>
                      <a:pt x="522208" y="295377"/>
                      <a:pt x="522299" y="295377"/>
                    </a:cubicBezTo>
                    <a:lnTo>
                      <a:pt x="582856" y="355920"/>
                    </a:lnTo>
                    <a:cubicBezTo>
                      <a:pt x="582856" y="355920"/>
                      <a:pt x="582856" y="355920"/>
                      <a:pt x="582946" y="355920"/>
                    </a:cubicBezTo>
                    <a:cubicBezTo>
                      <a:pt x="583758" y="356821"/>
                      <a:pt x="584300" y="357722"/>
                      <a:pt x="584841" y="358803"/>
                    </a:cubicBezTo>
                    <a:cubicBezTo>
                      <a:pt x="584932" y="359073"/>
                      <a:pt x="585022" y="359433"/>
                      <a:pt x="585202" y="359704"/>
                    </a:cubicBezTo>
                    <a:cubicBezTo>
                      <a:pt x="585473" y="360605"/>
                      <a:pt x="585654" y="361506"/>
                      <a:pt x="585744" y="362407"/>
                    </a:cubicBezTo>
                    <a:cubicBezTo>
                      <a:pt x="585744" y="362587"/>
                      <a:pt x="585834" y="362767"/>
                      <a:pt x="585834" y="363037"/>
                    </a:cubicBezTo>
                    <a:lnTo>
                      <a:pt x="585834" y="584847"/>
                    </a:lnTo>
                    <a:cubicBezTo>
                      <a:pt x="585834" y="595929"/>
                      <a:pt x="576719" y="605028"/>
                      <a:pt x="565618" y="605028"/>
                    </a:cubicBezTo>
                    <a:lnTo>
                      <a:pt x="373749" y="605028"/>
                    </a:lnTo>
                    <a:cubicBezTo>
                      <a:pt x="362558" y="605028"/>
                      <a:pt x="353533" y="595929"/>
                      <a:pt x="353533" y="584847"/>
                    </a:cubicBezTo>
                    <a:lnTo>
                      <a:pt x="353533" y="312585"/>
                    </a:lnTo>
                    <a:cubicBezTo>
                      <a:pt x="353533" y="301503"/>
                      <a:pt x="362558" y="292494"/>
                      <a:pt x="373749" y="292494"/>
                    </a:cubicBezTo>
                    <a:close/>
                    <a:moveTo>
                      <a:pt x="272753" y="100838"/>
                    </a:moveTo>
                    <a:lnTo>
                      <a:pt x="474745" y="100838"/>
                    </a:lnTo>
                    <a:cubicBezTo>
                      <a:pt x="480341" y="100838"/>
                      <a:pt x="484854" y="105343"/>
                      <a:pt x="484854" y="110930"/>
                    </a:cubicBezTo>
                    <a:lnTo>
                      <a:pt x="484854" y="252129"/>
                    </a:lnTo>
                    <a:cubicBezTo>
                      <a:pt x="484854" y="257716"/>
                      <a:pt x="480341" y="262221"/>
                      <a:pt x="474745" y="262221"/>
                    </a:cubicBezTo>
                    <a:cubicBezTo>
                      <a:pt x="469149" y="262221"/>
                      <a:pt x="464637" y="257716"/>
                      <a:pt x="464637" y="252129"/>
                    </a:cubicBezTo>
                    <a:lnTo>
                      <a:pt x="464637" y="121022"/>
                    </a:lnTo>
                    <a:lnTo>
                      <a:pt x="272753" y="121022"/>
                    </a:lnTo>
                    <a:cubicBezTo>
                      <a:pt x="267157" y="121022"/>
                      <a:pt x="262644" y="116517"/>
                      <a:pt x="262644" y="110930"/>
                    </a:cubicBezTo>
                    <a:cubicBezTo>
                      <a:pt x="262644" y="105343"/>
                      <a:pt x="267157" y="100838"/>
                      <a:pt x="272753" y="100838"/>
                    </a:cubicBezTo>
                    <a:close/>
                    <a:moveTo>
                      <a:pt x="20216" y="0"/>
                    </a:moveTo>
                    <a:lnTo>
                      <a:pt x="161636" y="0"/>
                    </a:lnTo>
                    <a:cubicBezTo>
                      <a:pt x="161817" y="0"/>
                      <a:pt x="161997" y="90"/>
                      <a:pt x="162178" y="90"/>
                    </a:cubicBezTo>
                    <a:cubicBezTo>
                      <a:pt x="163170" y="180"/>
                      <a:pt x="163982" y="360"/>
                      <a:pt x="164885" y="631"/>
                    </a:cubicBezTo>
                    <a:cubicBezTo>
                      <a:pt x="165156" y="811"/>
                      <a:pt x="165517" y="901"/>
                      <a:pt x="165878" y="991"/>
                    </a:cubicBezTo>
                    <a:cubicBezTo>
                      <a:pt x="166870" y="1532"/>
                      <a:pt x="167863" y="2073"/>
                      <a:pt x="168675" y="2884"/>
                    </a:cubicBezTo>
                    <a:cubicBezTo>
                      <a:pt x="168675" y="2974"/>
                      <a:pt x="168766" y="2974"/>
                      <a:pt x="168766" y="2974"/>
                    </a:cubicBezTo>
                    <a:lnTo>
                      <a:pt x="229323" y="63440"/>
                    </a:lnTo>
                    <a:cubicBezTo>
                      <a:pt x="229323" y="63440"/>
                      <a:pt x="229323" y="63530"/>
                      <a:pt x="229413" y="63530"/>
                    </a:cubicBezTo>
                    <a:cubicBezTo>
                      <a:pt x="230225" y="64341"/>
                      <a:pt x="230767" y="65332"/>
                      <a:pt x="231308" y="66324"/>
                    </a:cubicBezTo>
                    <a:cubicBezTo>
                      <a:pt x="231399" y="66684"/>
                      <a:pt x="231489" y="66955"/>
                      <a:pt x="231669" y="67315"/>
                    </a:cubicBezTo>
                    <a:cubicBezTo>
                      <a:pt x="231940" y="68216"/>
                      <a:pt x="232120" y="69027"/>
                      <a:pt x="232211" y="70018"/>
                    </a:cubicBezTo>
                    <a:cubicBezTo>
                      <a:pt x="232211" y="70199"/>
                      <a:pt x="232301" y="70379"/>
                      <a:pt x="232301" y="70559"/>
                    </a:cubicBezTo>
                    <a:lnTo>
                      <a:pt x="232301" y="292420"/>
                    </a:lnTo>
                    <a:cubicBezTo>
                      <a:pt x="232301" y="303594"/>
                      <a:pt x="223276" y="312605"/>
                      <a:pt x="212085" y="312605"/>
                    </a:cubicBezTo>
                    <a:lnTo>
                      <a:pt x="20216" y="312605"/>
                    </a:lnTo>
                    <a:cubicBezTo>
                      <a:pt x="9025" y="312605"/>
                      <a:pt x="0" y="303594"/>
                      <a:pt x="0" y="292420"/>
                    </a:cubicBezTo>
                    <a:lnTo>
                      <a:pt x="0" y="20185"/>
                    </a:lnTo>
                    <a:cubicBezTo>
                      <a:pt x="0" y="9011"/>
                      <a:pt x="9025" y="0"/>
                      <a:pt x="20216" y="0"/>
                    </a:cubicBezTo>
                    <a:close/>
                  </a:path>
                </a:pathLst>
              </a:custGeom>
              <a:solidFill>
                <a:schemeClr val="bg1"/>
              </a:solidFill>
              <a:ln w="9525">
                <a:noFill/>
                <a:round/>
                <a:headEnd/>
                <a:tailEnd/>
              </a:ln>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a:p>
            </p:txBody>
          </p:sp>
          <p:grpSp>
            <p:nvGrpSpPr>
              <p:cNvPr id="440" name="iṥḻiḑé">
                <a:extLst>
                  <a:ext uri="{FF2B5EF4-FFF2-40B4-BE49-F238E27FC236}">
                    <a16:creationId xmlns:a16="http://schemas.microsoft.com/office/drawing/2014/main" id="{A73BEC4C-6910-4F44-B8C7-1BD79A2B1C80}"/>
                  </a:ext>
                </a:extLst>
              </p:cNvPr>
              <p:cNvGrpSpPr/>
              <p:nvPr/>
            </p:nvGrpSpPr>
            <p:grpSpPr>
              <a:xfrm>
                <a:off x="8981950" y="4448397"/>
                <a:ext cx="2540000" cy="1365603"/>
                <a:chOff x="8981950" y="4448397"/>
                <a:chExt cx="2540000" cy="1365603"/>
              </a:xfrm>
            </p:grpSpPr>
            <p:sp>
              <p:nvSpPr>
                <p:cNvPr id="488" name="îşḷîďé">
                  <a:extLst>
                    <a:ext uri="{FF2B5EF4-FFF2-40B4-BE49-F238E27FC236}">
                      <a16:creationId xmlns:a16="http://schemas.microsoft.com/office/drawing/2014/main" id="{64B1BCAD-027E-43F8-AC59-4525C3BCC022}"/>
                    </a:ext>
                  </a:extLst>
                </p:cNvPr>
                <p:cNvSpPr/>
                <p:nvPr/>
              </p:nvSpPr>
              <p:spPr>
                <a:xfrm>
                  <a:off x="8981950" y="4502088"/>
                  <a:ext cx="2540000" cy="1311912"/>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a:p>
              </p:txBody>
            </p:sp>
            <p:sp>
              <p:nvSpPr>
                <p:cNvPr id="489" name="íṧľîdê">
                  <a:extLst>
                    <a:ext uri="{FF2B5EF4-FFF2-40B4-BE49-F238E27FC236}">
                      <a16:creationId xmlns:a16="http://schemas.microsoft.com/office/drawing/2014/main" id="{19D97311-2882-4553-BE0E-FE9148713A3C}"/>
                    </a:ext>
                  </a:extLst>
                </p:cNvPr>
                <p:cNvSpPr/>
                <p:nvPr/>
              </p:nvSpPr>
              <p:spPr>
                <a:xfrm>
                  <a:off x="8981950" y="4448397"/>
                  <a:ext cx="2540000" cy="131191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a:p>
              </p:txBody>
            </p:sp>
          </p:grpSp>
          <p:sp>
            <p:nvSpPr>
              <p:cNvPr id="441" name="iṣľíḑè">
                <a:extLst>
                  <a:ext uri="{FF2B5EF4-FFF2-40B4-BE49-F238E27FC236}">
                    <a16:creationId xmlns:a16="http://schemas.microsoft.com/office/drawing/2014/main" id="{D7885CA3-46A3-439B-AF7E-0E3C38AB0063}"/>
                  </a:ext>
                </a:extLst>
              </p:cNvPr>
              <p:cNvSpPr/>
              <p:nvPr/>
            </p:nvSpPr>
            <p:spPr bwMode="auto">
              <a:xfrm>
                <a:off x="9973081" y="4854595"/>
                <a:ext cx="557739" cy="553205"/>
              </a:xfrm>
              <a:custGeom>
                <a:avLst/>
                <a:gdLst>
                  <a:gd name="connsiteX0" fmla="*/ 472568 w 608920"/>
                  <a:gd name="connsiteY0" fmla="*/ 166979 h 603970"/>
                  <a:gd name="connsiteX1" fmla="*/ 496314 w 608920"/>
                  <a:gd name="connsiteY1" fmla="*/ 176781 h 603970"/>
                  <a:gd name="connsiteX2" fmla="*/ 599168 w 608920"/>
                  <a:gd name="connsiteY2" fmla="*/ 279504 h 603970"/>
                  <a:gd name="connsiteX3" fmla="*/ 599214 w 608920"/>
                  <a:gd name="connsiteY3" fmla="*/ 279595 h 603970"/>
                  <a:gd name="connsiteX4" fmla="*/ 607587 w 608920"/>
                  <a:gd name="connsiteY4" fmla="*/ 293670 h 603970"/>
                  <a:gd name="connsiteX5" fmla="*/ 607587 w 608920"/>
                  <a:gd name="connsiteY5" fmla="*/ 293715 h 603970"/>
                  <a:gd name="connsiteX6" fmla="*/ 607221 w 608920"/>
                  <a:gd name="connsiteY6" fmla="*/ 313867 h 603970"/>
                  <a:gd name="connsiteX7" fmla="*/ 599168 w 608920"/>
                  <a:gd name="connsiteY7" fmla="*/ 326936 h 603970"/>
                  <a:gd name="connsiteX8" fmla="*/ 496177 w 608920"/>
                  <a:gd name="connsiteY8" fmla="*/ 429659 h 603970"/>
                  <a:gd name="connsiteX9" fmla="*/ 448731 w 608920"/>
                  <a:gd name="connsiteY9" fmla="*/ 429659 h 603970"/>
                  <a:gd name="connsiteX10" fmla="*/ 448731 w 608920"/>
                  <a:gd name="connsiteY10" fmla="*/ 382227 h 603970"/>
                  <a:gd name="connsiteX11" fmla="*/ 494301 w 608920"/>
                  <a:gd name="connsiteY11" fmla="*/ 336715 h 603970"/>
                  <a:gd name="connsiteX12" fmla="*/ 409429 w 608920"/>
                  <a:gd name="connsiteY12" fmla="*/ 336715 h 603970"/>
                  <a:gd name="connsiteX13" fmla="*/ 385774 w 608920"/>
                  <a:gd name="connsiteY13" fmla="*/ 326936 h 603970"/>
                  <a:gd name="connsiteX14" fmla="*/ 375937 w 608920"/>
                  <a:gd name="connsiteY14" fmla="*/ 303220 h 603970"/>
                  <a:gd name="connsiteX15" fmla="*/ 409474 w 608920"/>
                  <a:gd name="connsiteY15" fmla="*/ 269725 h 603970"/>
                  <a:gd name="connsiteX16" fmla="*/ 494393 w 608920"/>
                  <a:gd name="connsiteY16" fmla="*/ 269725 h 603970"/>
                  <a:gd name="connsiteX17" fmla="*/ 448822 w 608920"/>
                  <a:gd name="connsiteY17" fmla="*/ 224213 h 603970"/>
                  <a:gd name="connsiteX18" fmla="*/ 448822 w 608920"/>
                  <a:gd name="connsiteY18" fmla="*/ 176781 h 603970"/>
                  <a:gd name="connsiteX19" fmla="*/ 472568 w 608920"/>
                  <a:gd name="connsiteY19" fmla="*/ 166979 h 603970"/>
                  <a:gd name="connsiteX20" fmla="*/ 136307 w 608920"/>
                  <a:gd name="connsiteY20" fmla="*/ 166979 h 603970"/>
                  <a:gd name="connsiteX21" fmla="*/ 160055 w 608920"/>
                  <a:gd name="connsiteY21" fmla="*/ 176781 h 603970"/>
                  <a:gd name="connsiteX22" fmla="*/ 160055 w 608920"/>
                  <a:gd name="connsiteY22" fmla="*/ 224213 h 603970"/>
                  <a:gd name="connsiteX23" fmla="*/ 114480 w 608920"/>
                  <a:gd name="connsiteY23" fmla="*/ 269725 h 603970"/>
                  <a:gd name="connsiteX24" fmla="*/ 199315 w 608920"/>
                  <a:gd name="connsiteY24" fmla="*/ 269725 h 603970"/>
                  <a:gd name="connsiteX25" fmla="*/ 232901 w 608920"/>
                  <a:gd name="connsiteY25" fmla="*/ 303220 h 603970"/>
                  <a:gd name="connsiteX26" fmla="*/ 223063 w 608920"/>
                  <a:gd name="connsiteY26" fmla="*/ 326936 h 603970"/>
                  <a:gd name="connsiteX27" fmla="*/ 199406 w 608920"/>
                  <a:gd name="connsiteY27" fmla="*/ 336715 h 603970"/>
                  <a:gd name="connsiteX28" fmla="*/ 114480 w 608920"/>
                  <a:gd name="connsiteY28" fmla="*/ 336715 h 603970"/>
                  <a:gd name="connsiteX29" fmla="*/ 160100 w 608920"/>
                  <a:gd name="connsiteY29" fmla="*/ 382227 h 603970"/>
                  <a:gd name="connsiteX30" fmla="*/ 160100 w 608920"/>
                  <a:gd name="connsiteY30" fmla="*/ 429659 h 603970"/>
                  <a:gd name="connsiteX31" fmla="*/ 112650 w 608920"/>
                  <a:gd name="connsiteY31" fmla="*/ 429659 h 603970"/>
                  <a:gd name="connsiteX32" fmla="*/ 9787 w 608920"/>
                  <a:gd name="connsiteY32" fmla="*/ 326936 h 603970"/>
                  <a:gd name="connsiteX33" fmla="*/ 1733 w 608920"/>
                  <a:gd name="connsiteY33" fmla="*/ 313867 h 603970"/>
                  <a:gd name="connsiteX34" fmla="*/ 1367 w 608920"/>
                  <a:gd name="connsiteY34" fmla="*/ 293715 h 603970"/>
                  <a:gd name="connsiteX35" fmla="*/ 1367 w 608920"/>
                  <a:gd name="connsiteY35" fmla="*/ 293670 h 603970"/>
                  <a:gd name="connsiteX36" fmla="*/ 9695 w 608920"/>
                  <a:gd name="connsiteY36" fmla="*/ 279595 h 603970"/>
                  <a:gd name="connsiteX37" fmla="*/ 9787 w 608920"/>
                  <a:gd name="connsiteY37" fmla="*/ 279504 h 603970"/>
                  <a:gd name="connsiteX38" fmla="*/ 112558 w 608920"/>
                  <a:gd name="connsiteY38" fmla="*/ 176781 h 603970"/>
                  <a:gd name="connsiteX39" fmla="*/ 136307 w 608920"/>
                  <a:gd name="connsiteY39" fmla="*/ 166979 h 603970"/>
                  <a:gd name="connsiteX40" fmla="*/ 304396 w 608920"/>
                  <a:gd name="connsiteY40" fmla="*/ 0 h 603970"/>
                  <a:gd name="connsiteX41" fmla="*/ 347146 w 608920"/>
                  <a:gd name="connsiteY41" fmla="*/ 42635 h 603970"/>
                  <a:gd name="connsiteX42" fmla="*/ 347146 w 608920"/>
                  <a:gd name="connsiteY42" fmla="*/ 561381 h 603970"/>
                  <a:gd name="connsiteX43" fmla="*/ 304396 w 608920"/>
                  <a:gd name="connsiteY43" fmla="*/ 603970 h 603970"/>
                  <a:gd name="connsiteX44" fmla="*/ 261691 w 608920"/>
                  <a:gd name="connsiteY44" fmla="*/ 561335 h 603970"/>
                  <a:gd name="connsiteX45" fmla="*/ 261691 w 608920"/>
                  <a:gd name="connsiteY45" fmla="*/ 42635 h 603970"/>
                  <a:gd name="connsiteX46" fmla="*/ 304396 w 608920"/>
                  <a:gd name="connsiteY46" fmla="*/ 0 h 6039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608920" h="603970">
                    <a:moveTo>
                      <a:pt x="472568" y="166979"/>
                    </a:moveTo>
                    <a:cubicBezTo>
                      <a:pt x="481159" y="166979"/>
                      <a:pt x="489749" y="170247"/>
                      <a:pt x="496314" y="176781"/>
                    </a:cubicBezTo>
                    <a:lnTo>
                      <a:pt x="599168" y="279504"/>
                    </a:lnTo>
                    <a:lnTo>
                      <a:pt x="599214" y="279595"/>
                    </a:lnTo>
                    <a:cubicBezTo>
                      <a:pt x="603103" y="283480"/>
                      <a:pt x="606031" y="288369"/>
                      <a:pt x="607587" y="293670"/>
                    </a:cubicBezTo>
                    <a:lnTo>
                      <a:pt x="607587" y="293715"/>
                    </a:lnTo>
                    <a:cubicBezTo>
                      <a:pt x="609508" y="300296"/>
                      <a:pt x="609325" y="307424"/>
                      <a:pt x="607221" y="313867"/>
                    </a:cubicBezTo>
                    <a:cubicBezTo>
                      <a:pt x="605573" y="318756"/>
                      <a:pt x="602737" y="323280"/>
                      <a:pt x="599168" y="326936"/>
                    </a:cubicBezTo>
                    <a:lnTo>
                      <a:pt x="496177" y="429659"/>
                    </a:lnTo>
                    <a:cubicBezTo>
                      <a:pt x="483046" y="442728"/>
                      <a:pt x="461816" y="442728"/>
                      <a:pt x="448731" y="429659"/>
                    </a:cubicBezTo>
                    <a:cubicBezTo>
                      <a:pt x="435600" y="416545"/>
                      <a:pt x="435600" y="395342"/>
                      <a:pt x="448731" y="382227"/>
                    </a:cubicBezTo>
                    <a:lnTo>
                      <a:pt x="494301" y="336715"/>
                    </a:lnTo>
                    <a:lnTo>
                      <a:pt x="409429" y="336715"/>
                    </a:lnTo>
                    <a:cubicBezTo>
                      <a:pt x="400232" y="336715"/>
                      <a:pt x="391814" y="332968"/>
                      <a:pt x="385774" y="326936"/>
                    </a:cubicBezTo>
                    <a:cubicBezTo>
                      <a:pt x="379735" y="320904"/>
                      <a:pt x="375937" y="312496"/>
                      <a:pt x="375937" y="303220"/>
                    </a:cubicBezTo>
                    <a:cubicBezTo>
                      <a:pt x="375937" y="284713"/>
                      <a:pt x="390944" y="269725"/>
                      <a:pt x="409474" y="269725"/>
                    </a:cubicBezTo>
                    <a:lnTo>
                      <a:pt x="494393" y="269725"/>
                    </a:lnTo>
                    <a:lnTo>
                      <a:pt x="448822" y="224213"/>
                    </a:lnTo>
                    <a:cubicBezTo>
                      <a:pt x="435737" y="211098"/>
                      <a:pt x="435737" y="189895"/>
                      <a:pt x="448822" y="176781"/>
                    </a:cubicBezTo>
                    <a:cubicBezTo>
                      <a:pt x="455388" y="170247"/>
                      <a:pt x="463978" y="166979"/>
                      <a:pt x="472568" y="166979"/>
                    </a:cubicBezTo>
                    <a:close/>
                    <a:moveTo>
                      <a:pt x="136307" y="166979"/>
                    </a:moveTo>
                    <a:cubicBezTo>
                      <a:pt x="144898" y="166979"/>
                      <a:pt x="153489" y="170247"/>
                      <a:pt x="160055" y="176781"/>
                    </a:cubicBezTo>
                    <a:cubicBezTo>
                      <a:pt x="173141" y="189895"/>
                      <a:pt x="173141" y="211098"/>
                      <a:pt x="160055" y="224213"/>
                    </a:cubicBezTo>
                    <a:lnTo>
                      <a:pt x="114480" y="269725"/>
                    </a:lnTo>
                    <a:lnTo>
                      <a:pt x="199315" y="269725"/>
                    </a:lnTo>
                    <a:cubicBezTo>
                      <a:pt x="217892" y="269725"/>
                      <a:pt x="232901" y="284713"/>
                      <a:pt x="232901" y="303220"/>
                    </a:cubicBezTo>
                    <a:cubicBezTo>
                      <a:pt x="232901" y="312496"/>
                      <a:pt x="229103" y="320904"/>
                      <a:pt x="223063" y="326936"/>
                    </a:cubicBezTo>
                    <a:cubicBezTo>
                      <a:pt x="217023" y="332968"/>
                      <a:pt x="208603" y="336715"/>
                      <a:pt x="199406" y="336715"/>
                    </a:cubicBezTo>
                    <a:lnTo>
                      <a:pt x="114480" y="336715"/>
                    </a:lnTo>
                    <a:lnTo>
                      <a:pt x="160100" y="382227"/>
                    </a:lnTo>
                    <a:cubicBezTo>
                      <a:pt x="173233" y="395342"/>
                      <a:pt x="173233" y="416545"/>
                      <a:pt x="160100" y="429659"/>
                    </a:cubicBezTo>
                    <a:cubicBezTo>
                      <a:pt x="146968" y="442728"/>
                      <a:pt x="125736" y="442728"/>
                      <a:pt x="112650" y="429659"/>
                    </a:cubicBezTo>
                    <a:lnTo>
                      <a:pt x="9787" y="326936"/>
                    </a:lnTo>
                    <a:cubicBezTo>
                      <a:pt x="6172" y="323280"/>
                      <a:pt x="3381" y="318756"/>
                      <a:pt x="1733" y="313867"/>
                    </a:cubicBezTo>
                    <a:cubicBezTo>
                      <a:pt x="-417" y="307424"/>
                      <a:pt x="-600" y="300296"/>
                      <a:pt x="1367" y="293715"/>
                    </a:cubicBezTo>
                    <a:lnTo>
                      <a:pt x="1367" y="293670"/>
                    </a:lnTo>
                    <a:cubicBezTo>
                      <a:pt x="2877" y="288369"/>
                      <a:pt x="5806" y="283480"/>
                      <a:pt x="9695" y="279595"/>
                    </a:cubicBezTo>
                    <a:lnTo>
                      <a:pt x="9787" y="279504"/>
                    </a:lnTo>
                    <a:lnTo>
                      <a:pt x="112558" y="176781"/>
                    </a:lnTo>
                    <a:cubicBezTo>
                      <a:pt x="119125" y="170247"/>
                      <a:pt x="127716" y="166979"/>
                      <a:pt x="136307" y="166979"/>
                    </a:cubicBezTo>
                    <a:close/>
                    <a:moveTo>
                      <a:pt x="304396" y="0"/>
                    </a:moveTo>
                    <a:cubicBezTo>
                      <a:pt x="328014" y="0"/>
                      <a:pt x="347146" y="19055"/>
                      <a:pt x="347146" y="42635"/>
                    </a:cubicBezTo>
                    <a:lnTo>
                      <a:pt x="347146" y="561381"/>
                    </a:lnTo>
                    <a:cubicBezTo>
                      <a:pt x="347146" y="584915"/>
                      <a:pt x="328014" y="603970"/>
                      <a:pt x="304396" y="603970"/>
                    </a:cubicBezTo>
                    <a:cubicBezTo>
                      <a:pt x="280778" y="603970"/>
                      <a:pt x="261691" y="584915"/>
                      <a:pt x="261691" y="561335"/>
                    </a:cubicBezTo>
                    <a:lnTo>
                      <a:pt x="261691" y="42635"/>
                    </a:lnTo>
                    <a:cubicBezTo>
                      <a:pt x="261691" y="19055"/>
                      <a:pt x="280778" y="0"/>
                      <a:pt x="304396" y="0"/>
                    </a:cubicBezTo>
                    <a:close/>
                  </a:path>
                </a:pathLst>
              </a:custGeom>
              <a:solidFill>
                <a:schemeClr val="bg1"/>
              </a:solidFill>
              <a:ln w="9525">
                <a:noFill/>
                <a:round/>
                <a:headEnd/>
                <a:tailEnd/>
              </a:ln>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a:p>
            </p:txBody>
          </p:sp>
          <p:sp>
            <p:nvSpPr>
              <p:cNvPr id="442" name="ïśḷíḍe">
                <a:extLst>
                  <a:ext uri="{FF2B5EF4-FFF2-40B4-BE49-F238E27FC236}">
                    <a16:creationId xmlns:a16="http://schemas.microsoft.com/office/drawing/2014/main" id="{415D2202-00B9-4861-A8DE-8EED4213DAC2}"/>
                  </a:ext>
                </a:extLst>
              </p:cNvPr>
              <p:cNvSpPr/>
              <p:nvPr/>
            </p:nvSpPr>
            <p:spPr>
              <a:xfrm>
                <a:off x="6364083" y="1568788"/>
                <a:ext cx="2540000" cy="1311912"/>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a:p>
            </p:txBody>
          </p:sp>
          <p:sp>
            <p:nvSpPr>
              <p:cNvPr id="443" name="îṩļîḑe">
                <a:extLst>
                  <a:ext uri="{FF2B5EF4-FFF2-40B4-BE49-F238E27FC236}">
                    <a16:creationId xmlns:a16="http://schemas.microsoft.com/office/drawing/2014/main" id="{9E720BF7-E445-4064-8140-35CCE88A60E8}"/>
                  </a:ext>
                </a:extLst>
              </p:cNvPr>
              <p:cNvSpPr/>
              <p:nvPr/>
            </p:nvSpPr>
            <p:spPr>
              <a:xfrm>
                <a:off x="6364083" y="1515097"/>
                <a:ext cx="2540000" cy="13119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a:p>
            </p:txBody>
          </p:sp>
          <p:grpSp>
            <p:nvGrpSpPr>
              <p:cNvPr id="444" name="i$ḷîḍè">
                <a:extLst>
                  <a:ext uri="{FF2B5EF4-FFF2-40B4-BE49-F238E27FC236}">
                    <a16:creationId xmlns:a16="http://schemas.microsoft.com/office/drawing/2014/main" id="{D3D2CB30-6BD1-41D4-BAAF-E6FDE3D10113}"/>
                  </a:ext>
                </a:extLst>
              </p:cNvPr>
              <p:cNvGrpSpPr/>
              <p:nvPr/>
            </p:nvGrpSpPr>
            <p:grpSpPr>
              <a:xfrm>
                <a:off x="8981950" y="2981747"/>
                <a:ext cx="2540000" cy="1365603"/>
                <a:chOff x="8981950" y="2960394"/>
                <a:chExt cx="2540000" cy="1365603"/>
              </a:xfrm>
            </p:grpSpPr>
            <p:sp>
              <p:nvSpPr>
                <p:cNvPr id="486" name="íṣḻíḋé">
                  <a:extLst>
                    <a:ext uri="{FF2B5EF4-FFF2-40B4-BE49-F238E27FC236}">
                      <a16:creationId xmlns:a16="http://schemas.microsoft.com/office/drawing/2014/main" id="{0FC0E88A-B65E-4785-A892-DF453A6AB804}"/>
                    </a:ext>
                  </a:extLst>
                </p:cNvPr>
                <p:cNvSpPr/>
                <p:nvPr/>
              </p:nvSpPr>
              <p:spPr>
                <a:xfrm>
                  <a:off x="8981950" y="3014085"/>
                  <a:ext cx="2540000" cy="1311912"/>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a:p>
              </p:txBody>
            </p:sp>
            <p:sp>
              <p:nvSpPr>
                <p:cNvPr id="487" name="ïSlíḑè">
                  <a:extLst>
                    <a:ext uri="{FF2B5EF4-FFF2-40B4-BE49-F238E27FC236}">
                      <a16:creationId xmlns:a16="http://schemas.microsoft.com/office/drawing/2014/main" id="{6ADD2795-8E9E-4D50-B452-8C5DE8626475}"/>
                    </a:ext>
                  </a:extLst>
                </p:cNvPr>
                <p:cNvSpPr/>
                <p:nvPr/>
              </p:nvSpPr>
              <p:spPr>
                <a:xfrm>
                  <a:off x="8981950" y="2960394"/>
                  <a:ext cx="2540000" cy="13119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a:p>
              </p:txBody>
            </p:sp>
          </p:grpSp>
          <p:sp>
            <p:nvSpPr>
              <p:cNvPr id="445" name="iṡlïde">
                <a:extLst>
                  <a:ext uri="{FF2B5EF4-FFF2-40B4-BE49-F238E27FC236}">
                    <a16:creationId xmlns:a16="http://schemas.microsoft.com/office/drawing/2014/main" id="{BCD664CE-5FBE-450D-B1FE-B3C41E127D32}"/>
                  </a:ext>
                </a:extLst>
              </p:cNvPr>
              <p:cNvSpPr/>
              <p:nvPr/>
            </p:nvSpPr>
            <p:spPr bwMode="auto">
              <a:xfrm>
                <a:off x="9996696" y="3387205"/>
                <a:ext cx="510506" cy="554686"/>
              </a:xfrm>
              <a:custGeom>
                <a:avLst/>
                <a:gdLst>
                  <a:gd name="connsiteX0" fmla="*/ 400482 w 560086"/>
                  <a:gd name="connsiteY0" fmla="*/ 203934 h 608556"/>
                  <a:gd name="connsiteX1" fmla="*/ 431714 w 560086"/>
                  <a:gd name="connsiteY1" fmla="*/ 235122 h 608556"/>
                  <a:gd name="connsiteX2" fmla="*/ 254767 w 560086"/>
                  <a:gd name="connsiteY2" fmla="*/ 411820 h 608556"/>
                  <a:gd name="connsiteX3" fmla="*/ 157356 w 560086"/>
                  <a:gd name="connsiteY3" fmla="*/ 314596 h 608556"/>
                  <a:gd name="connsiteX4" fmla="*/ 173022 w 560086"/>
                  <a:gd name="connsiteY4" fmla="*/ 299002 h 608556"/>
                  <a:gd name="connsiteX5" fmla="*/ 188638 w 560086"/>
                  <a:gd name="connsiteY5" fmla="*/ 283408 h 608556"/>
                  <a:gd name="connsiteX6" fmla="*/ 196521 w 560086"/>
                  <a:gd name="connsiteY6" fmla="*/ 291280 h 608556"/>
                  <a:gd name="connsiteX7" fmla="*/ 254767 w 560086"/>
                  <a:gd name="connsiteY7" fmla="*/ 349444 h 608556"/>
                  <a:gd name="connsiteX8" fmla="*/ 369652 w 560086"/>
                  <a:gd name="connsiteY8" fmla="*/ 234721 h 608556"/>
                  <a:gd name="connsiteX9" fmla="*/ 280059 w 560086"/>
                  <a:gd name="connsiteY9" fmla="*/ 56759 h 608556"/>
                  <a:gd name="connsiteX10" fmla="*/ 217645 w 560086"/>
                  <a:gd name="connsiteY10" fmla="*/ 96069 h 608556"/>
                  <a:gd name="connsiteX11" fmla="*/ 132685 w 560086"/>
                  <a:gd name="connsiteY11" fmla="*/ 133675 h 608556"/>
                  <a:gd name="connsiteX12" fmla="*/ 44412 w 560086"/>
                  <a:gd name="connsiteY12" fmla="*/ 155486 h 608556"/>
                  <a:gd name="connsiteX13" fmla="*/ 70874 w 560086"/>
                  <a:gd name="connsiteY13" fmla="*/ 306259 h 608556"/>
                  <a:gd name="connsiteX14" fmla="*/ 143330 w 560086"/>
                  <a:gd name="connsiteY14" fmla="*/ 446752 h 608556"/>
                  <a:gd name="connsiteX15" fmla="*/ 280059 w 560086"/>
                  <a:gd name="connsiteY15" fmla="*/ 559519 h 608556"/>
                  <a:gd name="connsiteX16" fmla="*/ 417290 w 560086"/>
                  <a:gd name="connsiteY16" fmla="*/ 446101 h 608556"/>
                  <a:gd name="connsiteX17" fmla="*/ 489646 w 560086"/>
                  <a:gd name="connsiteY17" fmla="*/ 304855 h 608556"/>
                  <a:gd name="connsiteX18" fmla="*/ 515656 w 560086"/>
                  <a:gd name="connsiteY18" fmla="*/ 155486 h 608556"/>
                  <a:gd name="connsiteX19" fmla="*/ 427383 w 560086"/>
                  <a:gd name="connsiteY19" fmla="*/ 133675 h 608556"/>
                  <a:gd name="connsiteX20" fmla="*/ 342423 w 560086"/>
                  <a:gd name="connsiteY20" fmla="*/ 96069 h 608556"/>
                  <a:gd name="connsiteX21" fmla="*/ 280059 w 560086"/>
                  <a:gd name="connsiteY21" fmla="*/ 56759 h 608556"/>
                  <a:gd name="connsiteX22" fmla="*/ 280059 w 560086"/>
                  <a:gd name="connsiteY22" fmla="*/ 0 h 608556"/>
                  <a:gd name="connsiteX23" fmla="*/ 294319 w 560086"/>
                  <a:gd name="connsiteY23" fmla="*/ 12034 h 608556"/>
                  <a:gd name="connsiteX24" fmla="*/ 364567 w 560086"/>
                  <a:gd name="connsiteY24" fmla="*/ 57862 h 608556"/>
                  <a:gd name="connsiteX25" fmla="*/ 540110 w 560086"/>
                  <a:gd name="connsiteY25" fmla="*/ 114070 h 608556"/>
                  <a:gd name="connsiteX26" fmla="*/ 559140 w 560086"/>
                  <a:gd name="connsiteY26" fmla="*/ 116025 h 608556"/>
                  <a:gd name="connsiteX27" fmla="*/ 559944 w 560086"/>
                  <a:gd name="connsiteY27" fmla="*/ 135079 h 608556"/>
                  <a:gd name="connsiteX28" fmla="*/ 531774 w 560086"/>
                  <a:gd name="connsiteY28" fmla="*/ 318242 h 608556"/>
                  <a:gd name="connsiteX29" fmla="*/ 452338 w 560086"/>
                  <a:gd name="connsiteY29" fmla="*/ 472926 h 608556"/>
                  <a:gd name="connsiteX30" fmla="*/ 289549 w 560086"/>
                  <a:gd name="connsiteY30" fmla="*/ 604043 h 608556"/>
                  <a:gd name="connsiteX31" fmla="*/ 280059 w 560086"/>
                  <a:gd name="connsiteY31" fmla="*/ 608556 h 608556"/>
                  <a:gd name="connsiteX32" fmla="*/ 270519 w 560086"/>
                  <a:gd name="connsiteY32" fmla="*/ 604043 h 608556"/>
                  <a:gd name="connsiteX33" fmla="*/ 107730 w 560086"/>
                  <a:gd name="connsiteY33" fmla="*/ 472926 h 608556"/>
                  <a:gd name="connsiteX34" fmla="*/ 28294 w 560086"/>
                  <a:gd name="connsiteY34" fmla="*/ 318242 h 608556"/>
                  <a:gd name="connsiteX35" fmla="*/ 124 w 560086"/>
                  <a:gd name="connsiteY35" fmla="*/ 135079 h 608556"/>
                  <a:gd name="connsiteX36" fmla="*/ 978 w 560086"/>
                  <a:gd name="connsiteY36" fmla="*/ 116025 h 608556"/>
                  <a:gd name="connsiteX37" fmla="*/ 19958 w 560086"/>
                  <a:gd name="connsiteY37" fmla="*/ 114070 h 608556"/>
                  <a:gd name="connsiteX38" fmla="*/ 195501 w 560086"/>
                  <a:gd name="connsiteY38" fmla="*/ 57862 h 608556"/>
                  <a:gd name="connsiteX39" fmla="*/ 265799 w 560086"/>
                  <a:gd name="connsiteY39" fmla="*/ 12034 h 6085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560086" h="608556">
                    <a:moveTo>
                      <a:pt x="400482" y="203934"/>
                    </a:moveTo>
                    <a:lnTo>
                      <a:pt x="431714" y="235122"/>
                    </a:lnTo>
                    <a:lnTo>
                      <a:pt x="254767" y="411820"/>
                    </a:lnTo>
                    <a:lnTo>
                      <a:pt x="157356" y="314596"/>
                    </a:lnTo>
                    <a:lnTo>
                      <a:pt x="173022" y="299002"/>
                    </a:lnTo>
                    <a:lnTo>
                      <a:pt x="188638" y="283408"/>
                    </a:lnTo>
                    <a:lnTo>
                      <a:pt x="196521" y="291280"/>
                    </a:lnTo>
                    <a:lnTo>
                      <a:pt x="254767" y="349444"/>
                    </a:lnTo>
                    <a:lnTo>
                      <a:pt x="369652" y="234721"/>
                    </a:lnTo>
                    <a:close/>
                    <a:moveTo>
                      <a:pt x="280059" y="56759"/>
                    </a:moveTo>
                    <a:cubicBezTo>
                      <a:pt x="267054" y="66286"/>
                      <a:pt x="245714" y="80827"/>
                      <a:pt x="217645" y="96069"/>
                    </a:cubicBezTo>
                    <a:cubicBezTo>
                      <a:pt x="189978" y="111111"/>
                      <a:pt x="161407" y="123747"/>
                      <a:pt x="132685" y="133675"/>
                    </a:cubicBezTo>
                    <a:cubicBezTo>
                      <a:pt x="103311" y="143803"/>
                      <a:pt x="73736" y="151124"/>
                      <a:pt x="44412" y="155486"/>
                    </a:cubicBezTo>
                    <a:cubicBezTo>
                      <a:pt x="45366" y="183815"/>
                      <a:pt x="50036" y="241527"/>
                      <a:pt x="70874" y="306259"/>
                    </a:cubicBezTo>
                    <a:cubicBezTo>
                      <a:pt x="87896" y="359207"/>
                      <a:pt x="112249" y="406490"/>
                      <a:pt x="143330" y="446752"/>
                    </a:cubicBezTo>
                    <a:cubicBezTo>
                      <a:pt x="179785" y="494085"/>
                      <a:pt x="225729" y="531991"/>
                      <a:pt x="280059" y="559519"/>
                    </a:cubicBezTo>
                    <a:cubicBezTo>
                      <a:pt x="334590" y="531841"/>
                      <a:pt x="380735" y="493734"/>
                      <a:pt x="417290" y="446101"/>
                    </a:cubicBezTo>
                    <a:cubicBezTo>
                      <a:pt x="448371" y="405587"/>
                      <a:pt x="472725" y="358054"/>
                      <a:pt x="489646" y="304855"/>
                    </a:cubicBezTo>
                    <a:cubicBezTo>
                      <a:pt x="510183" y="240424"/>
                      <a:pt x="514752" y="183514"/>
                      <a:pt x="515656" y="155486"/>
                    </a:cubicBezTo>
                    <a:cubicBezTo>
                      <a:pt x="486382" y="151124"/>
                      <a:pt x="456757" y="143803"/>
                      <a:pt x="427383" y="133675"/>
                    </a:cubicBezTo>
                    <a:cubicBezTo>
                      <a:pt x="398661" y="123747"/>
                      <a:pt x="370090" y="111111"/>
                      <a:pt x="342423" y="96069"/>
                    </a:cubicBezTo>
                    <a:cubicBezTo>
                      <a:pt x="314354" y="80827"/>
                      <a:pt x="293014" y="66286"/>
                      <a:pt x="280059" y="56759"/>
                    </a:cubicBezTo>
                    <a:close/>
                    <a:moveTo>
                      <a:pt x="280059" y="0"/>
                    </a:moveTo>
                    <a:lnTo>
                      <a:pt x="294319" y="12034"/>
                    </a:lnTo>
                    <a:cubicBezTo>
                      <a:pt x="294571" y="12234"/>
                      <a:pt x="320982" y="34346"/>
                      <a:pt x="364567" y="57862"/>
                    </a:cubicBezTo>
                    <a:cubicBezTo>
                      <a:pt x="404335" y="79373"/>
                      <a:pt x="467101" y="106599"/>
                      <a:pt x="540110" y="114070"/>
                    </a:cubicBezTo>
                    <a:lnTo>
                      <a:pt x="559140" y="116025"/>
                    </a:lnTo>
                    <a:lnTo>
                      <a:pt x="559944" y="135079"/>
                    </a:lnTo>
                    <a:cubicBezTo>
                      <a:pt x="560094" y="138488"/>
                      <a:pt x="563107" y="219766"/>
                      <a:pt x="531774" y="318242"/>
                    </a:cubicBezTo>
                    <a:cubicBezTo>
                      <a:pt x="513246" y="376305"/>
                      <a:pt x="486533" y="428351"/>
                      <a:pt x="452338" y="472926"/>
                    </a:cubicBezTo>
                    <a:cubicBezTo>
                      <a:pt x="409407" y="528883"/>
                      <a:pt x="354625" y="573006"/>
                      <a:pt x="289549" y="604043"/>
                    </a:cubicBezTo>
                    <a:lnTo>
                      <a:pt x="280059" y="608556"/>
                    </a:lnTo>
                    <a:lnTo>
                      <a:pt x="270519" y="604043"/>
                    </a:lnTo>
                    <a:cubicBezTo>
                      <a:pt x="205443" y="573006"/>
                      <a:pt x="150661" y="528883"/>
                      <a:pt x="107730" y="472926"/>
                    </a:cubicBezTo>
                    <a:cubicBezTo>
                      <a:pt x="73535" y="428351"/>
                      <a:pt x="46822" y="376305"/>
                      <a:pt x="28294" y="318242"/>
                    </a:cubicBezTo>
                    <a:cubicBezTo>
                      <a:pt x="-3039" y="219766"/>
                      <a:pt x="24" y="138488"/>
                      <a:pt x="124" y="135079"/>
                    </a:cubicBezTo>
                    <a:lnTo>
                      <a:pt x="978" y="116025"/>
                    </a:lnTo>
                    <a:lnTo>
                      <a:pt x="19958" y="114070"/>
                    </a:lnTo>
                    <a:cubicBezTo>
                      <a:pt x="92967" y="106599"/>
                      <a:pt x="155733" y="79373"/>
                      <a:pt x="195501" y="57862"/>
                    </a:cubicBezTo>
                    <a:cubicBezTo>
                      <a:pt x="239086" y="34346"/>
                      <a:pt x="265497" y="12234"/>
                      <a:pt x="265799" y="12034"/>
                    </a:cubicBezTo>
                    <a:close/>
                  </a:path>
                </a:pathLst>
              </a:custGeom>
              <a:solidFill>
                <a:schemeClr val="bg1"/>
              </a:solidFill>
              <a:ln w="9525">
                <a:noFill/>
                <a:round/>
                <a:headEnd/>
                <a:tailEnd/>
              </a:ln>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a:p>
            </p:txBody>
          </p:sp>
          <p:grpSp>
            <p:nvGrpSpPr>
              <p:cNvPr id="446" name="ïṧ1íde">
                <a:extLst>
                  <a:ext uri="{FF2B5EF4-FFF2-40B4-BE49-F238E27FC236}">
                    <a16:creationId xmlns:a16="http://schemas.microsoft.com/office/drawing/2014/main" id="{D5DE23E5-2AE5-4207-8088-934B238AFE91}"/>
                  </a:ext>
                </a:extLst>
              </p:cNvPr>
              <p:cNvGrpSpPr/>
              <p:nvPr/>
            </p:nvGrpSpPr>
            <p:grpSpPr>
              <a:xfrm>
                <a:off x="6364083" y="4448397"/>
                <a:ext cx="2540000" cy="1365603"/>
                <a:chOff x="6364083" y="4448397"/>
                <a:chExt cx="2540000" cy="1365603"/>
              </a:xfrm>
            </p:grpSpPr>
            <p:sp>
              <p:nvSpPr>
                <p:cNvPr id="484" name="ï$ľîďé">
                  <a:extLst>
                    <a:ext uri="{FF2B5EF4-FFF2-40B4-BE49-F238E27FC236}">
                      <a16:creationId xmlns:a16="http://schemas.microsoft.com/office/drawing/2014/main" id="{E92F81CD-7839-4DCF-85C8-1AC28FB2A7A7}"/>
                    </a:ext>
                  </a:extLst>
                </p:cNvPr>
                <p:cNvSpPr/>
                <p:nvPr/>
              </p:nvSpPr>
              <p:spPr>
                <a:xfrm>
                  <a:off x="6364083" y="4502088"/>
                  <a:ext cx="2540000" cy="1311912"/>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a:p>
              </p:txBody>
            </p:sp>
            <p:sp>
              <p:nvSpPr>
                <p:cNvPr id="485" name="iṣ1ídê">
                  <a:extLst>
                    <a:ext uri="{FF2B5EF4-FFF2-40B4-BE49-F238E27FC236}">
                      <a16:creationId xmlns:a16="http://schemas.microsoft.com/office/drawing/2014/main" id="{20BCC296-5474-46E6-9DF3-0C34E153A1AF}"/>
                    </a:ext>
                  </a:extLst>
                </p:cNvPr>
                <p:cNvSpPr/>
                <p:nvPr/>
              </p:nvSpPr>
              <p:spPr>
                <a:xfrm>
                  <a:off x="6364083" y="4448397"/>
                  <a:ext cx="2540000" cy="131191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a:p>
              </p:txBody>
            </p:sp>
          </p:grpSp>
          <p:sp>
            <p:nvSpPr>
              <p:cNvPr id="447" name="iśliďe">
                <a:extLst>
                  <a:ext uri="{FF2B5EF4-FFF2-40B4-BE49-F238E27FC236}">
                    <a16:creationId xmlns:a16="http://schemas.microsoft.com/office/drawing/2014/main" id="{6EDFAA63-5F58-48A4-9DE7-AF33F8218646}"/>
                  </a:ext>
                </a:extLst>
              </p:cNvPr>
              <p:cNvSpPr/>
              <p:nvPr/>
            </p:nvSpPr>
            <p:spPr bwMode="auto">
              <a:xfrm>
                <a:off x="7325117" y="4822716"/>
                <a:ext cx="617932" cy="616962"/>
              </a:xfrm>
              <a:custGeom>
                <a:avLst/>
                <a:gdLst>
                  <a:gd name="connsiteX0" fmla="*/ 181851 w 609048"/>
                  <a:gd name="connsiteY0" fmla="*/ 251009 h 608092"/>
                  <a:gd name="connsiteX1" fmla="*/ 428191 w 609048"/>
                  <a:gd name="connsiteY1" fmla="*/ 251009 h 608092"/>
                  <a:gd name="connsiteX2" fmla="*/ 480836 w 609048"/>
                  <a:gd name="connsiteY2" fmla="*/ 304542 h 608092"/>
                  <a:gd name="connsiteX3" fmla="*/ 428191 w 609048"/>
                  <a:gd name="connsiteY3" fmla="*/ 357083 h 608092"/>
                  <a:gd name="connsiteX4" fmla="*/ 181851 w 609048"/>
                  <a:gd name="connsiteY4" fmla="*/ 357083 h 608092"/>
                  <a:gd name="connsiteX5" fmla="*/ 128212 w 609048"/>
                  <a:gd name="connsiteY5" fmla="*/ 304542 h 608092"/>
                  <a:gd name="connsiteX6" fmla="*/ 181851 w 609048"/>
                  <a:gd name="connsiteY6" fmla="*/ 251009 h 608092"/>
                  <a:gd name="connsiteX7" fmla="*/ 305021 w 609048"/>
                  <a:gd name="connsiteY7" fmla="*/ 79359 h 608092"/>
                  <a:gd name="connsiteX8" fmla="*/ 79484 w 609048"/>
                  <a:gd name="connsiteY8" fmla="*/ 304542 h 608092"/>
                  <a:gd name="connsiteX9" fmla="*/ 305021 w 609048"/>
                  <a:gd name="connsiteY9" fmla="*/ 528733 h 608092"/>
                  <a:gd name="connsiteX10" fmla="*/ 529564 w 609048"/>
                  <a:gd name="connsiteY10" fmla="*/ 304542 h 608092"/>
                  <a:gd name="connsiteX11" fmla="*/ 305021 w 609048"/>
                  <a:gd name="connsiteY11" fmla="*/ 79359 h 608092"/>
                  <a:gd name="connsiteX12" fmla="*/ 305021 w 609048"/>
                  <a:gd name="connsiteY12" fmla="*/ 0 h 608092"/>
                  <a:gd name="connsiteX13" fmla="*/ 609048 w 609048"/>
                  <a:gd name="connsiteY13" fmla="*/ 304542 h 608092"/>
                  <a:gd name="connsiteX14" fmla="*/ 305021 w 609048"/>
                  <a:gd name="connsiteY14" fmla="*/ 608092 h 608092"/>
                  <a:gd name="connsiteX15" fmla="*/ 0 w 609048"/>
                  <a:gd name="connsiteY15" fmla="*/ 304542 h 608092"/>
                  <a:gd name="connsiteX16" fmla="*/ 305021 w 609048"/>
                  <a:gd name="connsiteY16" fmla="*/ 0 h 608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09048" h="608092">
                    <a:moveTo>
                      <a:pt x="181851" y="251009"/>
                    </a:moveTo>
                    <a:lnTo>
                      <a:pt x="428191" y="251009"/>
                    </a:lnTo>
                    <a:cubicBezTo>
                      <a:pt x="456997" y="251009"/>
                      <a:pt x="480836" y="274801"/>
                      <a:pt x="480836" y="304542"/>
                    </a:cubicBezTo>
                    <a:cubicBezTo>
                      <a:pt x="480836" y="333291"/>
                      <a:pt x="456997" y="357083"/>
                      <a:pt x="428191" y="357083"/>
                    </a:cubicBezTo>
                    <a:lnTo>
                      <a:pt x="181851" y="357083"/>
                    </a:lnTo>
                    <a:cubicBezTo>
                      <a:pt x="152051" y="357083"/>
                      <a:pt x="128212" y="333291"/>
                      <a:pt x="128212" y="304542"/>
                    </a:cubicBezTo>
                    <a:cubicBezTo>
                      <a:pt x="128212" y="274801"/>
                      <a:pt x="152051" y="251009"/>
                      <a:pt x="181851" y="251009"/>
                    </a:cubicBezTo>
                    <a:close/>
                    <a:moveTo>
                      <a:pt x="305021" y="79359"/>
                    </a:moveTo>
                    <a:cubicBezTo>
                      <a:pt x="180827" y="79359"/>
                      <a:pt x="79484" y="180543"/>
                      <a:pt x="79484" y="304542"/>
                    </a:cubicBezTo>
                    <a:cubicBezTo>
                      <a:pt x="79484" y="428541"/>
                      <a:pt x="180827" y="528733"/>
                      <a:pt x="305021" y="528733"/>
                    </a:cubicBezTo>
                    <a:cubicBezTo>
                      <a:pt x="429215" y="528733"/>
                      <a:pt x="529564" y="428541"/>
                      <a:pt x="529564" y="304542"/>
                    </a:cubicBezTo>
                    <a:cubicBezTo>
                      <a:pt x="529564" y="180543"/>
                      <a:pt x="429215" y="79359"/>
                      <a:pt x="305021" y="79359"/>
                    </a:cubicBezTo>
                    <a:close/>
                    <a:moveTo>
                      <a:pt x="305021" y="0"/>
                    </a:moveTo>
                    <a:cubicBezTo>
                      <a:pt x="472931" y="0"/>
                      <a:pt x="609048" y="135903"/>
                      <a:pt x="609048" y="304542"/>
                    </a:cubicBezTo>
                    <a:cubicBezTo>
                      <a:pt x="609048" y="472189"/>
                      <a:pt x="472931" y="608092"/>
                      <a:pt x="305021" y="608092"/>
                    </a:cubicBezTo>
                    <a:cubicBezTo>
                      <a:pt x="136117" y="608092"/>
                      <a:pt x="0" y="472189"/>
                      <a:pt x="0" y="304542"/>
                    </a:cubicBezTo>
                    <a:cubicBezTo>
                      <a:pt x="0" y="135903"/>
                      <a:pt x="136117" y="0"/>
                      <a:pt x="305021" y="0"/>
                    </a:cubicBezTo>
                    <a:close/>
                  </a:path>
                </a:pathLst>
              </a:custGeom>
              <a:solidFill>
                <a:schemeClr val="bg1"/>
              </a:solidFill>
              <a:ln w="9525">
                <a:noFill/>
                <a:round/>
                <a:headEnd/>
                <a:tailEnd/>
              </a:ln>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a:p>
            </p:txBody>
          </p:sp>
          <p:grpSp>
            <p:nvGrpSpPr>
              <p:cNvPr id="448" name="îṥļíḑè">
                <a:extLst>
                  <a:ext uri="{FF2B5EF4-FFF2-40B4-BE49-F238E27FC236}">
                    <a16:creationId xmlns:a16="http://schemas.microsoft.com/office/drawing/2014/main" id="{B8412370-8B51-4EA6-A1FA-376366A1A586}"/>
                  </a:ext>
                </a:extLst>
              </p:cNvPr>
              <p:cNvGrpSpPr/>
              <p:nvPr/>
            </p:nvGrpSpPr>
            <p:grpSpPr>
              <a:xfrm>
                <a:off x="666181" y="1937474"/>
                <a:ext cx="567633" cy="520848"/>
                <a:chOff x="742381" y="1937474"/>
                <a:chExt cx="567633" cy="520848"/>
              </a:xfrm>
            </p:grpSpPr>
            <p:sp>
              <p:nvSpPr>
                <p:cNvPr id="482" name="íṥḻiḑè">
                  <a:extLst>
                    <a:ext uri="{FF2B5EF4-FFF2-40B4-BE49-F238E27FC236}">
                      <a16:creationId xmlns:a16="http://schemas.microsoft.com/office/drawing/2014/main" id="{99499673-0A07-4BC7-A981-8A88B7EDBAD4}"/>
                    </a:ext>
                  </a:extLst>
                </p:cNvPr>
                <p:cNvSpPr/>
                <p:nvPr/>
              </p:nvSpPr>
              <p:spPr>
                <a:xfrm>
                  <a:off x="742381" y="1984823"/>
                  <a:ext cx="567633" cy="473499"/>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anchor="ctr">
                  <a:norm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a:p>
              </p:txBody>
            </p:sp>
            <p:sp>
              <p:nvSpPr>
                <p:cNvPr id="483" name="ïsḻiḑè">
                  <a:extLst>
                    <a:ext uri="{FF2B5EF4-FFF2-40B4-BE49-F238E27FC236}">
                      <a16:creationId xmlns:a16="http://schemas.microsoft.com/office/drawing/2014/main" id="{BCBFC37D-D99B-4E58-BC6D-E227194F298D}"/>
                    </a:ext>
                  </a:extLst>
                </p:cNvPr>
                <p:cNvSpPr/>
                <p:nvPr/>
              </p:nvSpPr>
              <p:spPr>
                <a:xfrm>
                  <a:off x="742381" y="1937474"/>
                  <a:ext cx="567633" cy="4734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90000" tIns="46800" rIns="90000" bIns="46800" anchor="ctr">
                  <a:normAutofit fontScale="92500" lnSpcReduction="10000"/>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800" b="1" dirty="0"/>
                    <a:t>01</a:t>
                  </a:r>
                </a:p>
              </p:txBody>
            </p:sp>
          </p:grpSp>
          <p:grpSp>
            <p:nvGrpSpPr>
              <p:cNvPr id="449" name="ïsľiḋê">
                <a:extLst>
                  <a:ext uri="{FF2B5EF4-FFF2-40B4-BE49-F238E27FC236}">
                    <a16:creationId xmlns:a16="http://schemas.microsoft.com/office/drawing/2014/main" id="{4A093CA3-428C-49AD-9034-894538E32CDE}"/>
                  </a:ext>
                </a:extLst>
              </p:cNvPr>
              <p:cNvGrpSpPr/>
              <p:nvPr/>
            </p:nvGrpSpPr>
            <p:grpSpPr>
              <a:xfrm>
                <a:off x="1297046" y="1720353"/>
                <a:ext cx="2144632" cy="1396620"/>
                <a:chOff x="1373246" y="2770666"/>
                <a:chExt cx="2144632" cy="1396620"/>
              </a:xfrm>
            </p:grpSpPr>
            <p:sp>
              <p:nvSpPr>
                <p:cNvPr id="480" name="ïṣ1íďe">
                  <a:extLst>
                    <a:ext uri="{FF2B5EF4-FFF2-40B4-BE49-F238E27FC236}">
                      <a16:creationId xmlns:a16="http://schemas.microsoft.com/office/drawing/2014/main" id="{B3B9DD6B-F6D6-4C81-9FAA-B4B257FAFC68}"/>
                    </a:ext>
                  </a:extLst>
                </p:cNvPr>
                <p:cNvSpPr txBox="1"/>
                <p:nvPr/>
              </p:nvSpPr>
              <p:spPr>
                <a:xfrm>
                  <a:off x="1373246" y="2770666"/>
                  <a:ext cx="2144632" cy="384543"/>
                </a:xfrm>
                <a:prstGeom prst="rect">
                  <a:avLst/>
                </a:prstGeom>
                <a:noFill/>
                <a:ln w="12700" cap="flat" cmpd="sng" algn="ctr">
                  <a:noFill/>
                  <a:prstDash val="solid"/>
                  <a:round/>
                  <a:headEnd type="none" w="med" len="med"/>
                  <a:tailEnd type="none" w="med" len="med"/>
                </a:ln>
                <a:extLst>
                  <a:ext uri="{91240B29-F687-4F45-9708-019B960494DF}">
                    <a14:hiddenLine xmlns:a14="http://schemas.microsoft.com/office/drawing/2010/main" w="12700" cap="flat" cmpd="sng" algn="ctr">
                      <a:solidFill>
                        <a:schemeClr val="accent4">
                          <a:lumMod val="100000"/>
                        </a:schemeClr>
                      </a:solidFill>
                      <a:prstDash val="solid"/>
                      <a:round/>
                      <a:headEnd type="none" w="med" len="med"/>
                      <a:tailEnd type="none" w="med" len="med"/>
                    </a14:hiddenLine>
                  </a:ext>
                </a:extLst>
              </p:spPr>
              <p:txBody>
                <a:bodyPr wrap="none" lIns="90000" tIns="46800" rIns="90000" bIns="46800" anchor="ctr" anchorCtr="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b="1" dirty="0"/>
                    <a:t>三员分立</a:t>
                  </a:r>
                </a:p>
              </p:txBody>
            </p:sp>
            <p:sp>
              <p:nvSpPr>
                <p:cNvPr id="481" name="ïṧļíḋé">
                  <a:extLst>
                    <a:ext uri="{FF2B5EF4-FFF2-40B4-BE49-F238E27FC236}">
                      <a16:creationId xmlns:a16="http://schemas.microsoft.com/office/drawing/2014/main" id="{358E35DD-7DC1-4FEC-99A1-84CD7F33A6EE}"/>
                    </a:ext>
                  </a:extLst>
                </p:cNvPr>
                <p:cNvSpPr txBox="1"/>
                <p:nvPr/>
              </p:nvSpPr>
              <p:spPr>
                <a:xfrm>
                  <a:off x="1373246" y="3155210"/>
                  <a:ext cx="2144632" cy="1012076"/>
                </a:xfrm>
                <a:prstGeom prst="rect">
                  <a:avLst/>
                </a:prstGeom>
              </p:spPr>
              <p:txBody>
                <a:bodyPr vert="horz" wrap="square" lIns="90000" tIns="46800" rIns="90000" bIns="46800" anchor="t" anchorCtr="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zh-CN" altLang="en-US" sz="1100" dirty="0"/>
                    <a:t>平台支持三员角色</a:t>
                  </a:r>
                  <a:endParaRPr lang="en-US" altLang="zh-CN" sz="1100" dirty="0"/>
                </a:p>
                <a:p>
                  <a:pPr marL="171450" indent="-171450">
                    <a:lnSpc>
                      <a:spcPct val="120000"/>
                    </a:lnSpc>
                    <a:buFontTx/>
                    <a:buChar char="-"/>
                  </a:pPr>
                  <a:r>
                    <a:rPr lang="zh-CN" altLang="en-US" sz="1100" dirty="0"/>
                    <a:t>系统管理员</a:t>
                  </a:r>
                  <a:endParaRPr lang="en-US" altLang="zh-CN" sz="1100" dirty="0"/>
                </a:p>
                <a:p>
                  <a:pPr marL="171450" indent="-171450">
                    <a:lnSpc>
                      <a:spcPct val="120000"/>
                    </a:lnSpc>
                    <a:buFontTx/>
                    <a:buChar char="-"/>
                  </a:pPr>
                  <a:r>
                    <a:rPr lang="zh-CN" altLang="en-US" sz="1100" dirty="0"/>
                    <a:t>安全保密管理员</a:t>
                  </a:r>
                  <a:endParaRPr lang="en-US" altLang="zh-CN" sz="1100" dirty="0"/>
                </a:p>
                <a:p>
                  <a:pPr marL="171450" indent="-171450">
                    <a:lnSpc>
                      <a:spcPct val="120000"/>
                    </a:lnSpc>
                    <a:buFontTx/>
                    <a:buChar char="-"/>
                  </a:pPr>
                  <a:r>
                    <a:rPr lang="zh-CN" altLang="en-US" sz="1100" dirty="0"/>
                    <a:t>审计管理员</a:t>
                  </a:r>
                  <a:endParaRPr lang="en-US" altLang="zh-CN" sz="1100" dirty="0"/>
                </a:p>
              </p:txBody>
            </p:sp>
          </p:grpSp>
          <p:grpSp>
            <p:nvGrpSpPr>
              <p:cNvPr id="450" name="iṩḷíďé">
                <a:extLst>
                  <a:ext uri="{FF2B5EF4-FFF2-40B4-BE49-F238E27FC236}">
                    <a16:creationId xmlns:a16="http://schemas.microsoft.com/office/drawing/2014/main" id="{C936AB22-6D51-4168-884D-090AA7CF2473}"/>
                  </a:ext>
                </a:extLst>
              </p:cNvPr>
              <p:cNvGrpSpPr/>
              <p:nvPr/>
            </p:nvGrpSpPr>
            <p:grpSpPr>
              <a:xfrm>
                <a:off x="3593367" y="1937474"/>
                <a:ext cx="567633" cy="520848"/>
                <a:chOff x="3593367" y="1937474"/>
                <a:chExt cx="567633" cy="520848"/>
              </a:xfrm>
            </p:grpSpPr>
            <p:sp>
              <p:nvSpPr>
                <p:cNvPr id="478" name="îṥḻiḋè">
                  <a:extLst>
                    <a:ext uri="{FF2B5EF4-FFF2-40B4-BE49-F238E27FC236}">
                      <a16:creationId xmlns:a16="http://schemas.microsoft.com/office/drawing/2014/main" id="{4F0E198C-B9C6-40DB-ABC7-F19674D39304}"/>
                    </a:ext>
                  </a:extLst>
                </p:cNvPr>
                <p:cNvSpPr/>
                <p:nvPr/>
              </p:nvSpPr>
              <p:spPr>
                <a:xfrm>
                  <a:off x="3593367" y="1984823"/>
                  <a:ext cx="567633" cy="47349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anchor="ctr">
                  <a:norm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a:p>
              </p:txBody>
            </p:sp>
            <p:sp>
              <p:nvSpPr>
                <p:cNvPr id="479" name="iSľiḍé">
                  <a:extLst>
                    <a:ext uri="{FF2B5EF4-FFF2-40B4-BE49-F238E27FC236}">
                      <a16:creationId xmlns:a16="http://schemas.microsoft.com/office/drawing/2014/main" id="{5EFF1812-00EB-45DB-BCD6-1A683BDE735F}"/>
                    </a:ext>
                  </a:extLst>
                </p:cNvPr>
                <p:cNvSpPr/>
                <p:nvPr/>
              </p:nvSpPr>
              <p:spPr>
                <a:xfrm>
                  <a:off x="3593367" y="1937474"/>
                  <a:ext cx="567633" cy="4734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90000" tIns="46800" rIns="90000" bIns="46800" anchor="ctr">
                  <a:normAutofit fontScale="92500" lnSpcReduction="10000"/>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800" b="1" dirty="0"/>
                    <a:t>04</a:t>
                  </a:r>
                </a:p>
              </p:txBody>
            </p:sp>
          </p:grpSp>
          <p:grpSp>
            <p:nvGrpSpPr>
              <p:cNvPr id="451" name="iSḻîḋê">
                <a:extLst>
                  <a:ext uri="{FF2B5EF4-FFF2-40B4-BE49-F238E27FC236}">
                    <a16:creationId xmlns:a16="http://schemas.microsoft.com/office/drawing/2014/main" id="{F9F4E542-819F-4424-9B09-C522EA215D99}"/>
                  </a:ext>
                </a:extLst>
              </p:cNvPr>
              <p:cNvGrpSpPr/>
              <p:nvPr/>
            </p:nvGrpSpPr>
            <p:grpSpPr>
              <a:xfrm>
                <a:off x="4224232" y="1720353"/>
                <a:ext cx="2144632" cy="955091"/>
                <a:chOff x="4224232" y="2770666"/>
                <a:chExt cx="2144632" cy="955091"/>
              </a:xfrm>
            </p:grpSpPr>
            <p:sp>
              <p:nvSpPr>
                <p:cNvPr id="476" name="iṧļiḓê">
                  <a:extLst>
                    <a:ext uri="{FF2B5EF4-FFF2-40B4-BE49-F238E27FC236}">
                      <a16:creationId xmlns:a16="http://schemas.microsoft.com/office/drawing/2014/main" id="{FEC77E07-0220-410C-87AB-FA997323952D}"/>
                    </a:ext>
                  </a:extLst>
                </p:cNvPr>
                <p:cNvSpPr txBox="1"/>
                <p:nvPr/>
              </p:nvSpPr>
              <p:spPr>
                <a:xfrm>
                  <a:off x="4224232" y="2770666"/>
                  <a:ext cx="2144632" cy="384543"/>
                </a:xfrm>
                <a:prstGeom prst="rect">
                  <a:avLst/>
                </a:prstGeom>
                <a:noFill/>
                <a:ln w="12700" cap="flat" cmpd="sng" algn="ctr">
                  <a:noFill/>
                  <a:prstDash val="solid"/>
                  <a:round/>
                  <a:headEnd type="none" w="med" len="med"/>
                  <a:tailEnd type="none" w="med" len="med"/>
                </a:ln>
                <a:extLst>
                  <a:ext uri="{91240B29-F687-4F45-9708-019B960494DF}">
                    <a14:hiddenLine xmlns:a14="http://schemas.microsoft.com/office/drawing/2010/main" w="12700" cap="flat" cmpd="sng" algn="ctr">
                      <a:solidFill>
                        <a:schemeClr val="accent4">
                          <a:lumMod val="100000"/>
                        </a:schemeClr>
                      </a:solidFill>
                      <a:prstDash val="solid"/>
                      <a:round/>
                      <a:headEnd type="none" w="med" len="med"/>
                      <a:tailEnd type="none" w="med" len="med"/>
                    </a14:hiddenLine>
                  </a:ext>
                </a:extLst>
              </p:spPr>
              <p:txBody>
                <a:bodyPr wrap="none" lIns="90000" tIns="46800" rIns="90000" bIns="46800" anchor="ctr" anchorCtr="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b="1" dirty="0"/>
                    <a:t>传输加密</a:t>
                  </a:r>
                </a:p>
              </p:txBody>
            </p:sp>
            <p:sp>
              <p:nvSpPr>
                <p:cNvPr id="477" name="îsḻïḍè">
                  <a:extLst>
                    <a:ext uri="{FF2B5EF4-FFF2-40B4-BE49-F238E27FC236}">
                      <a16:creationId xmlns:a16="http://schemas.microsoft.com/office/drawing/2014/main" id="{A2A91FE3-1F38-4FB4-946C-889BB37EC347}"/>
                    </a:ext>
                  </a:extLst>
                </p:cNvPr>
                <p:cNvSpPr txBox="1"/>
                <p:nvPr/>
              </p:nvSpPr>
              <p:spPr>
                <a:xfrm>
                  <a:off x="4224232" y="3155210"/>
                  <a:ext cx="2144632" cy="570547"/>
                </a:xfrm>
                <a:prstGeom prst="rect">
                  <a:avLst/>
                </a:prstGeom>
              </p:spPr>
              <p:txBody>
                <a:bodyPr vert="horz" wrap="square" lIns="90000" tIns="46800" rIns="90000" bIns="46800" anchor="t" anchorCtr="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zh-CN" altLang="en-US" sz="1100" dirty="0"/>
                    <a:t>基于</a:t>
                  </a:r>
                  <a:r>
                    <a:rPr lang="en-US" altLang="zh-CN" sz="1100" dirty="0"/>
                    <a:t>TLS</a:t>
                  </a:r>
                  <a:r>
                    <a:rPr lang="zh-CN" altLang="en-US" sz="1100" dirty="0"/>
                    <a:t>实现传输加密</a:t>
                  </a:r>
                  <a:endParaRPr lang="en-US" altLang="zh-CN" sz="1100" dirty="0"/>
                </a:p>
              </p:txBody>
            </p:sp>
          </p:grpSp>
          <p:grpSp>
            <p:nvGrpSpPr>
              <p:cNvPr id="452" name="îṩļiḑê">
                <a:extLst>
                  <a:ext uri="{FF2B5EF4-FFF2-40B4-BE49-F238E27FC236}">
                    <a16:creationId xmlns:a16="http://schemas.microsoft.com/office/drawing/2014/main" id="{77EA29E4-6D2E-45B1-8A2D-EA995E87FCB1}"/>
                  </a:ext>
                </a:extLst>
              </p:cNvPr>
              <p:cNvGrpSpPr/>
              <p:nvPr/>
            </p:nvGrpSpPr>
            <p:grpSpPr>
              <a:xfrm>
                <a:off x="666181" y="3404124"/>
                <a:ext cx="567633" cy="520848"/>
                <a:chOff x="742381" y="3404124"/>
                <a:chExt cx="567633" cy="520848"/>
              </a:xfrm>
            </p:grpSpPr>
            <p:sp>
              <p:nvSpPr>
                <p:cNvPr id="474" name="ïŝľiḋe">
                  <a:extLst>
                    <a:ext uri="{FF2B5EF4-FFF2-40B4-BE49-F238E27FC236}">
                      <a16:creationId xmlns:a16="http://schemas.microsoft.com/office/drawing/2014/main" id="{A914DB3C-8553-42E5-A104-846EFC09071E}"/>
                    </a:ext>
                  </a:extLst>
                </p:cNvPr>
                <p:cNvSpPr/>
                <p:nvPr/>
              </p:nvSpPr>
              <p:spPr>
                <a:xfrm>
                  <a:off x="742381" y="3451473"/>
                  <a:ext cx="567633" cy="47349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anchor="ctr">
                  <a:norm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a:p>
              </p:txBody>
            </p:sp>
            <p:sp>
              <p:nvSpPr>
                <p:cNvPr id="475" name="íSľíḍe">
                  <a:extLst>
                    <a:ext uri="{FF2B5EF4-FFF2-40B4-BE49-F238E27FC236}">
                      <a16:creationId xmlns:a16="http://schemas.microsoft.com/office/drawing/2014/main" id="{7EE15B4E-1615-421E-80DD-24495D26597F}"/>
                    </a:ext>
                  </a:extLst>
                </p:cNvPr>
                <p:cNvSpPr/>
                <p:nvPr/>
              </p:nvSpPr>
              <p:spPr>
                <a:xfrm>
                  <a:off x="742381" y="3404124"/>
                  <a:ext cx="567633" cy="4734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90000" tIns="46800" rIns="90000" bIns="46800" anchor="ctr">
                  <a:normAutofit fontScale="92500" lnSpcReduction="10000"/>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800" b="1" dirty="0"/>
                    <a:t>02</a:t>
                  </a:r>
                </a:p>
              </p:txBody>
            </p:sp>
          </p:grpSp>
          <p:grpSp>
            <p:nvGrpSpPr>
              <p:cNvPr id="453" name="íśḷíďe">
                <a:extLst>
                  <a:ext uri="{FF2B5EF4-FFF2-40B4-BE49-F238E27FC236}">
                    <a16:creationId xmlns:a16="http://schemas.microsoft.com/office/drawing/2014/main" id="{F9DB81A2-18AB-4CC1-97FF-3240C7EBC382}"/>
                  </a:ext>
                </a:extLst>
              </p:cNvPr>
              <p:cNvGrpSpPr/>
              <p:nvPr/>
            </p:nvGrpSpPr>
            <p:grpSpPr>
              <a:xfrm>
                <a:off x="1297046" y="3187003"/>
                <a:ext cx="2144632" cy="955091"/>
                <a:chOff x="1373246" y="3860460"/>
                <a:chExt cx="2144632" cy="955091"/>
              </a:xfrm>
            </p:grpSpPr>
            <p:sp>
              <p:nvSpPr>
                <p:cNvPr id="472" name="îŝḷîďé">
                  <a:extLst>
                    <a:ext uri="{FF2B5EF4-FFF2-40B4-BE49-F238E27FC236}">
                      <a16:creationId xmlns:a16="http://schemas.microsoft.com/office/drawing/2014/main" id="{7483CDE4-D2C0-467F-B175-6525845A7E67}"/>
                    </a:ext>
                  </a:extLst>
                </p:cNvPr>
                <p:cNvSpPr txBox="1"/>
                <p:nvPr/>
              </p:nvSpPr>
              <p:spPr>
                <a:xfrm>
                  <a:off x="1373246" y="3860460"/>
                  <a:ext cx="2144632" cy="384543"/>
                </a:xfrm>
                <a:prstGeom prst="rect">
                  <a:avLst/>
                </a:prstGeom>
                <a:noFill/>
                <a:ln w="12700" cap="flat" cmpd="sng" algn="ctr">
                  <a:noFill/>
                  <a:prstDash val="solid"/>
                  <a:round/>
                  <a:headEnd type="none" w="med" len="med"/>
                  <a:tailEnd type="none" w="med" len="med"/>
                </a:ln>
                <a:extLst>
                  <a:ext uri="{91240B29-F687-4F45-9708-019B960494DF}">
                    <a14:hiddenLine xmlns:a14="http://schemas.microsoft.com/office/drawing/2010/main" w="12700" cap="flat" cmpd="sng" algn="ctr">
                      <a:solidFill>
                        <a:schemeClr val="accent4">
                          <a:lumMod val="100000"/>
                        </a:schemeClr>
                      </a:solidFill>
                      <a:prstDash val="solid"/>
                      <a:round/>
                      <a:headEnd type="none" w="med" len="med"/>
                      <a:tailEnd type="none" w="med" len="med"/>
                    </a14:hiddenLine>
                  </a:ext>
                </a:extLst>
              </p:spPr>
              <p:txBody>
                <a:bodyPr wrap="none" lIns="90000" tIns="46800" rIns="90000" bIns="46800" anchor="ctr" anchorCtr="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b="1" dirty="0"/>
                    <a:t>身份鉴别</a:t>
                  </a:r>
                </a:p>
              </p:txBody>
            </p:sp>
            <p:sp>
              <p:nvSpPr>
                <p:cNvPr id="473" name="ïṥlîḋe">
                  <a:extLst>
                    <a:ext uri="{FF2B5EF4-FFF2-40B4-BE49-F238E27FC236}">
                      <a16:creationId xmlns:a16="http://schemas.microsoft.com/office/drawing/2014/main" id="{099D57D9-10AF-4B74-BD15-73548762F0EE}"/>
                    </a:ext>
                  </a:extLst>
                </p:cNvPr>
                <p:cNvSpPr txBox="1"/>
                <p:nvPr/>
              </p:nvSpPr>
              <p:spPr>
                <a:xfrm>
                  <a:off x="1373246" y="4245004"/>
                  <a:ext cx="2144632" cy="570547"/>
                </a:xfrm>
                <a:prstGeom prst="rect">
                  <a:avLst/>
                </a:prstGeom>
              </p:spPr>
              <p:txBody>
                <a:bodyPr vert="horz" wrap="square" lIns="90000" tIns="46800" rIns="90000" bIns="46800" anchor="t" anchorCtr="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zh-CN" altLang="en-US" sz="1100" dirty="0"/>
                    <a:t>基于</a:t>
                  </a:r>
                  <a:r>
                    <a:rPr lang="en-US" altLang="zh-CN" sz="1100" dirty="0"/>
                    <a:t>Oath2.0 + JWT</a:t>
                  </a:r>
                  <a:r>
                    <a:rPr lang="zh-CN" altLang="en-US" sz="1100" dirty="0"/>
                    <a:t>实现认证</a:t>
                  </a:r>
                  <a:endParaRPr lang="en-US" altLang="zh-CN" sz="1100" dirty="0"/>
                </a:p>
                <a:p>
                  <a:pPr>
                    <a:lnSpc>
                      <a:spcPct val="120000"/>
                    </a:lnSpc>
                  </a:pPr>
                  <a:r>
                    <a:rPr lang="zh-CN" altLang="en-US" sz="1100" dirty="0"/>
                    <a:t>支持对接企业</a:t>
                  </a:r>
                  <a:r>
                    <a:rPr lang="en-US" altLang="zh-CN" sz="1100" dirty="0"/>
                    <a:t>LDAP</a:t>
                  </a:r>
                </a:p>
              </p:txBody>
            </p:sp>
          </p:grpSp>
          <p:grpSp>
            <p:nvGrpSpPr>
              <p:cNvPr id="454" name="ïṧḻîḋè">
                <a:extLst>
                  <a:ext uri="{FF2B5EF4-FFF2-40B4-BE49-F238E27FC236}">
                    <a16:creationId xmlns:a16="http://schemas.microsoft.com/office/drawing/2014/main" id="{DA814C6E-F581-459E-AB30-EB53D93D43EA}"/>
                  </a:ext>
                </a:extLst>
              </p:cNvPr>
              <p:cNvGrpSpPr/>
              <p:nvPr/>
            </p:nvGrpSpPr>
            <p:grpSpPr>
              <a:xfrm>
                <a:off x="3593367" y="3404124"/>
                <a:ext cx="567633" cy="520848"/>
                <a:chOff x="3593367" y="3404124"/>
                <a:chExt cx="567633" cy="520848"/>
              </a:xfrm>
            </p:grpSpPr>
            <p:sp>
              <p:nvSpPr>
                <p:cNvPr id="470" name="îṧ1ïḓe">
                  <a:extLst>
                    <a:ext uri="{FF2B5EF4-FFF2-40B4-BE49-F238E27FC236}">
                      <a16:creationId xmlns:a16="http://schemas.microsoft.com/office/drawing/2014/main" id="{B0DEBF68-EE70-4A3B-AF81-C96192BEC54D}"/>
                    </a:ext>
                  </a:extLst>
                </p:cNvPr>
                <p:cNvSpPr/>
                <p:nvPr/>
              </p:nvSpPr>
              <p:spPr>
                <a:xfrm>
                  <a:off x="3593367" y="3451473"/>
                  <a:ext cx="567633" cy="473499"/>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anchor="ctr">
                  <a:norm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a:p>
              </p:txBody>
            </p:sp>
            <p:sp>
              <p:nvSpPr>
                <p:cNvPr id="471" name="îṧ1íḋé">
                  <a:extLst>
                    <a:ext uri="{FF2B5EF4-FFF2-40B4-BE49-F238E27FC236}">
                      <a16:creationId xmlns:a16="http://schemas.microsoft.com/office/drawing/2014/main" id="{55B2FA83-72DD-4E83-84CC-6D65EAD4D57F}"/>
                    </a:ext>
                  </a:extLst>
                </p:cNvPr>
                <p:cNvSpPr/>
                <p:nvPr/>
              </p:nvSpPr>
              <p:spPr>
                <a:xfrm>
                  <a:off x="3593367" y="3404124"/>
                  <a:ext cx="567633" cy="4734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90000" tIns="46800" rIns="90000" bIns="46800" anchor="ctr">
                  <a:normAutofit fontScale="92500" lnSpcReduction="10000"/>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800" b="1" dirty="0"/>
                    <a:t>05</a:t>
                  </a:r>
                </a:p>
              </p:txBody>
            </p:sp>
          </p:grpSp>
          <p:grpSp>
            <p:nvGrpSpPr>
              <p:cNvPr id="455" name="íSḻïḍê">
                <a:extLst>
                  <a:ext uri="{FF2B5EF4-FFF2-40B4-BE49-F238E27FC236}">
                    <a16:creationId xmlns:a16="http://schemas.microsoft.com/office/drawing/2014/main" id="{6720F9D3-7BC0-4A8D-9914-9008B8D68347}"/>
                  </a:ext>
                </a:extLst>
              </p:cNvPr>
              <p:cNvGrpSpPr/>
              <p:nvPr/>
            </p:nvGrpSpPr>
            <p:grpSpPr>
              <a:xfrm>
                <a:off x="4224232" y="3187003"/>
                <a:ext cx="2144632" cy="955091"/>
                <a:chOff x="4224232" y="3860460"/>
                <a:chExt cx="2144632" cy="955091"/>
              </a:xfrm>
            </p:grpSpPr>
            <p:sp>
              <p:nvSpPr>
                <p:cNvPr id="468" name="ïşḷíďè">
                  <a:extLst>
                    <a:ext uri="{FF2B5EF4-FFF2-40B4-BE49-F238E27FC236}">
                      <a16:creationId xmlns:a16="http://schemas.microsoft.com/office/drawing/2014/main" id="{8DE20978-1F2A-4390-8CC5-403D1949CEFE}"/>
                    </a:ext>
                  </a:extLst>
                </p:cNvPr>
                <p:cNvSpPr txBox="1"/>
                <p:nvPr/>
              </p:nvSpPr>
              <p:spPr>
                <a:xfrm>
                  <a:off x="4224232" y="3860460"/>
                  <a:ext cx="2144632" cy="384543"/>
                </a:xfrm>
                <a:prstGeom prst="rect">
                  <a:avLst/>
                </a:prstGeom>
                <a:noFill/>
                <a:ln w="12700" cap="flat" cmpd="sng" algn="ctr">
                  <a:noFill/>
                  <a:prstDash val="solid"/>
                  <a:round/>
                  <a:headEnd type="none" w="med" len="med"/>
                  <a:tailEnd type="none" w="med" len="med"/>
                </a:ln>
                <a:extLst>
                  <a:ext uri="{91240B29-F687-4F45-9708-019B960494DF}">
                    <a14:hiddenLine xmlns:a14="http://schemas.microsoft.com/office/drawing/2010/main" w="12700" cap="flat" cmpd="sng" algn="ctr">
                      <a:solidFill>
                        <a:schemeClr val="accent4">
                          <a:lumMod val="100000"/>
                        </a:schemeClr>
                      </a:solidFill>
                      <a:prstDash val="solid"/>
                      <a:round/>
                      <a:headEnd type="none" w="med" len="med"/>
                      <a:tailEnd type="none" w="med" len="med"/>
                    </a14:hiddenLine>
                  </a:ext>
                </a:extLst>
              </p:spPr>
              <p:txBody>
                <a:bodyPr wrap="none" lIns="90000" tIns="46800" rIns="90000" bIns="46800" anchor="ctr" anchorCtr="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b="1" dirty="0"/>
                    <a:t>安全审计</a:t>
                  </a:r>
                </a:p>
              </p:txBody>
            </p:sp>
            <p:sp>
              <p:nvSpPr>
                <p:cNvPr id="469" name="işlîḍe">
                  <a:extLst>
                    <a:ext uri="{FF2B5EF4-FFF2-40B4-BE49-F238E27FC236}">
                      <a16:creationId xmlns:a16="http://schemas.microsoft.com/office/drawing/2014/main" id="{B5F9A529-FBE8-4C57-A125-C1186372A73B}"/>
                    </a:ext>
                  </a:extLst>
                </p:cNvPr>
                <p:cNvSpPr txBox="1"/>
                <p:nvPr/>
              </p:nvSpPr>
              <p:spPr>
                <a:xfrm>
                  <a:off x="4224232" y="4245004"/>
                  <a:ext cx="2144632" cy="570547"/>
                </a:xfrm>
                <a:prstGeom prst="rect">
                  <a:avLst/>
                </a:prstGeom>
              </p:spPr>
              <p:txBody>
                <a:bodyPr vert="horz" wrap="square" lIns="90000" tIns="46800" rIns="90000" bIns="46800" anchor="t" anchorCtr="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zh-CN" altLang="en-US" sz="1100" dirty="0"/>
                    <a:t>平台事件</a:t>
                  </a:r>
                  <a:r>
                    <a:rPr lang="en-US" altLang="zh-CN" sz="1100" dirty="0"/>
                    <a:t>&amp;k8s</a:t>
                  </a:r>
                  <a:r>
                    <a:rPr lang="zh-CN" altLang="en-US" sz="1100" dirty="0"/>
                    <a:t>事件全记录</a:t>
                  </a:r>
                  <a:endParaRPr lang="en-US" altLang="zh-CN" sz="1100" dirty="0"/>
                </a:p>
              </p:txBody>
            </p:sp>
          </p:grpSp>
          <p:grpSp>
            <p:nvGrpSpPr>
              <p:cNvPr id="456" name="îṥḻíḍê">
                <a:extLst>
                  <a:ext uri="{FF2B5EF4-FFF2-40B4-BE49-F238E27FC236}">
                    <a16:creationId xmlns:a16="http://schemas.microsoft.com/office/drawing/2014/main" id="{F5A008F2-C1A3-41C8-9B96-4B671D9D8C47}"/>
                  </a:ext>
                </a:extLst>
              </p:cNvPr>
              <p:cNvGrpSpPr/>
              <p:nvPr/>
            </p:nvGrpSpPr>
            <p:grpSpPr>
              <a:xfrm>
                <a:off x="666181" y="4870774"/>
                <a:ext cx="567633" cy="520848"/>
                <a:chOff x="742381" y="4870774"/>
                <a:chExt cx="567633" cy="520848"/>
              </a:xfrm>
            </p:grpSpPr>
            <p:sp>
              <p:nvSpPr>
                <p:cNvPr id="466" name="islíďê">
                  <a:extLst>
                    <a:ext uri="{FF2B5EF4-FFF2-40B4-BE49-F238E27FC236}">
                      <a16:creationId xmlns:a16="http://schemas.microsoft.com/office/drawing/2014/main" id="{C7F0D6AD-E808-47FB-AE47-3753077D1883}"/>
                    </a:ext>
                  </a:extLst>
                </p:cNvPr>
                <p:cNvSpPr/>
                <p:nvPr/>
              </p:nvSpPr>
              <p:spPr>
                <a:xfrm>
                  <a:off x="742381" y="4918123"/>
                  <a:ext cx="567633" cy="473499"/>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anchor="ctr">
                  <a:norm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a:p>
              </p:txBody>
            </p:sp>
            <p:sp>
              <p:nvSpPr>
                <p:cNvPr id="467" name="íśľíḑè">
                  <a:extLst>
                    <a:ext uri="{FF2B5EF4-FFF2-40B4-BE49-F238E27FC236}">
                      <a16:creationId xmlns:a16="http://schemas.microsoft.com/office/drawing/2014/main" id="{870C5EF4-8208-4452-A2B5-1FD670008C44}"/>
                    </a:ext>
                  </a:extLst>
                </p:cNvPr>
                <p:cNvSpPr/>
                <p:nvPr/>
              </p:nvSpPr>
              <p:spPr>
                <a:xfrm>
                  <a:off x="742381" y="4870774"/>
                  <a:ext cx="567633" cy="47349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90000" tIns="46800" rIns="90000" bIns="46800" anchor="ctr">
                  <a:normAutofit fontScale="92500" lnSpcReduction="10000"/>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800" b="1" dirty="0"/>
                    <a:t>03</a:t>
                  </a:r>
                </a:p>
              </p:txBody>
            </p:sp>
          </p:grpSp>
          <p:grpSp>
            <p:nvGrpSpPr>
              <p:cNvPr id="457" name="íṧlîďe">
                <a:extLst>
                  <a:ext uri="{FF2B5EF4-FFF2-40B4-BE49-F238E27FC236}">
                    <a16:creationId xmlns:a16="http://schemas.microsoft.com/office/drawing/2014/main" id="{171F3257-983C-436D-A4E4-9227FD1F5AC2}"/>
                  </a:ext>
                </a:extLst>
              </p:cNvPr>
              <p:cNvGrpSpPr/>
              <p:nvPr/>
            </p:nvGrpSpPr>
            <p:grpSpPr>
              <a:xfrm>
                <a:off x="1297046" y="4653653"/>
                <a:ext cx="2144632" cy="955091"/>
                <a:chOff x="1373246" y="4903395"/>
                <a:chExt cx="2144632" cy="955091"/>
              </a:xfrm>
            </p:grpSpPr>
            <p:sp>
              <p:nvSpPr>
                <p:cNvPr id="464" name="iṥlíḑé">
                  <a:extLst>
                    <a:ext uri="{FF2B5EF4-FFF2-40B4-BE49-F238E27FC236}">
                      <a16:creationId xmlns:a16="http://schemas.microsoft.com/office/drawing/2014/main" id="{7B5BC5A5-1F56-4E69-BFD2-732E24AF2796}"/>
                    </a:ext>
                  </a:extLst>
                </p:cNvPr>
                <p:cNvSpPr txBox="1"/>
                <p:nvPr/>
              </p:nvSpPr>
              <p:spPr>
                <a:xfrm>
                  <a:off x="1373246" y="4903395"/>
                  <a:ext cx="2144632" cy="384543"/>
                </a:xfrm>
                <a:prstGeom prst="rect">
                  <a:avLst/>
                </a:prstGeom>
                <a:noFill/>
                <a:ln w="12700" cap="flat" cmpd="sng" algn="ctr">
                  <a:noFill/>
                  <a:prstDash val="solid"/>
                  <a:round/>
                  <a:headEnd type="none" w="med" len="med"/>
                  <a:tailEnd type="none" w="med" len="med"/>
                </a:ln>
                <a:extLst>
                  <a:ext uri="{91240B29-F687-4F45-9708-019B960494DF}">
                    <a14:hiddenLine xmlns:a14="http://schemas.microsoft.com/office/drawing/2010/main" w="12700" cap="flat" cmpd="sng" algn="ctr">
                      <a:solidFill>
                        <a:schemeClr val="accent4">
                          <a:lumMod val="100000"/>
                        </a:schemeClr>
                      </a:solidFill>
                      <a:prstDash val="solid"/>
                      <a:round/>
                      <a:headEnd type="none" w="med" len="med"/>
                      <a:tailEnd type="none" w="med" len="med"/>
                    </a14:hiddenLine>
                  </a:ext>
                </a:extLst>
              </p:spPr>
              <p:txBody>
                <a:bodyPr wrap="none" lIns="90000" tIns="46800" rIns="90000" bIns="46800" anchor="ctr" anchorCtr="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b="1" dirty="0"/>
                    <a:t>访问控制</a:t>
                  </a:r>
                </a:p>
              </p:txBody>
            </p:sp>
            <p:sp>
              <p:nvSpPr>
                <p:cNvPr id="465" name="ïsľiḓê">
                  <a:extLst>
                    <a:ext uri="{FF2B5EF4-FFF2-40B4-BE49-F238E27FC236}">
                      <a16:creationId xmlns:a16="http://schemas.microsoft.com/office/drawing/2014/main" id="{45969420-D339-49BB-B033-7E9EAE99FAB9}"/>
                    </a:ext>
                  </a:extLst>
                </p:cNvPr>
                <p:cNvSpPr txBox="1"/>
                <p:nvPr/>
              </p:nvSpPr>
              <p:spPr>
                <a:xfrm>
                  <a:off x="1373246" y="5287939"/>
                  <a:ext cx="2144632" cy="570547"/>
                </a:xfrm>
                <a:prstGeom prst="rect">
                  <a:avLst/>
                </a:prstGeom>
              </p:spPr>
              <p:txBody>
                <a:bodyPr vert="horz" wrap="square" lIns="90000" tIns="46800" rIns="90000" bIns="46800" anchor="t" anchorCtr="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zh-CN" altLang="en-US" sz="1100" dirty="0"/>
                    <a:t>支持</a:t>
                  </a:r>
                  <a:r>
                    <a:rPr lang="en-US" altLang="zh-CN" sz="1100" dirty="0"/>
                    <a:t>RBAC</a:t>
                  </a:r>
                  <a:r>
                    <a:rPr lang="zh-CN" altLang="en-US" sz="1100" dirty="0"/>
                    <a:t>的访问控制</a:t>
                  </a:r>
                  <a:endParaRPr lang="en-US" altLang="zh-CN" sz="1100" dirty="0"/>
                </a:p>
              </p:txBody>
            </p:sp>
          </p:grpSp>
          <p:grpSp>
            <p:nvGrpSpPr>
              <p:cNvPr id="458" name="ïṧļîḓê">
                <a:extLst>
                  <a:ext uri="{FF2B5EF4-FFF2-40B4-BE49-F238E27FC236}">
                    <a16:creationId xmlns:a16="http://schemas.microsoft.com/office/drawing/2014/main" id="{1AA34213-5445-4B0C-BD0F-37D518F36C88}"/>
                  </a:ext>
                </a:extLst>
              </p:cNvPr>
              <p:cNvGrpSpPr/>
              <p:nvPr/>
            </p:nvGrpSpPr>
            <p:grpSpPr>
              <a:xfrm>
                <a:off x="3593368" y="4870774"/>
                <a:ext cx="567632" cy="520849"/>
                <a:chOff x="3593368" y="4870774"/>
                <a:chExt cx="567632" cy="520849"/>
              </a:xfrm>
            </p:grpSpPr>
            <p:sp>
              <p:nvSpPr>
                <p:cNvPr id="462" name="ïṣḷïḍè">
                  <a:extLst>
                    <a:ext uri="{FF2B5EF4-FFF2-40B4-BE49-F238E27FC236}">
                      <a16:creationId xmlns:a16="http://schemas.microsoft.com/office/drawing/2014/main" id="{5FA1C447-2CD8-49CE-84BF-130A45F153C1}"/>
                    </a:ext>
                  </a:extLst>
                </p:cNvPr>
                <p:cNvSpPr/>
                <p:nvPr/>
              </p:nvSpPr>
              <p:spPr>
                <a:xfrm>
                  <a:off x="3593368" y="4918125"/>
                  <a:ext cx="567632" cy="473498"/>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anchor="ctr">
                  <a:norm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a:p>
              </p:txBody>
            </p:sp>
            <p:sp>
              <p:nvSpPr>
                <p:cNvPr id="463" name="îşľïḓé">
                  <a:extLst>
                    <a:ext uri="{FF2B5EF4-FFF2-40B4-BE49-F238E27FC236}">
                      <a16:creationId xmlns:a16="http://schemas.microsoft.com/office/drawing/2014/main" id="{0171A403-14C6-4E45-9BE7-4DCF8F3BA0D9}"/>
                    </a:ext>
                  </a:extLst>
                </p:cNvPr>
                <p:cNvSpPr/>
                <p:nvPr/>
              </p:nvSpPr>
              <p:spPr>
                <a:xfrm>
                  <a:off x="3593368" y="4870774"/>
                  <a:ext cx="567632" cy="47349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90000" tIns="46800" rIns="90000" bIns="46800" anchor="ctr">
                  <a:normAutofit fontScale="92500" lnSpcReduction="10000"/>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800" b="1" dirty="0"/>
                    <a:t>06</a:t>
                  </a:r>
                </a:p>
              </p:txBody>
            </p:sp>
          </p:grpSp>
          <p:grpSp>
            <p:nvGrpSpPr>
              <p:cNvPr id="459" name="işļîḑe">
                <a:extLst>
                  <a:ext uri="{FF2B5EF4-FFF2-40B4-BE49-F238E27FC236}">
                    <a16:creationId xmlns:a16="http://schemas.microsoft.com/office/drawing/2014/main" id="{92976908-7245-435F-9459-FE3E79AB5AA5}"/>
                  </a:ext>
                </a:extLst>
              </p:cNvPr>
              <p:cNvGrpSpPr/>
              <p:nvPr/>
            </p:nvGrpSpPr>
            <p:grpSpPr>
              <a:xfrm>
                <a:off x="4224232" y="4653653"/>
                <a:ext cx="2144632" cy="955091"/>
                <a:chOff x="4224232" y="4903395"/>
                <a:chExt cx="2144632" cy="955091"/>
              </a:xfrm>
            </p:grpSpPr>
            <p:sp>
              <p:nvSpPr>
                <p:cNvPr id="460" name="ïśḷidê">
                  <a:extLst>
                    <a:ext uri="{FF2B5EF4-FFF2-40B4-BE49-F238E27FC236}">
                      <a16:creationId xmlns:a16="http://schemas.microsoft.com/office/drawing/2014/main" id="{5B81442A-4DE5-4272-99B7-9A3E0EF30EB8}"/>
                    </a:ext>
                  </a:extLst>
                </p:cNvPr>
                <p:cNvSpPr txBox="1"/>
                <p:nvPr/>
              </p:nvSpPr>
              <p:spPr>
                <a:xfrm>
                  <a:off x="4224232" y="4903395"/>
                  <a:ext cx="2144632" cy="384543"/>
                </a:xfrm>
                <a:prstGeom prst="rect">
                  <a:avLst/>
                </a:prstGeom>
                <a:noFill/>
                <a:ln w="12700" cap="flat" cmpd="sng" algn="ctr">
                  <a:noFill/>
                  <a:prstDash val="solid"/>
                  <a:round/>
                  <a:headEnd type="none" w="med" len="med"/>
                  <a:tailEnd type="none" w="med" len="med"/>
                </a:ln>
                <a:extLst>
                  <a:ext uri="{91240B29-F687-4F45-9708-019B960494DF}">
                    <a14:hiddenLine xmlns:a14="http://schemas.microsoft.com/office/drawing/2010/main" w="12700" cap="flat" cmpd="sng" algn="ctr">
                      <a:solidFill>
                        <a:schemeClr val="accent4">
                          <a:lumMod val="100000"/>
                        </a:schemeClr>
                      </a:solidFill>
                      <a:prstDash val="solid"/>
                      <a:round/>
                      <a:headEnd type="none" w="med" len="med"/>
                      <a:tailEnd type="none" w="med" len="med"/>
                    </a14:hiddenLine>
                  </a:ext>
                </a:extLst>
              </p:spPr>
              <p:txBody>
                <a:bodyPr wrap="none" lIns="90000" tIns="46800" rIns="90000" bIns="46800" anchor="ctr" anchorCtr="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b="1" dirty="0"/>
                    <a:t>物理隔离</a:t>
                  </a:r>
                </a:p>
              </p:txBody>
            </p:sp>
            <p:sp>
              <p:nvSpPr>
                <p:cNvPr id="461" name="iṩľídè">
                  <a:extLst>
                    <a:ext uri="{FF2B5EF4-FFF2-40B4-BE49-F238E27FC236}">
                      <a16:creationId xmlns:a16="http://schemas.microsoft.com/office/drawing/2014/main" id="{9E555105-9C3B-48A4-8494-9E836B1B21EA}"/>
                    </a:ext>
                  </a:extLst>
                </p:cNvPr>
                <p:cNvSpPr txBox="1"/>
                <p:nvPr/>
              </p:nvSpPr>
              <p:spPr>
                <a:xfrm>
                  <a:off x="4224232" y="5287939"/>
                  <a:ext cx="2144632" cy="570547"/>
                </a:xfrm>
                <a:prstGeom prst="rect">
                  <a:avLst/>
                </a:prstGeom>
              </p:spPr>
              <p:txBody>
                <a:bodyPr vert="horz" wrap="square" lIns="90000" tIns="46800" rIns="90000" bIns="46800" anchor="t" anchorCtr="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zh-CN" altLang="en-US" sz="1100" dirty="0"/>
                    <a:t>整个平台可以脱离互联网环境</a:t>
                  </a:r>
                  <a:endParaRPr lang="en-US" altLang="zh-CN" sz="1100" dirty="0"/>
                </a:p>
                <a:p>
                  <a:pPr>
                    <a:lnSpc>
                      <a:spcPct val="120000"/>
                    </a:lnSpc>
                  </a:pPr>
                  <a:r>
                    <a:rPr lang="zh-CN" altLang="en-US" sz="1100" dirty="0"/>
                    <a:t>任意位置部署</a:t>
                  </a:r>
                  <a:endParaRPr lang="en-US" altLang="zh-CN" sz="1100" dirty="0"/>
                </a:p>
              </p:txBody>
            </p:sp>
          </p:grpSp>
        </p:grpSp>
        <p:sp>
          <p:nvSpPr>
            <p:cNvPr id="435" name="iṣľíḑè">
              <a:extLst>
                <a:ext uri="{FF2B5EF4-FFF2-40B4-BE49-F238E27FC236}">
                  <a16:creationId xmlns:a16="http://schemas.microsoft.com/office/drawing/2014/main" id="{FF278458-C484-485D-A540-62F84AEEAB14}"/>
                </a:ext>
              </a:extLst>
            </p:cNvPr>
            <p:cNvSpPr/>
            <p:nvPr/>
          </p:nvSpPr>
          <p:spPr bwMode="auto">
            <a:xfrm>
              <a:off x="7355214" y="1909834"/>
              <a:ext cx="557739" cy="522439"/>
            </a:xfrm>
            <a:custGeom>
              <a:avLst/>
              <a:gdLst/>
              <a:ahLst/>
              <a:cxnLst>
                <a:cxn ang="0">
                  <a:pos x="13" y="39"/>
                </a:cxn>
                <a:cxn ang="0">
                  <a:pos x="8" y="39"/>
                </a:cxn>
                <a:cxn ang="0">
                  <a:pos x="0" y="33"/>
                </a:cxn>
                <a:cxn ang="0">
                  <a:pos x="5" y="19"/>
                </a:cxn>
                <a:cxn ang="0">
                  <a:pos x="15" y="22"/>
                </a:cxn>
                <a:cxn ang="0">
                  <a:pos x="20" y="21"/>
                </a:cxn>
                <a:cxn ang="0">
                  <a:pos x="20" y="24"/>
                </a:cxn>
                <a:cxn ang="0">
                  <a:pos x="23" y="34"/>
                </a:cxn>
                <a:cxn ang="0">
                  <a:pos x="13" y="39"/>
                </a:cxn>
                <a:cxn ang="0">
                  <a:pos x="15" y="19"/>
                </a:cxn>
                <a:cxn ang="0">
                  <a:pos x="5" y="9"/>
                </a:cxn>
                <a:cxn ang="0">
                  <a:pos x="15" y="0"/>
                </a:cxn>
                <a:cxn ang="0">
                  <a:pos x="25" y="9"/>
                </a:cxn>
                <a:cxn ang="0">
                  <a:pos x="15" y="19"/>
                </a:cxn>
                <a:cxn ang="0">
                  <a:pos x="53" y="68"/>
                </a:cxn>
                <a:cxn ang="0">
                  <a:pos x="20" y="68"/>
                </a:cxn>
                <a:cxn ang="0">
                  <a:pos x="10" y="58"/>
                </a:cxn>
                <a:cxn ang="0">
                  <a:pos x="23" y="36"/>
                </a:cxn>
                <a:cxn ang="0">
                  <a:pos x="37" y="41"/>
                </a:cxn>
                <a:cxn ang="0">
                  <a:pos x="50" y="36"/>
                </a:cxn>
                <a:cxn ang="0">
                  <a:pos x="64" y="58"/>
                </a:cxn>
                <a:cxn ang="0">
                  <a:pos x="53" y="68"/>
                </a:cxn>
                <a:cxn ang="0">
                  <a:pos x="37" y="39"/>
                </a:cxn>
                <a:cxn ang="0">
                  <a:pos x="22" y="24"/>
                </a:cxn>
                <a:cxn ang="0">
                  <a:pos x="37" y="9"/>
                </a:cxn>
                <a:cxn ang="0">
                  <a:pos x="51" y="24"/>
                </a:cxn>
                <a:cxn ang="0">
                  <a:pos x="37" y="39"/>
                </a:cxn>
                <a:cxn ang="0">
                  <a:pos x="59" y="19"/>
                </a:cxn>
                <a:cxn ang="0">
                  <a:pos x="49" y="9"/>
                </a:cxn>
                <a:cxn ang="0">
                  <a:pos x="59" y="0"/>
                </a:cxn>
                <a:cxn ang="0">
                  <a:pos x="68" y="9"/>
                </a:cxn>
                <a:cxn ang="0">
                  <a:pos x="59" y="19"/>
                </a:cxn>
                <a:cxn ang="0">
                  <a:pos x="66" y="39"/>
                </a:cxn>
                <a:cxn ang="0">
                  <a:pos x="61" y="39"/>
                </a:cxn>
                <a:cxn ang="0">
                  <a:pos x="51" y="34"/>
                </a:cxn>
                <a:cxn ang="0">
                  <a:pos x="54" y="24"/>
                </a:cxn>
                <a:cxn ang="0">
                  <a:pos x="54" y="21"/>
                </a:cxn>
                <a:cxn ang="0">
                  <a:pos x="59" y="22"/>
                </a:cxn>
                <a:cxn ang="0">
                  <a:pos x="69" y="19"/>
                </a:cxn>
                <a:cxn ang="0">
                  <a:pos x="73" y="33"/>
                </a:cxn>
                <a:cxn ang="0">
                  <a:pos x="66" y="39"/>
                </a:cxn>
              </a:cxnLst>
              <a:rect l="0" t="0" r="r" b="b"/>
              <a:pathLst>
                <a:path w="73" h="68">
                  <a:moveTo>
                    <a:pt x="13" y="39"/>
                  </a:moveTo>
                  <a:cubicBezTo>
                    <a:pt x="8" y="39"/>
                    <a:pt x="8" y="39"/>
                    <a:pt x="8" y="39"/>
                  </a:cubicBezTo>
                  <a:cubicBezTo>
                    <a:pt x="4" y="39"/>
                    <a:pt x="0" y="37"/>
                    <a:pt x="0" y="33"/>
                  </a:cubicBezTo>
                  <a:cubicBezTo>
                    <a:pt x="0" y="29"/>
                    <a:pt x="0" y="19"/>
                    <a:pt x="5" y="19"/>
                  </a:cubicBezTo>
                  <a:cubicBezTo>
                    <a:pt x="6" y="19"/>
                    <a:pt x="10" y="22"/>
                    <a:pt x="15" y="22"/>
                  </a:cubicBezTo>
                  <a:cubicBezTo>
                    <a:pt x="17" y="22"/>
                    <a:pt x="18" y="22"/>
                    <a:pt x="20" y="21"/>
                  </a:cubicBezTo>
                  <a:cubicBezTo>
                    <a:pt x="20" y="22"/>
                    <a:pt x="20" y="23"/>
                    <a:pt x="20" y="24"/>
                  </a:cubicBezTo>
                  <a:cubicBezTo>
                    <a:pt x="20" y="27"/>
                    <a:pt x="21" y="31"/>
                    <a:pt x="23" y="34"/>
                  </a:cubicBezTo>
                  <a:cubicBezTo>
                    <a:pt x="19" y="34"/>
                    <a:pt x="15" y="36"/>
                    <a:pt x="13" y="39"/>
                  </a:cubicBezTo>
                  <a:close/>
                  <a:moveTo>
                    <a:pt x="15" y="19"/>
                  </a:moveTo>
                  <a:cubicBezTo>
                    <a:pt x="10" y="19"/>
                    <a:pt x="5" y="15"/>
                    <a:pt x="5" y="9"/>
                  </a:cubicBezTo>
                  <a:cubicBezTo>
                    <a:pt x="5" y="4"/>
                    <a:pt x="10" y="0"/>
                    <a:pt x="15" y="0"/>
                  </a:cubicBezTo>
                  <a:cubicBezTo>
                    <a:pt x="20" y="0"/>
                    <a:pt x="25" y="4"/>
                    <a:pt x="25" y="9"/>
                  </a:cubicBezTo>
                  <a:cubicBezTo>
                    <a:pt x="25" y="15"/>
                    <a:pt x="20" y="19"/>
                    <a:pt x="15" y="19"/>
                  </a:cubicBezTo>
                  <a:close/>
                  <a:moveTo>
                    <a:pt x="53" y="68"/>
                  </a:moveTo>
                  <a:cubicBezTo>
                    <a:pt x="20" y="68"/>
                    <a:pt x="20" y="68"/>
                    <a:pt x="20" y="68"/>
                  </a:cubicBezTo>
                  <a:cubicBezTo>
                    <a:pt x="14" y="68"/>
                    <a:pt x="10" y="64"/>
                    <a:pt x="10" y="58"/>
                  </a:cubicBezTo>
                  <a:cubicBezTo>
                    <a:pt x="10" y="49"/>
                    <a:pt x="12" y="36"/>
                    <a:pt x="23" y="36"/>
                  </a:cubicBezTo>
                  <a:cubicBezTo>
                    <a:pt x="25" y="36"/>
                    <a:pt x="29" y="41"/>
                    <a:pt x="37" y="41"/>
                  </a:cubicBezTo>
                  <a:cubicBezTo>
                    <a:pt x="44" y="41"/>
                    <a:pt x="49" y="36"/>
                    <a:pt x="50" y="36"/>
                  </a:cubicBezTo>
                  <a:cubicBezTo>
                    <a:pt x="62" y="36"/>
                    <a:pt x="64" y="49"/>
                    <a:pt x="64" y="58"/>
                  </a:cubicBezTo>
                  <a:cubicBezTo>
                    <a:pt x="64" y="64"/>
                    <a:pt x="60" y="68"/>
                    <a:pt x="53" y="68"/>
                  </a:cubicBezTo>
                  <a:close/>
                  <a:moveTo>
                    <a:pt x="37" y="39"/>
                  </a:moveTo>
                  <a:cubicBezTo>
                    <a:pt x="29" y="39"/>
                    <a:pt x="22" y="32"/>
                    <a:pt x="22" y="24"/>
                  </a:cubicBezTo>
                  <a:cubicBezTo>
                    <a:pt x="22" y="16"/>
                    <a:pt x="29" y="9"/>
                    <a:pt x="37" y="9"/>
                  </a:cubicBezTo>
                  <a:cubicBezTo>
                    <a:pt x="45" y="9"/>
                    <a:pt x="51" y="16"/>
                    <a:pt x="51" y="24"/>
                  </a:cubicBezTo>
                  <a:cubicBezTo>
                    <a:pt x="51" y="32"/>
                    <a:pt x="45" y="39"/>
                    <a:pt x="37" y="39"/>
                  </a:cubicBezTo>
                  <a:close/>
                  <a:moveTo>
                    <a:pt x="59" y="19"/>
                  </a:moveTo>
                  <a:cubicBezTo>
                    <a:pt x="53" y="19"/>
                    <a:pt x="49" y="15"/>
                    <a:pt x="49" y="9"/>
                  </a:cubicBezTo>
                  <a:cubicBezTo>
                    <a:pt x="49" y="4"/>
                    <a:pt x="53" y="0"/>
                    <a:pt x="59" y="0"/>
                  </a:cubicBezTo>
                  <a:cubicBezTo>
                    <a:pt x="64" y="0"/>
                    <a:pt x="68" y="4"/>
                    <a:pt x="68" y="9"/>
                  </a:cubicBezTo>
                  <a:cubicBezTo>
                    <a:pt x="68" y="15"/>
                    <a:pt x="64" y="19"/>
                    <a:pt x="59" y="19"/>
                  </a:cubicBezTo>
                  <a:close/>
                  <a:moveTo>
                    <a:pt x="66" y="39"/>
                  </a:moveTo>
                  <a:cubicBezTo>
                    <a:pt x="61" y="39"/>
                    <a:pt x="61" y="39"/>
                    <a:pt x="61" y="39"/>
                  </a:cubicBezTo>
                  <a:cubicBezTo>
                    <a:pt x="58" y="36"/>
                    <a:pt x="55" y="34"/>
                    <a:pt x="51" y="34"/>
                  </a:cubicBezTo>
                  <a:cubicBezTo>
                    <a:pt x="53" y="31"/>
                    <a:pt x="54" y="27"/>
                    <a:pt x="54" y="24"/>
                  </a:cubicBezTo>
                  <a:cubicBezTo>
                    <a:pt x="54" y="23"/>
                    <a:pt x="54" y="22"/>
                    <a:pt x="54" y="21"/>
                  </a:cubicBezTo>
                  <a:cubicBezTo>
                    <a:pt x="55" y="22"/>
                    <a:pt x="57" y="22"/>
                    <a:pt x="59" y="22"/>
                  </a:cubicBezTo>
                  <a:cubicBezTo>
                    <a:pt x="64" y="22"/>
                    <a:pt x="68" y="19"/>
                    <a:pt x="69" y="19"/>
                  </a:cubicBezTo>
                  <a:cubicBezTo>
                    <a:pt x="73" y="19"/>
                    <a:pt x="73" y="29"/>
                    <a:pt x="73" y="33"/>
                  </a:cubicBezTo>
                  <a:cubicBezTo>
                    <a:pt x="73" y="37"/>
                    <a:pt x="70" y="39"/>
                    <a:pt x="66" y="39"/>
                  </a:cubicBezTo>
                  <a:close/>
                </a:path>
              </a:pathLst>
            </a:custGeom>
            <a:solidFill>
              <a:schemeClr val="bg1"/>
            </a:solidFill>
            <a:ln w="9525">
              <a:noFill/>
              <a:round/>
              <a:headEnd/>
              <a:tailEnd/>
            </a:ln>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a:p>
          </p:txBody>
        </p:sp>
      </p:grpSp>
    </p:spTree>
    <p:extLst>
      <p:ext uri="{BB962C8B-B14F-4D97-AF65-F5344CB8AC3E}">
        <p14:creationId xmlns:p14="http://schemas.microsoft.com/office/powerpoint/2010/main" val="2346401926"/>
      </p:ext>
    </p:extLst>
  </p:cSld>
  <p:clrMapOvr>
    <a:masterClrMapping/>
  </p:clrMapOvr>
  <p:transition spd="med">
    <p:pull/>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CDEB460-52D0-4BD1-B4BF-D134C52A3DAE}"/>
              </a:ext>
            </a:extLst>
          </p:cNvPr>
          <p:cNvSpPr>
            <a:spLocks noGrp="1"/>
          </p:cNvSpPr>
          <p:nvPr>
            <p:ph type="title"/>
          </p:nvPr>
        </p:nvSpPr>
        <p:spPr/>
        <p:txBody>
          <a:bodyPr/>
          <a:lstStyle/>
          <a:p>
            <a:r>
              <a:rPr lang="zh-CN" altLang="en-US" dirty="0">
                <a:cs typeface="+mn-ea"/>
                <a:sym typeface="+mn-lt"/>
              </a:rPr>
              <a:t>国产化</a:t>
            </a:r>
            <a:endParaRPr lang="zh-CN" altLang="en-US" dirty="0"/>
          </a:p>
        </p:txBody>
      </p:sp>
      <p:sp>
        <p:nvSpPr>
          <p:cNvPr id="4" name="文本占位符 3">
            <a:extLst>
              <a:ext uri="{FF2B5EF4-FFF2-40B4-BE49-F238E27FC236}">
                <a16:creationId xmlns:a16="http://schemas.microsoft.com/office/drawing/2014/main" id="{37CD25ED-B39E-48F9-A7C8-17543D73891D}"/>
              </a:ext>
            </a:extLst>
          </p:cNvPr>
          <p:cNvSpPr>
            <a:spLocks noGrp="1"/>
          </p:cNvSpPr>
          <p:nvPr>
            <p:ph type="body" sz="quarter" idx="14"/>
          </p:nvPr>
        </p:nvSpPr>
        <p:spPr/>
        <p:txBody>
          <a:bodyPr/>
          <a:lstStyle/>
          <a:p>
            <a:r>
              <a:rPr lang="en-US" altLang="zh-CN" dirty="0"/>
              <a:t>Design</a:t>
            </a:r>
          </a:p>
        </p:txBody>
      </p:sp>
      <p:sp>
        <p:nvSpPr>
          <p:cNvPr id="5" name="页脚占位符 4">
            <a:extLst>
              <a:ext uri="{FF2B5EF4-FFF2-40B4-BE49-F238E27FC236}">
                <a16:creationId xmlns:a16="http://schemas.microsoft.com/office/drawing/2014/main" id="{16E8D7A4-EF70-4E02-888A-8C668430BD5E}"/>
              </a:ext>
            </a:extLst>
          </p:cNvPr>
          <p:cNvSpPr>
            <a:spLocks noGrp="1"/>
          </p:cNvSpPr>
          <p:nvPr>
            <p:ph type="ftr" sz="quarter" idx="16"/>
          </p:nvPr>
        </p:nvSpPr>
        <p:spPr/>
        <p:txBody>
          <a:bodyPr/>
          <a:lstStyle/>
          <a:p>
            <a:pPr algn="l"/>
            <a:r>
              <a:rPr lang="en-US" altLang="zh-CN"/>
              <a:t>Sinosoft</a:t>
            </a:r>
            <a:endParaRPr lang="zh-CN" altLang="en-US" dirty="0"/>
          </a:p>
        </p:txBody>
      </p:sp>
      <p:sp>
        <p:nvSpPr>
          <p:cNvPr id="6" name="灯片编号占位符 5">
            <a:extLst>
              <a:ext uri="{FF2B5EF4-FFF2-40B4-BE49-F238E27FC236}">
                <a16:creationId xmlns:a16="http://schemas.microsoft.com/office/drawing/2014/main" id="{FB0CD1E7-C2A8-4537-84D5-FC01CDB6AFF3}"/>
              </a:ext>
            </a:extLst>
          </p:cNvPr>
          <p:cNvSpPr>
            <a:spLocks noGrp="1"/>
          </p:cNvSpPr>
          <p:nvPr>
            <p:ph type="sldNum" sz="quarter" idx="17"/>
          </p:nvPr>
        </p:nvSpPr>
        <p:spPr/>
        <p:txBody>
          <a:bodyPr/>
          <a:lstStyle/>
          <a:p>
            <a:fld id="{BBDC343A-A076-4A81-9DCA-503C379E2897}" type="slidenum">
              <a:rPr lang="zh-CN" altLang="en-US" smtClean="0"/>
              <a:t>31</a:t>
            </a:fld>
            <a:endParaRPr lang="zh-CN" altLang="en-US" dirty="0"/>
          </a:p>
        </p:txBody>
      </p:sp>
      <p:graphicFrame>
        <p:nvGraphicFramePr>
          <p:cNvPr id="3" name="表格 2">
            <a:extLst>
              <a:ext uri="{FF2B5EF4-FFF2-40B4-BE49-F238E27FC236}">
                <a16:creationId xmlns:a16="http://schemas.microsoft.com/office/drawing/2014/main" id="{5646C456-61C6-4BA5-AF9D-9344CE234FAE}"/>
              </a:ext>
            </a:extLst>
          </p:cNvPr>
          <p:cNvGraphicFramePr>
            <a:graphicFrameLocks noGrp="1"/>
          </p:cNvGraphicFramePr>
          <p:nvPr/>
        </p:nvGraphicFramePr>
        <p:xfrm>
          <a:off x="669925" y="1146829"/>
          <a:ext cx="9319930" cy="3913226"/>
        </p:xfrm>
        <a:graphic>
          <a:graphicData uri="http://schemas.openxmlformats.org/drawingml/2006/table">
            <a:tbl>
              <a:tblPr firstRow="1" firstCol="1" bandRow="1">
                <a:tableStyleId>{21E4AEA4-8DFA-4A89-87EB-49C32662AFE0}</a:tableStyleId>
              </a:tblPr>
              <a:tblGrid>
                <a:gridCol w="1471222">
                  <a:extLst>
                    <a:ext uri="{9D8B030D-6E8A-4147-A177-3AD203B41FA5}">
                      <a16:colId xmlns:a16="http://schemas.microsoft.com/office/drawing/2014/main" val="267031091"/>
                    </a:ext>
                  </a:extLst>
                </a:gridCol>
                <a:gridCol w="1131937">
                  <a:extLst>
                    <a:ext uri="{9D8B030D-6E8A-4147-A177-3AD203B41FA5}">
                      <a16:colId xmlns:a16="http://schemas.microsoft.com/office/drawing/2014/main" val="1267670898"/>
                    </a:ext>
                  </a:extLst>
                </a:gridCol>
                <a:gridCol w="1408859">
                  <a:extLst>
                    <a:ext uri="{9D8B030D-6E8A-4147-A177-3AD203B41FA5}">
                      <a16:colId xmlns:a16="http://schemas.microsoft.com/office/drawing/2014/main" val="1699886388"/>
                    </a:ext>
                  </a:extLst>
                </a:gridCol>
                <a:gridCol w="1898523">
                  <a:extLst>
                    <a:ext uri="{9D8B030D-6E8A-4147-A177-3AD203B41FA5}">
                      <a16:colId xmlns:a16="http://schemas.microsoft.com/office/drawing/2014/main" val="970491224"/>
                    </a:ext>
                  </a:extLst>
                </a:gridCol>
                <a:gridCol w="3409389">
                  <a:extLst>
                    <a:ext uri="{9D8B030D-6E8A-4147-A177-3AD203B41FA5}">
                      <a16:colId xmlns:a16="http://schemas.microsoft.com/office/drawing/2014/main" val="838904398"/>
                    </a:ext>
                  </a:extLst>
                </a:gridCol>
              </a:tblGrid>
              <a:tr h="559034">
                <a:tc>
                  <a:txBody>
                    <a:bodyPr/>
                    <a:lstStyle/>
                    <a:p>
                      <a:pPr algn="just">
                        <a:spcAft>
                          <a:spcPts val="0"/>
                        </a:spcAft>
                      </a:pPr>
                      <a:r>
                        <a:rPr lang="zh-CN" sz="1900" kern="100" dirty="0">
                          <a:effectLst/>
                        </a:rPr>
                        <a:t>架构</a:t>
                      </a:r>
                      <a:endParaRPr lang="zh-CN" sz="19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128004" marR="128004" marT="0" marB="0" anchor="ctr"/>
                </a:tc>
                <a:tc>
                  <a:txBody>
                    <a:bodyPr/>
                    <a:lstStyle/>
                    <a:p>
                      <a:pPr algn="just">
                        <a:spcAft>
                          <a:spcPts val="0"/>
                        </a:spcAft>
                      </a:pPr>
                      <a:r>
                        <a:rPr lang="zh-CN" sz="1900" kern="100" dirty="0">
                          <a:effectLst/>
                        </a:rPr>
                        <a:t>芯片</a:t>
                      </a:r>
                      <a:endParaRPr lang="zh-CN" sz="19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128004" marR="128004" marT="0" marB="0" anchor="ctr"/>
                </a:tc>
                <a:tc>
                  <a:txBody>
                    <a:bodyPr/>
                    <a:lstStyle/>
                    <a:p>
                      <a:pPr algn="just">
                        <a:spcAft>
                          <a:spcPts val="0"/>
                        </a:spcAft>
                      </a:pPr>
                      <a:r>
                        <a:rPr lang="zh-CN" sz="1900" kern="100" dirty="0">
                          <a:effectLst/>
                        </a:rPr>
                        <a:t>厂商</a:t>
                      </a:r>
                      <a:endParaRPr lang="zh-CN" sz="19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128004" marR="128004" marT="0" marB="0" anchor="ctr"/>
                </a:tc>
                <a:tc>
                  <a:txBody>
                    <a:bodyPr/>
                    <a:lstStyle/>
                    <a:p>
                      <a:pPr algn="just">
                        <a:spcAft>
                          <a:spcPts val="0"/>
                        </a:spcAft>
                      </a:pPr>
                      <a:r>
                        <a:rPr lang="zh-CN" sz="1900" kern="100">
                          <a:effectLst/>
                        </a:rPr>
                        <a:t>操作系统</a:t>
                      </a:r>
                      <a:endParaRPr lang="zh-CN" sz="1900" kern="100">
                        <a:effectLst/>
                        <a:latin typeface="等线" panose="02010600030101010101" pitchFamily="2" charset="-122"/>
                        <a:ea typeface="等线" panose="02010600030101010101" pitchFamily="2" charset="-122"/>
                        <a:cs typeface="Times New Roman" panose="02020603050405020304" pitchFamily="18" charset="0"/>
                      </a:endParaRPr>
                    </a:p>
                  </a:txBody>
                  <a:tcPr marL="128004" marR="128004" marT="0" marB="0" anchor="ctr"/>
                </a:tc>
                <a:tc>
                  <a:txBody>
                    <a:bodyPr/>
                    <a:lstStyle/>
                    <a:p>
                      <a:pPr algn="just">
                        <a:spcAft>
                          <a:spcPts val="0"/>
                        </a:spcAft>
                      </a:pPr>
                      <a:r>
                        <a:rPr lang="zh-CN" sz="1900" kern="100">
                          <a:effectLst/>
                        </a:rPr>
                        <a:t>支持情况</a:t>
                      </a:r>
                      <a:endParaRPr lang="zh-CN" sz="1900" kern="100">
                        <a:effectLst/>
                        <a:latin typeface="等线" panose="02010600030101010101" pitchFamily="2" charset="-122"/>
                        <a:ea typeface="等线" panose="02010600030101010101" pitchFamily="2" charset="-122"/>
                        <a:cs typeface="Times New Roman" panose="02020603050405020304" pitchFamily="18" charset="0"/>
                      </a:endParaRPr>
                    </a:p>
                  </a:txBody>
                  <a:tcPr marL="128004" marR="128004" marT="0" marB="0" anchor="ctr"/>
                </a:tc>
                <a:extLst>
                  <a:ext uri="{0D108BD9-81ED-4DB2-BD59-A6C34878D82A}">
                    <a16:rowId xmlns:a16="http://schemas.microsoft.com/office/drawing/2014/main" val="3217170848"/>
                  </a:ext>
                </a:extLst>
              </a:tr>
              <a:tr h="1118064">
                <a:tc>
                  <a:txBody>
                    <a:bodyPr/>
                    <a:lstStyle/>
                    <a:p>
                      <a:pPr algn="just">
                        <a:spcAft>
                          <a:spcPts val="0"/>
                        </a:spcAft>
                      </a:pPr>
                      <a:r>
                        <a:rPr lang="en-US" sz="1900" kern="100" dirty="0" err="1">
                          <a:effectLst/>
                        </a:rPr>
                        <a:t>LoongISA</a:t>
                      </a:r>
                      <a:endParaRPr lang="zh-CN" sz="19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128004" marR="128004" marT="0" marB="0" anchor="ctr"/>
                </a:tc>
                <a:tc>
                  <a:txBody>
                    <a:bodyPr/>
                    <a:lstStyle/>
                    <a:p>
                      <a:pPr algn="just">
                        <a:spcAft>
                          <a:spcPts val="0"/>
                        </a:spcAft>
                      </a:pPr>
                      <a:r>
                        <a:rPr lang="zh-CN" sz="1900" kern="100" dirty="0">
                          <a:effectLst/>
                        </a:rPr>
                        <a:t>龙芯</a:t>
                      </a:r>
                      <a:endParaRPr lang="zh-CN" sz="19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128004" marR="128004" marT="0" marB="0" anchor="ctr"/>
                </a:tc>
                <a:tc>
                  <a:txBody>
                    <a:bodyPr/>
                    <a:lstStyle/>
                    <a:p>
                      <a:pPr algn="just">
                        <a:spcAft>
                          <a:spcPts val="0"/>
                        </a:spcAft>
                      </a:pPr>
                      <a:r>
                        <a:rPr lang="zh-CN" sz="1900" kern="100">
                          <a:effectLst/>
                        </a:rPr>
                        <a:t>龙芯中科</a:t>
                      </a:r>
                      <a:endParaRPr lang="zh-CN" sz="1900" kern="100">
                        <a:effectLst/>
                        <a:latin typeface="等线" panose="02010600030101010101" pitchFamily="2" charset="-122"/>
                        <a:ea typeface="等线" panose="02010600030101010101" pitchFamily="2" charset="-122"/>
                        <a:cs typeface="Times New Roman" panose="02020603050405020304" pitchFamily="18" charset="0"/>
                      </a:endParaRPr>
                    </a:p>
                  </a:txBody>
                  <a:tcPr marL="128004" marR="128004" marT="0" marB="0" anchor="ctr"/>
                </a:tc>
                <a:tc>
                  <a:txBody>
                    <a:bodyPr/>
                    <a:lstStyle/>
                    <a:p>
                      <a:pPr algn="just">
                        <a:spcAft>
                          <a:spcPts val="0"/>
                        </a:spcAft>
                      </a:pPr>
                      <a:r>
                        <a:rPr lang="zh-CN" sz="1900" kern="100">
                          <a:effectLst/>
                        </a:rPr>
                        <a:t>中标麒麟</a:t>
                      </a:r>
                      <a:endParaRPr lang="zh-CN" sz="1900" kern="100">
                        <a:effectLst/>
                        <a:latin typeface="等线" panose="02010600030101010101" pitchFamily="2" charset="-122"/>
                        <a:ea typeface="等线" panose="02010600030101010101" pitchFamily="2" charset="-122"/>
                        <a:cs typeface="Times New Roman" panose="02020603050405020304" pitchFamily="18" charset="0"/>
                      </a:endParaRPr>
                    </a:p>
                  </a:txBody>
                  <a:tcPr marL="128004" marR="128004" marT="0" marB="0" anchor="ctr"/>
                </a:tc>
                <a:tc>
                  <a:txBody>
                    <a:bodyPr/>
                    <a:lstStyle/>
                    <a:p>
                      <a:pPr algn="just">
                        <a:spcAft>
                          <a:spcPts val="0"/>
                        </a:spcAft>
                      </a:pPr>
                      <a:r>
                        <a:rPr lang="zh-CN" sz="1900" kern="100" dirty="0">
                          <a:effectLst/>
                        </a:rPr>
                        <a:t>年底前完成适配和支持</a:t>
                      </a:r>
                      <a:endParaRPr lang="zh-CN" sz="19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128004" marR="128004" marT="0" marB="0" anchor="ctr"/>
                </a:tc>
                <a:extLst>
                  <a:ext uri="{0D108BD9-81ED-4DB2-BD59-A6C34878D82A}">
                    <a16:rowId xmlns:a16="http://schemas.microsoft.com/office/drawing/2014/main" val="2552570960"/>
                  </a:ext>
                </a:extLst>
              </a:tr>
              <a:tr h="1118064">
                <a:tc>
                  <a:txBody>
                    <a:bodyPr/>
                    <a:lstStyle/>
                    <a:p>
                      <a:pPr algn="just">
                        <a:spcAft>
                          <a:spcPts val="0"/>
                        </a:spcAft>
                      </a:pPr>
                      <a:r>
                        <a:rPr lang="en-US" sz="1900" kern="100">
                          <a:effectLst/>
                        </a:rPr>
                        <a:t>Sw64</a:t>
                      </a:r>
                      <a:endParaRPr lang="zh-CN" sz="1900" kern="100">
                        <a:effectLst/>
                        <a:latin typeface="等线" panose="02010600030101010101" pitchFamily="2" charset="-122"/>
                        <a:ea typeface="等线" panose="02010600030101010101" pitchFamily="2" charset="-122"/>
                        <a:cs typeface="Times New Roman" panose="02020603050405020304" pitchFamily="18" charset="0"/>
                      </a:endParaRPr>
                    </a:p>
                  </a:txBody>
                  <a:tcPr marL="128004" marR="128004" marT="0" marB="0" anchor="ctr"/>
                </a:tc>
                <a:tc>
                  <a:txBody>
                    <a:bodyPr/>
                    <a:lstStyle/>
                    <a:p>
                      <a:pPr algn="just">
                        <a:spcAft>
                          <a:spcPts val="0"/>
                        </a:spcAft>
                      </a:pPr>
                      <a:r>
                        <a:rPr lang="zh-CN" sz="1900" kern="100" dirty="0">
                          <a:effectLst/>
                        </a:rPr>
                        <a:t>申威</a:t>
                      </a:r>
                      <a:endParaRPr lang="zh-CN" sz="19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128004" marR="128004" marT="0" marB="0" anchor="ctr"/>
                </a:tc>
                <a:tc>
                  <a:txBody>
                    <a:bodyPr/>
                    <a:lstStyle/>
                    <a:p>
                      <a:pPr algn="just">
                        <a:spcAft>
                          <a:spcPts val="0"/>
                        </a:spcAft>
                      </a:pPr>
                      <a:r>
                        <a:rPr lang="en-US" sz="1900" kern="100" dirty="0">
                          <a:effectLst/>
                        </a:rPr>
                        <a:t>56</a:t>
                      </a:r>
                      <a:r>
                        <a:rPr lang="zh-CN" sz="1900" kern="100" dirty="0">
                          <a:effectLst/>
                        </a:rPr>
                        <a:t>所</a:t>
                      </a:r>
                      <a:endParaRPr lang="zh-CN" sz="19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128004" marR="128004" marT="0" marB="0" anchor="ctr"/>
                </a:tc>
                <a:tc>
                  <a:txBody>
                    <a:bodyPr/>
                    <a:lstStyle/>
                    <a:p>
                      <a:pPr algn="just">
                        <a:spcAft>
                          <a:spcPts val="0"/>
                        </a:spcAft>
                      </a:pPr>
                      <a:r>
                        <a:rPr lang="zh-CN" sz="1900" kern="100" dirty="0">
                          <a:effectLst/>
                        </a:rPr>
                        <a:t>中标麒麟</a:t>
                      </a:r>
                      <a:endParaRPr lang="zh-CN" sz="19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128004" marR="128004" marT="0" marB="0" anchor="ctr"/>
                </a:tc>
                <a:tc>
                  <a:txBody>
                    <a:bodyPr/>
                    <a:lstStyle/>
                    <a:p>
                      <a:pPr algn="just">
                        <a:spcAft>
                          <a:spcPts val="0"/>
                        </a:spcAft>
                      </a:pPr>
                      <a:r>
                        <a:rPr lang="en-US" sz="1900" kern="100">
                          <a:effectLst/>
                        </a:rPr>
                        <a:t>9</a:t>
                      </a:r>
                      <a:r>
                        <a:rPr lang="zh-CN" sz="1900" kern="100">
                          <a:effectLst/>
                        </a:rPr>
                        <a:t>月份完成适配和支持</a:t>
                      </a:r>
                      <a:endParaRPr lang="zh-CN" sz="1900" kern="100">
                        <a:effectLst/>
                        <a:latin typeface="等线" panose="02010600030101010101" pitchFamily="2" charset="-122"/>
                        <a:ea typeface="等线" panose="02010600030101010101" pitchFamily="2" charset="-122"/>
                        <a:cs typeface="Times New Roman" panose="02020603050405020304" pitchFamily="18" charset="0"/>
                      </a:endParaRPr>
                    </a:p>
                  </a:txBody>
                  <a:tcPr marL="128004" marR="128004" marT="0" marB="0" anchor="ctr"/>
                </a:tc>
                <a:extLst>
                  <a:ext uri="{0D108BD9-81ED-4DB2-BD59-A6C34878D82A}">
                    <a16:rowId xmlns:a16="http://schemas.microsoft.com/office/drawing/2014/main" val="3621062241"/>
                  </a:ext>
                </a:extLst>
              </a:tr>
              <a:tr h="1118064">
                <a:tc>
                  <a:txBody>
                    <a:bodyPr/>
                    <a:lstStyle/>
                    <a:p>
                      <a:pPr algn="just">
                        <a:spcAft>
                          <a:spcPts val="0"/>
                        </a:spcAft>
                      </a:pPr>
                      <a:r>
                        <a:rPr lang="en-US" sz="1900" kern="100">
                          <a:effectLst/>
                        </a:rPr>
                        <a:t>AMD64</a:t>
                      </a:r>
                      <a:endParaRPr lang="zh-CN" sz="1900" kern="100">
                        <a:effectLst/>
                        <a:latin typeface="等线" panose="02010600030101010101" pitchFamily="2" charset="-122"/>
                        <a:ea typeface="等线" panose="02010600030101010101" pitchFamily="2" charset="-122"/>
                        <a:cs typeface="Times New Roman" panose="02020603050405020304" pitchFamily="18" charset="0"/>
                      </a:endParaRPr>
                    </a:p>
                  </a:txBody>
                  <a:tcPr marL="128004" marR="128004" marT="0" marB="0" anchor="ctr"/>
                </a:tc>
                <a:tc>
                  <a:txBody>
                    <a:bodyPr/>
                    <a:lstStyle/>
                    <a:p>
                      <a:pPr algn="just">
                        <a:spcAft>
                          <a:spcPts val="0"/>
                        </a:spcAft>
                      </a:pPr>
                      <a:r>
                        <a:rPr lang="zh-CN" sz="1900" kern="100">
                          <a:effectLst/>
                        </a:rPr>
                        <a:t>海光</a:t>
                      </a:r>
                      <a:endParaRPr lang="zh-CN" sz="1900" kern="100">
                        <a:effectLst/>
                        <a:latin typeface="等线" panose="02010600030101010101" pitchFamily="2" charset="-122"/>
                        <a:ea typeface="等线" panose="02010600030101010101" pitchFamily="2" charset="-122"/>
                        <a:cs typeface="Times New Roman" panose="02020603050405020304" pitchFamily="18" charset="0"/>
                      </a:endParaRPr>
                    </a:p>
                  </a:txBody>
                  <a:tcPr marL="128004" marR="128004" marT="0" marB="0" anchor="ctr"/>
                </a:tc>
                <a:tc>
                  <a:txBody>
                    <a:bodyPr/>
                    <a:lstStyle/>
                    <a:p>
                      <a:pPr algn="just">
                        <a:spcAft>
                          <a:spcPts val="0"/>
                        </a:spcAft>
                      </a:pPr>
                      <a:r>
                        <a:rPr lang="zh-CN" sz="1900" kern="100">
                          <a:effectLst/>
                        </a:rPr>
                        <a:t>海光</a:t>
                      </a:r>
                      <a:endParaRPr lang="zh-CN" sz="1900" kern="100">
                        <a:effectLst/>
                        <a:latin typeface="等线" panose="02010600030101010101" pitchFamily="2" charset="-122"/>
                        <a:ea typeface="等线" panose="02010600030101010101" pitchFamily="2" charset="-122"/>
                        <a:cs typeface="Times New Roman" panose="02020603050405020304" pitchFamily="18" charset="0"/>
                      </a:endParaRPr>
                    </a:p>
                  </a:txBody>
                  <a:tcPr marL="128004" marR="128004" marT="0" marB="0" anchor="ctr"/>
                </a:tc>
                <a:tc>
                  <a:txBody>
                    <a:bodyPr/>
                    <a:lstStyle/>
                    <a:p>
                      <a:pPr algn="just">
                        <a:spcAft>
                          <a:spcPts val="0"/>
                        </a:spcAft>
                      </a:pPr>
                      <a:r>
                        <a:rPr lang="zh-CN" sz="1900" kern="100" dirty="0">
                          <a:effectLst/>
                        </a:rPr>
                        <a:t>中标麒麟</a:t>
                      </a:r>
                      <a:endParaRPr lang="zh-CN" sz="19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128004" marR="128004" marT="0" marB="0" anchor="ctr"/>
                </a:tc>
                <a:tc>
                  <a:txBody>
                    <a:bodyPr/>
                    <a:lstStyle/>
                    <a:p>
                      <a:pPr algn="just">
                        <a:spcAft>
                          <a:spcPts val="0"/>
                        </a:spcAft>
                      </a:pPr>
                      <a:r>
                        <a:rPr lang="zh-CN" sz="1900" kern="100" dirty="0">
                          <a:effectLst/>
                        </a:rPr>
                        <a:t>年底前完成适配和支持</a:t>
                      </a:r>
                      <a:endParaRPr lang="zh-CN" sz="19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128004" marR="128004" marT="0" marB="0" anchor="ctr"/>
                </a:tc>
                <a:extLst>
                  <a:ext uri="{0D108BD9-81ED-4DB2-BD59-A6C34878D82A}">
                    <a16:rowId xmlns:a16="http://schemas.microsoft.com/office/drawing/2014/main" val="114643804"/>
                  </a:ext>
                </a:extLst>
              </a:tr>
            </a:tbl>
          </a:graphicData>
        </a:graphic>
      </p:graphicFrame>
      <p:sp>
        <p:nvSpPr>
          <p:cNvPr id="11" name="矩形 10">
            <a:extLst>
              <a:ext uri="{FF2B5EF4-FFF2-40B4-BE49-F238E27FC236}">
                <a16:creationId xmlns:a16="http://schemas.microsoft.com/office/drawing/2014/main" id="{568FCA4D-8B37-4485-AAFA-A45C6C65B1F2}"/>
              </a:ext>
            </a:extLst>
          </p:cNvPr>
          <p:cNvSpPr/>
          <p:nvPr/>
        </p:nvSpPr>
        <p:spPr>
          <a:xfrm>
            <a:off x="7650753" y="5337056"/>
            <a:ext cx="2339102" cy="523220"/>
          </a:xfrm>
          <a:prstGeom prst="rect">
            <a:avLst/>
          </a:prstGeom>
        </p:spPr>
        <p:txBody>
          <a:bodyPr wrap="none">
            <a:spAutoFit/>
          </a:bodyPr>
          <a:lstStyle/>
          <a:p>
            <a:r>
              <a:rPr lang="zh-CN" altLang="en-US" sz="2800" b="1" dirty="0">
                <a:cs typeface="+mn-ea"/>
                <a:sym typeface="+mn-lt"/>
              </a:rPr>
              <a:t>硬件适配情况</a:t>
            </a:r>
            <a:endParaRPr lang="zh-CN" altLang="en-US" dirty="0"/>
          </a:p>
        </p:txBody>
      </p:sp>
      <p:sp>
        <p:nvSpPr>
          <p:cNvPr id="15" name="矩形 14">
            <a:extLst>
              <a:ext uri="{FF2B5EF4-FFF2-40B4-BE49-F238E27FC236}">
                <a16:creationId xmlns:a16="http://schemas.microsoft.com/office/drawing/2014/main" id="{7BAF6583-EBEC-4466-BBE4-AE2DD2E399D4}"/>
              </a:ext>
            </a:extLst>
          </p:cNvPr>
          <p:cNvSpPr/>
          <p:nvPr/>
        </p:nvSpPr>
        <p:spPr>
          <a:xfrm>
            <a:off x="7650753" y="5860276"/>
            <a:ext cx="1258678" cy="276999"/>
          </a:xfrm>
          <a:prstGeom prst="rect">
            <a:avLst/>
          </a:prstGeom>
        </p:spPr>
        <p:txBody>
          <a:bodyPr wrap="none">
            <a:spAutoFit/>
          </a:bodyPr>
          <a:lstStyle/>
          <a:p>
            <a:r>
              <a:rPr lang="zh-CN" altLang="en-US" sz="1200" b="1" dirty="0">
                <a:cs typeface="+mn-ea"/>
                <a:sym typeface="+mn-lt"/>
              </a:rPr>
              <a:t>截至</a:t>
            </a:r>
            <a:r>
              <a:rPr lang="en-US" altLang="zh-CN" sz="1200" b="1" dirty="0">
                <a:cs typeface="+mn-ea"/>
                <a:sym typeface="+mn-lt"/>
              </a:rPr>
              <a:t>2019/06.20</a:t>
            </a:r>
            <a:endParaRPr lang="zh-CN" altLang="en-US" sz="1000" dirty="0"/>
          </a:p>
        </p:txBody>
      </p:sp>
      <p:cxnSp>
        <p:nvCxnSpPr>
          <p:cNvPr id="17" name="直接连接符 16">
            <a:extLst>
              <a:ext uri="{FF2B5EF4-FFF2-40B4-BE49-F238E27FC236}">
                <a16:creationId xmlns:a16="http://schemas.microsoft.com/office/drawing/2014/main" id="{60914891-F950-447E-AE86-00D30C43F47A}"/>
              </a:ext>
            </a:extLst>
          </p:cNvPr>
          <p:cNvCxnSpPr>
            <a:cxnSpLocks/>
          </p:cNvCxnSpPr>
          <p:nvPr/>
        </p:nvCxnSpPr>
        <p:spPr>
          <a:xfrm>
            <a:off x="7727590" y="5860276"/>
            <a:ext cx="2141220" cy="0"/>
          </a:xfrm>
          <a:prstGeom prst="line">
            <a:avLst/>
          </a:prstGeom>
          <a:noFill/>
          <a:ln>
            <a:solidFill>
              <a:schemeClr val="tx1"/>
            </a:solid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cxnSp>
    </p:spTree>
    <p:extLst>
      <p:ext uri="{BB962C8B-B14F-4D97-AF65-F5344CB8AC3E}">
        <p14:creationId xmlns:p14="http://schemas.microsoft.com/office/powerpoint/2010/main" val="3809037672"/>
      </p:ext>
    </p:extLst>
  </p:cSld>
  <p:clrMapOvr>
    <a:masterClrMapping/>
  </p:clrMapOvr>
  <p:transition spd="med">
    <p:pull/>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8">
            <a:extLst>
              <a:ext uri="{FF2B5EF4-FFF2-40B4-BE49-F238E27FC236}">
                <a16:creationId xmlns:a16="http://schemas.microsoft.com/office/drawing/2014/main" id="{00588F9C-D9FA-49C2-8C80-ADEA7EC01109}"/>
              </a:ext>
            </a:extLst>
          </p:cNvPr>
          <p:cNvSpPr>
            <a:spLocks noGrp="1"/>
          </p:cNvSpPr>
          <p:nvPr>
            <p:ph type="ctrTitle"/>
          </p:nvPr>
        </p:nvSpPr>
        <p:spPr/>
        <p:txBody>
          <a:bodyPr/>
          <a:lstStyle/>
          <a:p>
            <a:r>
              <a:rPr lang="en-US" altLang="zh-CN" dirty="0"/>
              <a:t>Thanks</a:t>
            </a:r>
            <a:endParaRPr lang="zh-CN" altLang="en-US" dirty="0"/>
          </a:p>
        </p:txBody>
      </p:sp>
      <p:sp>
        <p:nvSpPr>
          <p:cNvPr id="10" name="文本占位符 9">
            <a:extLst>
              <a:ext uri="{FF2B5EF4-FFF2-40B4-BE49-F238E27FC236}">
                <a16:creationId xmlns:a16="http://schemas.microsoft.com/office/drawing/2014/main" id="{3EF4B004-0FD1-4EF7-B7AC-75F42C3F881F}"/>
              </a:ext>
            </a:extLst>
          </p:cNvPr>
          <p:cNvSpPr>
            <a:spLocks noGrp="1"/>
          </p:cNvSpPr>
          <p:nvPr>
            <p:ph type="body" sz="quarter" idx="17"/>
          </p:nvPr>
        </p:nvSpPr>
        <p:spPr/>
        <p:txBody>
          <a:bodyPr>
            <a:normAutofit lnSpcReduction="10000"/>
          </a:bodyPr>
          <a:lstStyle/>
          <a:p>
            <a:r>
              <a:rPr lang="en-US" altLang="zh-CN" dirty="0"/>
              <a:t>SINOSOFT CO. LTD.</a:t>
            </a:r>
          </a:p>
        </p:txBody>
      </p:sp>
      <p:sp>
        <p:nvSpPr>
          <p:cNvPr id="11" name="文本占位符 10">
            <a:extLst>
              <a:ext uri="{FF2B5EF4-FFF2-40B4-BE49-F238E27FC236}">
                <a16:creationId xmlns:a16="http://schemas.microsoft.com/office/drawing/2014/main" id="{22D56D63-7F29-4747-BFDA-3A0F14133352}"/>
              </a:ext>
            </a:extLst>
          </p:cNvPr>
          <p:cNvSpPr>
            <a:spLocks noGrp="1"/>
          </p:cNvSpPr>
          <p:nvPr>
            <p:ph type="body" sz="quarter" idx="18"/>
          </p:nvPr>
        </p:nvSpPr>
        <p:spPr/>
        <p:txBody>
          <a:bodyPr>
            <a:normAutofit lnSpcReduction="10000"/>
          </a:bodyPr>
          <a:lstStyle/>
          <a:p>
            <a:r>
              <a:rPr lang="en-US" altLang="zh-CN" dirty="0"/>
              <a:t>2018/06/21</a:t>
            </a:r>
          </a:p>
        </p:txBody>
      </p:sp>
    </p:spTree>
    <p:extLst>
      <p:ext uri="{BB962C8B-B14F-4D97-AF65-F5344CB8AC3E}">
        <p14:creationId xmlns:p14="http://schemas.microsoft.com/office/powerpoint/2010/main" val="1051430822"/>
      </p:ext>
    </p:extLst>
  </p:cSld>
  <p:clrMapOvr>
    <a:masterClrMapping/>
  </p:clrMapOvr>
  <p:transition spd="slow">
    <p:cover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DBB1F6D-7420-4E74-A9BD-4F00930EA2DB}"/>
              </a:ext>
            </a:extLst>
          </p:cNvPr>
          <p:cNvSpPr>
            <a:spLocks noGrp="1"/>
          </p:cNvSpPr>
          <p:nvPr>
            <p:ph type="title"/>
          </p:nvPr>
        </p:nvSpPr>
        <p:spPr/>
        <p:txBody>
          <a:bodyPr/>
          <a:lstStyle/>
          <a:p>
            <a:r>
              <a:rPr lang="zh-CN" altLang="en-US" dirty="0"/>
              <a:t>业务现状</a:t>
            </a:r>
          </a:p>
        </p:txBody>
      </p:sp>
      <p:sp>
        <p:nvSpPr>
          <p:cNvPr id="3" name="文本占位符 2">
            <a:extLst>
              <a:ext uri="{FF2B5EF4-FFF2-40B4-BE49-F238E27FC236}">
                <a16:creationId xmlns:a16="http://schemas.microsoft.com/office/drawing/2014/main" id="{0B2F62E8-1FA1-412C-8C0A-01B2471DF90A}"/>
              </a:ext>
            </a:extLst>
          </p:cNvPr>
          <p:cNvSpPr>
            <a:spLocks noGrp="1"/>
          </p:cNvSpPr>
          <p:nvPr>
            <p:ph type="body" sz="quarter" idx="14"/>
          </p:nvPr>
        </p:nvSpPr>
        <p:spPr/>
        <p:txBody>
          <a:bodyPr/>
          <a:lstStyle/>
          <a:p>
            <a:r>
              <a:rPr lang="en-US" altLang="zh-CN" dirty="0"/>
              <a:t>Analysis</a:t>
            </a:r>
            <a:endParaRPr lang="zh-CN" altLang="en-US" dirty="0"/>
          </a:p>
        </p:txBody>
      </p:sp>
      <p:cxnSp>
        <p:nvCxnSpPr>
          <p:cNvPr id="135" name="直接连接符 134">
            <a:extLst>
              <a:ext uri="{FF2B5EF4-FFF2-40B4-BE49-F238E27FC236}">
                <a16:creationId xmlns:a16="http://schemas.microsoft.com/office/drawing/2014/main" id="{96B4D1AB-454C-4D2B-823D-46449D4F4979}"/>
              </a:ext>
            </a:extLst>
          </p:cNvPr>
          <p:cNvCxnSpPr>
            <a:cxnSpLocks/>
          </p:cNvCxnSpPr>
          <p:nvPr/>
        </p:nvCxnSpPr>
        <p:spPr>
          <a:xfrm flipH="1">
            <a:off x="673100" y="2015146"/>
            <a:ext cx="4063023" cy="0"/>
          </a:xfrm>
          <a:prstGeom prst="line">
            <a:avLst/>
          </a:prstGeom>
          <a:ln w="3175"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cxnSp>
        <p:nvCxnSpPr>
          <p:cNvPr id="136" name="直接连接符 135">
            <a:extLst>
              <a:ext uri="{FF2B5EF4-FFF2-40B4-BE49-F238E27FC236}">
                <a16:creationId xmlns:a16="http://schemas.microsoft.com/office/drawing/2014/main" id="{8CCFE2E0-AE9E-4785-BE6D-78D705A23D20}"/>
              </a:ext>
            </a:extLst>
          </p:cNvPr>
          <p:cNvCxnSpPr>
            <a:cxnSpLocks/>
          </p:cNvCxnSpPr>
          <p:nvPr/>
        </p:nvCxnSpPr>
        <p:spPr>
          <a:xfrm flipH="1" flipV="1">
            <a:off x="673101" y="5224553"/>
            <a:ext cx="4045593" cy="15268"/>
          </a:xfrm>
          <a:prstGeom prst="line">
            <a:avLst/>
          </a:prstGeom>
          <a:ln w="3175"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cxnSp>
        <p:nvCxnSpPr>
          <p:cNvPr id="137" name="直接连接符 136">
            <a:extLst>
              <a:ext uri="{FF2B5EF4-FFF2-40B4-BE49-F238E27FC236}">
                <a16:creationId xmlns:a16="http://schemas.microsoft.com/office/drawing/2014/main" id="{DBAE98C4-C0C8-4A1B-B465-040A113AE09E}"/>
              </a:ext>
            </a:extLst>
          </p:cNvPr>
          <p:cNvCxnSpPr>
            <a:cxnSpLocks/>
          </p:cNvCxnSpPr>
          <p:nvPr/>
        </p:nvCxnSpPr>
        <p:spPr>
          <a:xfrm flipH="1">
            <a:off x="7467600" y="2015146"/>
            <a:ext cx="4051300" cy="0"/>
          </a:xfrm>
          <a:prstGeom prst="line">
            <a:avLst/>
          </a:prstGeom>
          <a:ln w="3175"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cxnSp>
        <p:nvCxnSpPr>
          <p:cNvPr id="138" name="直接连接符 137">
            <a:extLst>
              <a:ext uri="{FF2B5EF4-FFF2-40B4-BE49-F238E27FC236}">
                <a16:creationId xmlns:a16="http://schemas.microsoft.com/office/drawing/2014/main" id="{5EEDDB50-F89A-472E-B665-5A43CF9F2C98}"/>
              </a:ext>
            </a:extLst>
          </p:cNvPr>
          <p:cNvCxnSpPr>
            <a:cxnSpLocks/>
          </p:cNvCxnSpPr>
          <p:nvPr/>
        </p:nvCxnSpPr>
        <p:spPr>
          <a:xfrm flipH="1">
            <a:off x="7450427" y="5235236"/>
            <a:ext cx="4068475" cy="0"/>
          </a:xfrm>
          <a:prstGeom prst="line">
            <a:avLst/>
          </a:prstGeom>
          <a:ln w="3175"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grpSp>
        <p:nvGrpSpPr>
          <p:cNvPr id="139" name="ïśļîďê">
            <a:extLst>
              <a:ext uri="{FF2B5EF4-FFF2-40B4-BE49-F238E27FC236}">
                <a16:creationId xmlns:a16="http://schemas.microsoft.com/office/drawing/2014/main" id="{1C9EDCAC-8DBC-40A0-996E-22D6ED6B460A}"/>
              </a:ext>
            </a:extLst>
          </p:cNvPr>
          <p:cNvGrpSpPr/>
          <p:nvPr/>
        </p:nvGrpSpPr>
        <p:grpSpPr>
          <a:xfrm>
            <a:off x="4369806" y="1901521"/>
            <a:ext cx="3452388" cy="3452300"/>
            <a:chOff x="4369806" y="1912400"/>
            <a:chExt cx="3452388" cy="3452300"/>
          </a:xfrm>
        </p:grpSpPr>
        <p:sp>
          <p:nvSpPr>
            <p:cNvPr id="156" name="îṩliḓê">
              <a:extLst>
                <a:ext uri="{FF2B5EF4-FFF2-40B4-BE49-F238E27FC236}">
                  <a16:creationId xmlns:a16="http://schemas.microsoft.com/office/drawing/2014/main" id="{75CFC21F-7DBF-48AA-8720-9CE68BC3CC04}"/>
                </a:ext>
              </a:extLst>
            </p:cNvPr>
            <p:cNvSpPr/>
            <p:nvPr/>
          </p:nvSpPr>
          <p:spPr bwMode="auto">
            <a:xfrm>
              <a:off x="5224509" y="3615213"/>
              <a:ext cx="1749487" cy="1749487"/>
            </a:xfrm>
            <a:custGeom>
              <a:avLst/>
              <a:gdLst/>
              <a:ahLst/>
              <a:cxnLst>
                <a:cxn ang="0">
                  <a:pos x="wd2" y="hd2"/>
                </a:cxn>
                <a:cxn ang="5400000">
                  <a:pos x="wd2" y="hd2"/>
                </a:cxn>
                <a:cxn ang="10800000">
                  <a:pos x="wd2" y="hd2"/>
                </a:cxn>
                <a:cxn ang="16200000">
                  <a:pos x="wd2" y="hd2"/>
                </a:cxn>
              </a:cxnLst>
              <a:rect l="0" t="0" r="r" b="b"/>
              <a:pathLst>
                <a:path w="19679" h="20595" extrusionOk="0">
                  <a:moveTo>
                    <a:pt x="9839" y="0"/>
                  </a:moveTo>
                  <a:cubicBezTo>
                    <a:pt x="7321" y="0"/>
                    <a:pt x="4803" y="1006"/>
                    <a:pt x="2881" y="3017"/>
                  </a:cubicBezTo>
                  <a:cubicBezTo>
                    <a:pt x="-961" y="7038"/>
                    <a:pt x="-961" y="13557"/>
                    <a:pt x="2881" y="17579"/>
                  </a:cubicBezTo>
                  <a:cubicBezTo>
                    <a:pt x="6724" y="21600"/>
                    <a:pt x="12954" y="21600"/>
                    <a:pt x="16797" y="17579"/>
                  </a:cubicBezTo>
                  <a:cubicBezTo>
                    <a:pt x="20639" y="13557"/>
                    <a:pt x="20639" y="7038"/>
                    <a:pt x="16797" y="3017"/>
                  </a:cubicBezTo>
                  <a:cubicBezTo>
                    <a:pt x="14875" y="1006"/>
                    <a:pt x="12357" y="0"/>
                    <a:pt x="9839" y="0"/>
                  </a:cubicBezTo>
                  <a:close/>
                  <a:moveTo>
                    <a:pt x="9839" y="596"/>
                  </a:moveTo>
                  <a:cubicBezTo>
                    <a:pt x="12212" y="596"/>
                    <a:pt x="14584" y="1543"/>
                    <a:pt x="16395" y="3438"/>
                  </a:cubicBezTo>
                  <a:cubicBezTo>
                    <a:pt x="20015" y="7227"/>
                    <a:pt x="20015" y="13369"/>
                    <a:pt x="16395" y="17158"/>
                  </a:cubicBezTo>
                  <a:cubicBezTo>
                    <a:pt x="12774" y="20947"/>
                    <a:pt x="6904" y="20947"/>
                    <a:pt x="3283" y="17158"/>
                  </a:cubicBezTo>
                  <a:cubicBezTo>
                    <a:pt x="-337" y="13369"/>
                    <a:pt x="-337" y="7227"/>
                    <a:pt x="3283" y="3438"/>
                  </a:cubicBezTo>
                  <a:cubicBezTo>
                    <a:pt x="5094" y="1543"/>
                    <a:pt x="7466" y="596"/>
                    <a:pt x="9839" y="596"/>
                  </a:cubicBezTo>
                  <a:close/>
                </a:path>
              </a:pathLst>
            </a:custGeom>
            <a:solidFill>
              <a:schemeClr val="accent1"/>
            </a:solidFill>
            <a:ln w="12700" cap="flat">
              <a:noFill/>
              <a:miter lim="400000"/>
            </a:ln>
            <a:effectLst/>
          </p:spPr>
          <p:txBody>
            <a:bodyPr wrap="square" lIns="91440" tIns="45720" rIns="91440" bIns="45720" anchor="ctr">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412750" hangingPunct="0">
                <a:defRPr/>
              </a:pPr>
              <a:endParaRPr sz="1000" kern="0">
                <a:solidFill>
                  <a:srgbClr val="252D30"/>
                </a:solidFill>
              </a:endParaRPr>
            </a:p>
          </p:txBody>
        </p:sp>
        <p:sp>
          <p:nvSpPr>
            <p:cNvPr id="157" name="ïṣliḋè">
              <a:extLst>
                <a:ext uri="{FF2B5EF4-FFF2-40B4-BE49-F238E27FC236}">
                  <a16:creationId xmlns:a16="http://schemas.microsoft.com/office/drawing/2014/main" id="{0F771EE4-3E8D-4148-9516-628681C83DD0}"/>
                </a:ext>
              </a:extLst>
            </p:cNvPr>
            <p:cNvSpPr/>
            <p:nvPr/>
          </p:nvSpPr>
          <p:spPr bwMode="auto">
            <a:xfrm>
              <a:off x="5224387" y="1912400"/>
              <a:ext cx="1749634" cy="1749521"/>
            </a:xfrm>
            <a:custGeom>
              <a:avLst/>
              <a:gdLst>
                <a:gd name="T0" fmla="*/ 2197318 w 19679"/>
                <a:gd name="T1" fmla="*/ 2197214 h 20595"/>
                <a:gd name="T2" fmla="*/ 2197318 w 19679"/>
                <a:gd name="T3" fmla="*/ 2197214 h 20595"/>
                <a:gd name="T4" fmla="*/ 2197318 w 19679"/>
                <a:gd name="T5" fmla="*/ 2197214 h 20595"/>
                <a:gd name="T6" fmla="*/ 2197318 w 19679"/>
                <a:gd name="T7" fmla="*/ 2197214 h 20595"/>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19679" h="20595" extrusionOk="0">
                  <a:moveTo>
                    <a:pt x="9839" y="0"/>
                  </a:moveTo>
                  <a:cubicBezTo>
                    <a:pt x="7321" y="0"/>
                    <a:pt x="4803" y="1006"/>
                    <a:pt x="2881" y="3017"/>
                  </a:cubicBezTo>
                  <a:cubicBezTo>
                    <a:pt x="-961" y="7038"/>
                    <a:pt x="-961" y="13557"/>
                    <a:pt x="2881" y="17579"/>
                  </a:cubicBezTo>
                  <a:cubicBezTo>
                    <a:pt x="6724" y="21600"/>
                    <a:pt x="12954" y="21600"/>
                    <a:pt x="16797" y="17579"/>
                  </a:cubicBezTo>
                  <a:cubicBezTo>
                    <a:pt x="20639" y="13557"/>
                    <a:pt x="20639" y="7038"/>
                    <a:pt x="16797" y="3017"/>
                  </a:cubicBezTo>
                  <a:cubicBezTo>
                    <a:pt x="14875" y="1006"/>
                    <a:pt x="12357" y="0"/>
                    <a:pt x="9839" y="0"/>
                  </a:cubicBezTo>
                  <a:close/>
                  <a:moveTo>
                    <a:pt x="9839" y="596"/>
                  </a:moveTo>
                  <a:cubicBezTo>
                    <a:pt x="12212" y="596"/>
                    <a:pt x="14584" y="1543"/>
                    <a:pt x="16395" y="3438"/>
                  </a:cubicBezTo>
                  <a:cubicBezTo>
                    <a:pt x="20015" y="7227"/>
                    <a:pt x="20015" y="13369"/>
                    <a:pt x="16395" y="17158"/>
                  </a:cubicBezTo>
                  <a:cubicBezTo>
                    <a:pt x="12774" y="20947"/>
                    <a:pt x="6904" y="20947"/>
                    <a:pt x="3283" y="17158"/>
                  </a:cubicBezTo>
                  <a:cubicBezTo>
                    <a:pt x="-337" y="13369"/>
                    <a:pt x="-337" y="7227"/>
                    <a:pt x="3283" y="3438"/>
                  </a:cubicBezTo>
                  <a:cubicBezTo>
                    <a:pt x="5094" y="1543"/>
                    <a:pt x="7466" y="596"/>
                    <a:pt x="9839" y="596"/>
                  </a:cubicBezTo>
                  <a:close/>
                </a:path>
              </a:pathLst>
            </a:custGeom>
            <a:solidFill>
              <a:schemeClr val="accent1"/>
            </a:solidFill>
            <a:ln>
              <a:noFill/>
            </a:ln>
          </p:spPr>
          <p:txBody>
            <a:bodyPr wrap="square" lIns="91440" tIns="45720" rIns="91440" bIns="45720" anchor="ctr">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412750" eaLnBrk="0" fontAlgn="base" hangingPunct="0">
                <a:spcBef>
                  <a:spcPct val="0"/>
                </a:spcBef>
                <a:spcAft>
                  <a:spcPct val="0"/>
                </a:spcAft>
              </a:pPr>
              <a:endParaRPr lang="zh-CN" altLang="en-US" sz="1000">
                <a:solidFill>
                  <a:srgbClr val="252D30"/>
                </a:solidFill>
              </a:endParaRPr>
            </a:p>
          </p:txBody>
        </p:sp>
        <p:sp>
          <p:nvSpPr>
            <p:cNvPr id="158" name="ïslïdé">
              <a:extLst>
                <a:ext uri="{FF2B5EF4-FFF2-40B4-BE49-F238E27FC236}">
                  <a16:creationId xmlns:a16="http://schemas.microsoft.com/office/drawing/2014/main" id="{BDA84872-3597-476C-AD05-76CE43A2E69A}"/>
                </a:ext>
              </a:extLst>
            </p:cNvPr>
            <p:cNvSpPr/>
            <p:nvPr/>
          </p:nvSpPr>
          <p:spPr bwMode="auto">
            <a:xfrm>
              <a:off x="4369806" y="2761490"/>
              <a:ext cx="1749634" cy="1749521"/>
            </a:xfrm>
            <a:custGeom>
              <a:avLst/>
              <a:gdLst>
                <a:gd name="T0" fmla="*/ 2197318 w 19679"/>
                <a:gd name="T1" fmla="*/ 2197214 h 20595"/>
                <a:gd name="T2" fmla="*/ 2197318 w 19679"/>
                <a:gd name="T3" fmla="*/ 2197214 h 20595"/>
                <a:gd name="T4" fmla="*/ 2197318 w 19679"/>
                <a:gd name="T5" fmla="*/ 2197214 h 20595"/>
                <a:gd name="T6" fmla="*/ 2197318 w 19679"/>
                <a:gd name="T7" fmla="*/ 2197214 h 20595"/>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19679" h="20595" extrusionOk="0">
                  <a:moveTo>
                    <a:pt x="9839" y="0"/>
                  </a:moveTo>
                  <a:cubicBezTo>
                    <a:pt x="7321" y="0"/>
                    <a:pt x="4803" y="1006"/>
                    <a:pt x="2881" y="3017"/>
                  </a:cubicBezTo>
                  <a:cubicBezTo>
                    <a:pt x="-961" y="7038"/>
                    <a:pt x="-961" y="13557"/>
                    <a:pt x="2881" y="17579"/>
                  </a:cubicBezTo>
                  <a:cubicBezTo>
                    <a:pt x="6724" y="21600"/>
                    <a:pt x="12954" y="21600"/>
                    <a:pt x="16797" y="17579"/>
                  </a:cubicBezTo>
                  <a:cubicBezTo>
                    <a:pt x="20639" y="13557"/>
                    <a:pt x="20639" y="7038"/>
                    <a:pt x="16797" y="3017"/>
                  </a:cubicBezTo>
                  <a:cubicBezTo>
                    <a:pt x="14875" y="1006"/>
                    <a:pt x="12357" y="0"/>
                    <a:pt x="9839" y="0"/>
                  </a:cubicBezTo>
                  <a:close/>
                  <a:moveTo>
                    <a:pt x="9839" y="596"/>
                  </a:moveTo>
                  <a:cubicBezTo>
                    <a:pt x="12212" y="596"/>
                    <a:pt x="14584" y="1543"/>
                    <a:pt x="16395" y="3438"/>
                  </a:cubicBezTo>
                  <a:cubicBezTo>
                    <a:pt x="20015" y="7227"/>
                    <a:pt x="20015" y="13369"/>
                    <a:pt x="16395" y="17158"/>
                  </a:cubicBezTo>
                  <a:cubicBezTo>
                    <a:pt x="12774" y="20947"/>
                    <a:pt x="6904" y="20947"/>
                    <a:pt x="3283" y="17158"/>
                  </a:cubicBezTo>
                  <a:cubicBezTo>
                    <a:pt x="-337" y="13369"/>
                    <a:pt x="-337" y="7227"/>
                    <a:pt x="3283" y="3438"/>
                  </a:cubicBezTo>
                  <a:cubicBezTo>
                    <a:pt x="5094" y="1543"/>
                    <a:pt x="7466" y="596"/>
                    <a:pt x="9839" y="596"/>
                  </a:cubicBezTo>
                  <a:close/>
                </a:path>
              </a:pathLst>
            </a:custGeom>
            <a:solidFill>
              <a:schemeClr val="accent1"/>
            </a:solidFill>
            <a:ln>
              <a:noFill/>
            </a:ln>
          </p:spPr>
          <p:txBody>
            <a:bodyPr wrap="square" lIns="91440" tIns="45720" rIns="91440" bIns="45720" anchor="ctr">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412750" eaLnBrk="0" fontAlgn="base" hangingPunct="0">
                <a:spcBef>
                  <a:spcPct val="0"/>
                </a:spcBef>
                <a:spcAft>
                  <a:spcPct val="0"/>
                </a:spcAft>
              </a:pPr>
              <a:endParaRPr lang="zh-CN" altLang="en-US" sz="1000">
                <a:solidFill>
                  <a:srgbClr val="252D30"/>
                </a:solidFill>
              </a:endParaRPr>
            </a:p>
          </p:txBody>
        </p:sp>
        <p:sp>
          <p:nvSpPr>
            <p:cNvPr id="159" name="íṩ1ïḑé">
              <a:extLst>
                <a:ext uri="{FF2B5EF4-FFF2-40B4-BE49-F238E27FC236}">
                  <a16:creationId xmlns:a16="http://schemas.microsoft.com/office/drawing/2014/main" id="{33793EFA-1EAC-4A9B-BC66-8D7AF38B9000}"/>
                </a:ext>
              </a:extLst>
            </p:cNvPr>
            <p:cNvSpPr/>
            <p:nvPr/>
          </p:nvSpPr>
          <p:spPr bwMode="auto">
            <a:xfrm>
              <a:off x="6072707" y="2761327"/>
              <a:ext cx="1749487" cy="1749487"/>
            </a:xfrm>
            <a:custGeom>
              <a:avLst/>
              <a:gdLst/>
              <a:ahLst/>
              <a:cxnLst>
                <a:cxn ang="0">
                  <a:pos x="wd2" y="hd2"/>
                </a:cxn>
                <a:cxn ang="5400000">
                  <a:pos x="wd2" y="hd2"/>
                </a:cxn>
                <a:cxn ang="10800000">
                  <a:pos x="wd2" y="hd2"/>
                </a:cxn>
                <a:cxn ang="16200000">
                  <a:pos x="wd2" y="hd2"/>
                </a:cxn>
              </a:cxnLst>
              <a:rect l="0" t="0" r="r" b="b"/>
              <a:pathLst>
                <a:path w="19679" h="20595" extrusionOk="0">
                  <a:moveTo>
                    <a:pt x="9839" y="0"/>
                  </a:moveTo>
                  <a:cubicBezTo>
                    <a:pt x="7321" y="0"/>
                    <a:pt x="4803" y="1006"/>
                    <a:pt x="2881" y="3017"/>
                  </a:cubicBezTo>
                  <a:cubicBezTo>
                    <a:pt x="-961" y="7038"/>
                    <a:pt x="-961" y="13557"/>
                    <a:pt x="2881" y="17579"/>
                  </a:cubicBezTo>
                  <a:cubicBezTo>
                    <a:pt x="6724" y="21600"/>
                    <a:pt x="12954" y="21600"/>
                    <a:pt x="16797" y="17579"/>
                  </a:cubicBezTo>
                  <a:cubicBezTo>
                    <a:pt x="20639" y="13557"/>
                    <a:pt x="20639" y="7038"/>
                    <a:pt x="16797" y="3017"/>
                  </a:cubicBezTo>
                  <a:cubicBezTo>
                    <a:pt x="14875" y="1006"/>
                    <a:pt x="12357" y="0"/>
                    <a:pt x="9839" y="0"/>
                  </a:cubicBezTo>
                  <a:close/>
                  <a:moveTo>
                    <a:pt x="9839" y="596"/>
                  </a:moveTo>
                  <a:cubicBezTo>
                    <a:pt x="12212" y="596"/>
                    <a:pt x="14584" y="1543"/>
                    <a:pt x="16395" y="3438"/>
                  </a:cubicBezTo>
                  <a:cubicBezTo>
                    <a:pt x="20015" y="7227"/>
                    <a:pt x="20015" y="13369"/>
                    <a:pt x="16395" y="17158"/>
                  </a:cubicBezTo>
                  <a:cubicBezTo>
                    <a:pt x="12774" y="20947"/>
                    <a:pt x="6904" y="20947"/>
                    <a:pt x="3283" y="17158"/>
                  </a:cubicBezTo>
                  <a:cubicBezTo>
                    <a:pt x="-337" y="13369"/>
                    <a:pt x="-337" y="7227"/>
                    <a:pt x="3283" y="3438"/>
                  </a:cubicBezTo>
                  <a:cubicBezTo>
                    <a:pt x="5094" y="1543"/>
                    <a:pt x="7466" y="596"/>
                    <a:pt x="9839" y="596"/>
                  </a:cubicBezTo>
                  <a:close/>
                </a:path>
              </a:pathLst>
            </a:custGeom>
            <a:solidFill>
              <a:schemeClr val="accent1"/>
            </a:solidFill>
            <a:ln w="12700" cap="flat">
              <a:noFill/>
              <a:miter lim="400000"/>
            </a:ln>
            <a:effectLst/>
          </p:spPr>
          <p:txBody>
            <a:bodyPr wrap="square" lIns="91440" tIns="45720" rIns="91440" bIns="45720" anchor="ctr">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412750" hangingPunct="0">
                <a:defRPr/>
              </a:pPr>
              <a:endParaRPr sz="1000" kern="0">
                <a:solidFill>
                  <a:srgbClr val="252D30"/>
                </a:solidFill>
              </a:endParaRPr>
            </a:p>
          </p:txBody>
        </p:sp>
        <p:sp>
          <p:nvSpPr>
            <p:cNvPr id="160" name="íṡḷiḓê">
              <a:extLst>
                <a:ext uri="{FF2B5EF4-FFF2-40B4-BE49-F238E27FC236}">
                  <a16:creationId xmlns:a16="http://schemas.microsoft.com/office/drawing/2014/main" id="{B5F930DE-C106-41A2-9463-3AA8BD1AF29A}"/>
                </a:ext>
              </a:extLst>
            </p:cNvPr>
            <p:cNvSpPr/>
            <p:nvPr/>
          </p:nvSpPr>
          <p:spPr bwMode="auto">
            <a:xfrm>
              <a:off x="5304855" y="2842988"/>
              <a:ext cx="736596" cy="733225"/>
            </a:xfrm>
            <a:custGeom>
              <a:avLst/>
              <a:gdLst>
                <a:gd name="T0" fmla="*/ 925072 w 21600"/>
                <a:gd name="T1" fmla="*/ 920854 h 21600"/>
                <a:gd name="T2" fmla="*/ 925072 w 21600"/>
                <a:gd name="T3" fmla="*/ 920854 h 21600"/>
                <a:gd name="T4" fmla="*/ 925072 w 21600"/>
                <a:gd name="T5" fmla="*/ 920854 h 21600"/>
                <a:gd name="T6" fmla="*/ 925072 w 21600"/>
                <a:gd name="T7" fmla="*/ 920854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0" y="0"/>
                  </a:moveTo>
                  <a:cubicBezTo>
                    <a:pt x="5702" y="610"/>
                    <a:pt x="11007" y="3223"/>
                    <a:pt x="14979" y="7378"/>
                  </a:cubicBezTo>
                  <a:cubicBezTo>
                    <a:pt x="18686" y="11256"/>
                    <a:pt x="21014" y="16256"/>
                    <a:pt x="21600" y="21600"/>
                  </a:cubicBezTo>
                  <a:cubicBezTo>
                    <a:pt x="16294" y="21129"/>
                    <a:pt x="11300" y="18882"/>
                    <a:pt x="7417" y="15219"/>
                  </a:cubicBezTo>
                  <a:cubicBezTo>
                    <a:pt x="3182" y="11223"/>
                    <a:pt x="545" y="5811"/>
                    <a:pt x="0" y="0"/>
                  </a:cubicBezTo>
                  <a:close/>
                </a:path>
              </a:pathLst>
            </a:custGeom>
            <a:solidFill>
              <a:schemeClr val="accent2"/>
            </a:solidFill>
            <a:ln>
              <a:noFill/>
            </a:ln>
          </p:spPr>
          <p:txBody>
            <a:bodyPr wrap="square" lIns="91440" tIns="45720" rIns="91440" bIns="45720" anchor="ctr">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412750" eaLnBrk="0" fontAlgn="base" hangingPunct="0">
                <a:spcBef>
                  <a:spcPct val="0"/>
                </a:spcBef>
                <a:spcAft>
                  <a:spcPct val="0"/>
                </a:spcAft>
              </a:pPr>
              <a:r>
                <a:rPr lang="en-US" altLang="zh-CN" sz="2000" b="1" dirty="0">
                  <a:solidFill>
                    <a:schemeClr val="bg1"/>
                  </a:solidFill>
                </a:rPr>
                <a:t>1</a:t>
              </a:r>
              <a:endParaRPr lang="zh-CN" altLang="en-US" sz="2000" b="1" dirty="0">
                <a:solidFill>
                  <a:schemeClr val="bg1"/>
                </a:solidFill>
              </a:endParaRPr>
            </a:p>
          </p:txBody>
        </p:sp>
        <p:sp>
          <p:nvSpPr>
            <p:cNvPr id="161" name="îŝļiḋé">
              <a:extLst>
                <a:ext uri="{FF2B5EF4-FFF2-40B4-BE49-F238E27FC236}">
                  <a16:creationId xmlns:a16="http://schemas.microsoft.com/office/drawing/2014/main" id="{8EAE2CC9-E42F-430E-9A27-A5C9A448AFD9}"/>
                </a:ext>
              </a:extLst>
            </p:cNvPr>
            <p:cNvSpPr/>
            <p:nvPr/>
          </p:nvSpPr>
          <p:spPr bwMode="auto">
            <a:xfrm>
              <a:off x="6151053" y="2842988"/>
              <a:ext cx="736596" cy="733225"/>
            </a:xfrm>
            <a:custGeom>
              <a:avLst/>
              <a:gdLst>
                <a:gd name="T0" fmla="*/ 925072 w 21600"/>
                <a:gd name="T1" fmla="*/ 920854 h 21600"/>
                <a:gd name="T2" fmla="*/ 925072 w 21600"/>
                <a:gd name="T3" fmla="*/ 920854 h 21600"/>
                <a:gd name="T4" fmla="*/ 925072 w 21600"/>
                <a:gd name="T5" fmla="*/ 920854 h 21600"/>
                <a:gd name="T6" fmla="*/ 925072 w 21600"/>
                <a:gd name="T7" fmla="*/ 920854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21600" y="0"/>
                  </a:moveTo>
                  <a:cubicBezTo>
                    <a:pt x="15898" y="610"/>
                    <a:pt x="10593" y="3223"/>
                    <a:pt x="6621" y="7378"/>
                  </a:cubicBezTo>
                  <a:cubicBezTo>
                    <a:pt x="2914" y="11256"/>
                    <a:pt x="586" y="16256"/>
                    <a:pt x="0" y="21600"/>
                  </a:cubicBezTo>
                  <a:cubicBezTo>
                    <a:pt x="5306" y="21129"/>
                    <a:pt x="10300" y="18882"/>
                    <a:pt x="14183" y="15219"/>
                  </a:cubicBezTo>
                  <a:cubicBezTo>
                    <a:pt x="18418" y="11223"/>
                    <a:pt x="21055" y="5811"/>
                    <a:pt x="21600" y="0"/>
                  </a:cubicBezTo>
                  <a:close/>
                </a:path>
              </a:pathLst>
            </a:custGeom>
            <a:solidFill>
              <a:schemeClr val="accent2"/>
            </a:solidFill>
            <a:ln>
              <a:noFill/>
            </a:ln>
          </p:spPr>
          <p:txBody>
            <a:bodyPr wrap="square" lIns="91440" tIns="45720" rIns="91440" bIns="45720" anchor="ctr">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412750" eaLnBrk="0" fontAlgn="base" hangingPunct="0">
                <a:spcBef>
                  <a:spcPct val="0"/>
                </a:spcBef>
                <a:spcAft>
                  <a:spcPct val="0"/>
                </a:spcAft>
              </a:pPr>
              <a:r>
                <a:rPr lang="en-US" altLang="zh-CN" sz="2000" b="1" dirty="0">
                  <a:solidFill>
                    <a:schemeClr val="bg1"/>
                  </a:solidFill>
                </a:rPr>
                <a:t>2</a:t>
              </a:r>
              <a:endParaRPr lang="zh-CN" altLang="en-US" sz="2000" b="1" dirty="0">
                <a:solidFill>
                  <a:schemeClr val="bg1"/>
                </a:solidFill>
              </a:endParaRPr>
            </a:p>
          </p:txBody>
        </p:sp>
        <p:sp>
          <p:nvSpPr>
            <p:cNvPr id="162" name="ïṩḷiḑe">
              <a:extLst>
                <a:ext uri="{FF2B5EF4-FFF2-40B4-BE49-F238E27FC236}">
                  <a16:creationId xmlns:a16="http://schemas.microsoft.com/office/drawing/2014/main" id="{805B5B8D-13B0-41D9-99A7-9215DD59C4C7}"/>
                </a:ext>
              </a:extLst>
            </p:cNvPr>
            <p:cNvSpPr/>
            <p:nvPr/>
          </p:nvSpPr>
          <p:spPr bwMode="auto">
            <a:xfrm>
              <a:off x="6151080" y="3695483"/>
              <a:ext cx="736326" cy="733167"/>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15898" y="20990"/>
                    <a:pt x="10593" y="18377"/>
                    <a:pt x="6621" y="14222"/>
                  </a:cubicBezTo>
                  <a:cubicBezTo>
                    <a:pt x="2914" y="10344"/>
                    <a:pt x="586" y="5344"/>
                    <a:pt x="0" y="0"/>
                  </a:cubicBezTo>
                  <a:cubicBezTo>
                    <a:pt x="5306" y="471"/>
                    <a:pt x="10300" y="2718"/>
                    <a:pt x="14183" y="6381"/>
                  </a:cubicBezTo>
                  <a:cubicBezTo>
                    <a:pt x="18418" y="10377"/>
                    <a:pt x="21055" y="15789"/>
                    <a:pt x="21600" y="21600"/>
                  </a:cubicBezTo>
                  <a:close/>
                </a:path>
              </a:pathLst>
            </a:custGeom>
            <a:solidFill>
              <a:schemeClr val="accent2"/>
            </a:solidFill>
            <a:ln w="12700" cap="flat">
              <a:noFill/>
              <a:miter lim="400000"/>
            </a:ln>
            <a:effectLst/>
          </p:spPr>
          <p:txBody>
            <a:bodyPr wrap="square" lIns="91440" tIns="45720" rIns="91440" bIns="45720" anchor="ctr">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412750" hangingPunct="0">
                <a:defRPr>
                  <a:solidFill>
                    <a:srgbClr val="FEFCFF"/>
                  </a:solidFill>
                </a:defRPr>
              </a:pPr>
              <a:r>
                <a:rPr lang="en-US" sz="2000" b="1" dirty="0">
                  <a:solidFill>
                    <a:schemeClr val="bg1"/>
                  </a:solidFill>
                </a:rPr>
                <a:t>3</a:t>
              </a:r>
              <a:endParaRPr sz="2000" b="1" dirty="0">
                <a:solidFill>
                  <a:schemeClr val="bg1"/>
                </a:solidFill>
              </a:endParaRPr>
            </a:p>
          </p:txBody>
        </p:sp>
        <p:sp>
          <p:nvSpPr>
            <p:cNvPr id="163" name="ísľiḓè">
              <a:extLst>
                <a:ext uri="{FF2B5EF4-FFF2-40B4-BE49-F238E27FC236}">
                  <a16:creationId xmlns:a16="http://schemas.microsoft.com/office/drawing/2014/main" id="{73E518E0-B592-4E81-BA06-626156CB0A94}"/>
                </a:ext>
              </a:extLst>
            </p:cNvPr>
            <p:cNvSpPr/>
            <p:nvPr/>
          </p:nvSpPr>
          <p:spPr bwMode="auto">
            <a:xfrm>
              <a:off x="5304778" y="3699907"/>
              <a:ext cx="736958" cy="733167"/>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5702" y="20990"/>
                    <a:pt x="11007" y="18377"/>
                    <a:pt x="14979" y="14222"/>
                  </a:cubicBezTo>
                  <a:cubicBezTo>
                    <a:pt x="18686" y="10344"/>
                    <a:pt x="21014" y="5344"/>
                    <a:pt x="21600" y="0"/>
                  </a:cubicBezTo>
                  <a:cubicBezTo>
                    <a:pt x="16294" y="471"/>
                    <a:pt x="11300" y="2718"/>
                    <a:pt x="7417" y="6381"/>
                  </a:cubicBezTo>
                  <a:cubicBezTo>
                    <a:pt x="3182" y="10377"/>
                    <a:pt x="545" y="15789"/>
                    <a:pt x="0" y="21600"/>
                  </a:cubicBezTo>
                  <a:close/>
                </a:path>
              </a:pathLst>
            </a:custGeom>
            <a:solidFill>
              <a:schemeClr val="accent2"/>
            </a:solidFill>
            <a:ln w="12700" cap="flat">
              <a:noFill/>
              <a:miter lim="400000"/>
            </a:ln>
            <a:effectLst/>
          </p:spPr>
          <p:txBody>
            <a:bodyPr wrap="square" lIns="91440" tIns="45720" rIns="91440" bIns="45720" anchor="ctr">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412750" hangingPunct="0">
                <a:defRPr>
                  <a:solidFill>
                    <a:srgbClr val="FEFCFF"/>
                  </a:solidFill>
                </a:defRPr>
              </a:pPr>
              <a:r>
                <a:rPr lang="en-US" sz="2000" b="1" dirty="0">
                  <a:solidFill>
                    <a:schemeClr val="bg1"/>
                  </a:solidFill>
                </a:rPr>
                <a:t>4</a:t>
              </a:r>
              <a:endParaRPr sz="2000" b="1" dirty="0">
                <a:solidFill>
                  <a:schemeClr val="bg1"/>
                </a:solidFill>
              </a:endParaRPr>
            </a:p>
          </p:txBody>
        </p:sp>
        <p:sp>
          <p:nvSpPr>
            <p:cNvPr id="164" name="íś1ïḍè">
              <a:extLst>
                <a:ext uri="{FF2B5EF4-FFF2-40B4-BE49-F238E27FC236}">
                  <a16:creationId xmlns:a16="http://schemas.microsoft.com/office/drawing/2014/main" id="{08590ED9-56AC-4FE5-B490-70F915D91B7D}"/>
                </a:ext>
              </a:extLst>
            </p:cNvPr>
            <p:cNvSpPr/>
            <p:nvPr/>
          </p:nvSpPr>
          <p:spPr bwMode="auto">
            <a:xfrm>
              <a:off x="5936055" y="3478607"/>
              <a:ext cx="319890" cy="319886"/>
            </a:xfrm>
            <a:prstGeom prst="ellipse">
              <a:avLst/>
            </a:prstGeom>
            <a:solidFill>
              <a:schemeClr val="bg1"/>
            </a:solidFill>
            <a:ln>
              <a:noFill/>
            </a:ln>
          </p:spPr>
          <p:txBody>
            <a:bodyPr wrap="square" lIns="91440" tIns="45720" rIns="91440" bIns="45720" anchor="ctr">
              <a:normAutofit fontScale="70000" lnSpcReduction="2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412750" fontAlgn="base" hangingPunct="0">
                <a:spcBef>
                  <a:spcPct val="0"/>
                </a:spcBef>
                <a:spcAft>
                  <a:spcPct val="0"/>
                </a:spcAft>
              </a:pPr>
              <a:endParaRPr lang="zh-CN" altLang="zh-CN" sz="1600">
                <a:solidFill>
                  <a:srgbClr val="FFFFFF"/>
                </a:solidFill>
              </a:endParaRPr>
            </a:p>
          </p:txBody>
        </p:sp>
        <p:sp>
          <p:nvSpPr>
            <p:cNvPr id="165" name="iṧḻîďè">
              <a:extLst>
                <a:ext uri="{FF2B5EF4-FFF2-40B4-BE49-F238E27FC236}">
                  <a16:creationId xmlns:a16="http://schemas.microsoft.com/office/drawing/2014/main" id="{08590ED9-56AC-4FE5-B490-70F915D91B7D}"/>
                </a:ext>
              </a:extLst>
            </p:cNvPr>
            <p:cNvSpPr/>
            <p:nvPr/>
          </p:nvSpPr>
          <p:spPr bwMode="auto">
            <a:xfrm>
              <a:off x="5981640" y="3524192"/>
              <a:ext cx="228720" cy="228716"/>
            </a:xfrm>
            <a:prstGeom prst="ellipse">
              <a:avLst/>
            </a:prstGeom>
            <a:solidFill>
              <a:schemeClr val="bg1">
                <a:lumMod val="95000"/>
              </a:schemeClr>
            </a:solidFill>
            <a:ln>
              <a:noFill/>
            </a:ln>
          </p:spPr>
          <p:txBody>
            <a:bodyPr wrap="square" lIns="91440" tIns="45720" rIns="91440" bIns="45720" anchor="ctr">
              <a:normAutofit fontScale="32500" lnSpcReduction="2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412750" fontAlgn="base" hangingPunct="0">
                <a:spcBef>
                  <a:spcPct val="0"/>
                </a:spcBef>
                <a:spcAft>
                  <a:spcPct val="0"/>
                </a:spcAft>
              </a:pPr>
              <a:endParaRPr lang="zh-CN" altLang="zh-CN" sz="1600">
                <a:solidFill>
                  <a:srgbClr val="FFFFFF"/>
                </a:solidFill>
              </a:endParaRPr>
            </a:p>
          </p:txBody>
        </p:sp>
      </p:grpSp>
      <p:grpSp>
        <p:nvGrpSpPr>
          <p:cNvPr id="140" name="iśļíďe">
            <a:extLst>
              <a:ext uri="{FF2B5EF4-FFF2-40B4-BE49-F238E27FC236}">
                <a16:creationId xmlns:a16="http://schemas.microsoft.com/office/drawing/2014/main" id="{F613E2AD-98F1-40FA-8A0E-5EDE5F7EC5DD}"/>
              </a:ext>
            </a:extLst>
          </p:cNvPr>
          <p:cNvGrpSpPr/>
          <p:nvPr/>
        </p:nvGrpSpPr>
        <p:grpSpPr>
          <a:xfrm>
            <a:off x="1134108" y="1208837"/>
            <a:ext cx="3062964" cy="2134024"/>
            <a:chOff x="1418849" y="1946618"/>
            <a:chExt cx="3062964" cy="2038455"/>
          </a:xfrm>
        </p:grpSpPr>
        <p:sp>
          <p:nvSpPr>
            <p:cNvPr id="153" name="ïŝḻíḑè">
              <a:extLst>
                <a:ext uri="{FF2B5EF4-FFF2-40B4-BE49-F238E27FC236}">
                  <a16:creationId xmlns:a16="http://schemas.microsoft.com/office/drawing/2014/main" id="{26D062BC-2AA4-437C-A302-B9059DF50DAB}"/>
                </a:ext>
              </a:extLst>
            </p:cNvPr>
            <p:cNvSpPr/>
            <p:nvPr/>
          </p:nvSpPr>
          <p:spPr bwMode="auto">
            <a:xfrm>
              <a:off x="1418849" y="2768666"/>
              <a:ext cx="3062964" cy="1216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rmAutofit lnSpcReduction="1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50000"/>
                </a:lnSpc>
              </a:pPr>
              <a:r>
                <a:rPr lang="zh-CN" altLang="zh-CN" sz="1100" kern="100" dirty="0">
                  <a:latin typeface="等线" panose="02010600030101010101" pitchFamily="2" charset="-122"/>
                  <a:ea typeface="等线" panose="02010600030101010101" pitchFamily="2" charset="-122"/>
                  <a:cs typeface="Times New Roman" panose="02020603050405020304" pitchFamily="18" charset="0"/>
                </a:rPr>
                <a:t>纪检业务内部涉及到信访、党风、案管、监督、审查、审理等众多业务；中央一级所涉超过</a:t>
              </a:r>
              <a:r>
                <a:rPr lang="en-US" altLang="zh-CN" sz="1100" kern="100" dirty="0">
                  <a:latin typeface="等线" panose="02010600030101010101" pitchFamily="2" charset="-122"/>
                  <a:ea typeface="等线" panose="02010600030101010101" pitchFamily="2" charset="-122"/>
                  <a:cs typeface="Times New Roman" panose="02020603050405020304" pitchFamily="18" charset="0"/>
                </a:rPr>
                <a:t>30</a:t>
              </a:r>
              <a:r>
                <a:rPr lang="zh-CN" altLang="zh-CN" sz="1100" kern="100" dirty="0">
                  <a:latin typeface="等线" panose="02010600030101010101" pitchFamily="2" charset="-122"/>
                  <a:ea typeface="等线" panose="02010600030101010101" pitchFamily="2" charset="-122"/>
                  <a:cs typeface="Times New Roman" panose="02020603050405020304" pitchFamily="18" charset="0"/>
                </a:rPr>
                <a:t>个司局级内设部门、省地市一般也超过</a:t>
              </a:r>
              <a:r>
                <a:rPr lang="en-US" altLang="zh-CN" sz="1100" kern="100" dirty="0">
                  <a:latin typeface="等线" panose="02010600030101010101" pitchFamily="2" charset="-122"/>
                  <a:ea typeface="等线" panose="02010600030101010101" pitchFamily="2" charset="-122"/>
                  <a:cs typeface="Times New Roman" panose="02020603050405020304" pitchFamily="18" charset="0"/>
                </a:rPr>
                <a:t>20</a:t>
              </a:r>
              <a:r>
                <a:rPr lang="zh-CN" altLang="zh-CN" sz="1100" kern="100" dirty="0">
                  <a:latin typeface="等线" panose="02010600030101010101" pitchFamily="2" charset="-122"/>
                  <a:ea typeface="等线" panose="02010600030101010101" pitchFamily="2" charset="-122"/>
                  <a:cs typeface="Times New Roman" panose="02020603050405020304" pitchFamily="18" charset="0"/>
                </a:rPr>
                <a:t>个内设部门；业务既覆盖各级纪检监察机关，更对派出派驻单位进行覆盖。</a:t>
              </a:r>
              <a:endParaRPr lang="en-US" altLang="zh-CN" sz="1100" dirty="0"/>
            </a:p>
          </p:txBody>
        </p:sp>
        <p:sp>
          <p:nvSpPr>
            <p:cNvPr id="154" name="îŝḷîdé">
              <a:extLst>
                <a:ext uri="{FF2B5EF4-FFF2-40B4-BE49-F238E27FC236}">
                  <a16:creationId xmlns:a16="http://schemas.microsoft.com/office/drawing/2014/main" id="{2C1680C9-2F34-4672-8289-C893FE5E23BE}"/>
                </a:ext>
              </a:extLst>
            </p:cNvPr>
            <p:cNvSpPr txBox="1"/>
            <p:nvPr/>
          </p:nvSpPr>
          <p:spPr bwMode="auto">
            <a:xfrm>
              <a:off x="1418849" y="2396403"/>
              <a:ext cx="3062964" cy="372264"/>
            </a:xfrm>
            <a:prstGeom prst="rect">
              <a:avLst/>
            </a:prstGeom>
            <a:noFill/>
            <a:ln>
              <a:noFill/>
            </a:ln>
          </p:spPr>
          <p:txBody>
            <a:bodyPr wrap="square" lIns="91440" tIns="45720" rIns="91440" bIns="45720" anchor="ctr">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spcBef>
                  <a:spcPct val="0"/>
                </a:spcBef>
              </a:pPr>
              <a:r>
                <a:rPr lang="zh-CN" altLang="zh-CN" b="1" kern="100" dirty="0">
                  <a:latin typeface="等线" panose="02010600030101010101" pitchFamily="2" charset="-122"/>
                  <a:ea typeface="等线" panose="02010600030101010101" pitchFamily="2" charset="-122"/>
                  <a:cs typeface="Times New Roman" panose="02020603050405020304" pitchFamily="18" charset="0"/>
                </a:rPr>
                <a:t>所涉组织庞大而复杂</a:t>
              </a:r>
              <a:endParaRPr lang="en-US" altLang="zh-CN" b="1" dirty="0"/>
            </a:p>
          </p:txBody>
        </p:sp>
        <p:sp>
          <p:nvSpPr>
            <p:cNvPr id="155" name="ïśḻïḍè">
              <a:extLst>
                <a:ext uri="{FF2B5EF4-FFF2-40B4-BE49-F238E27FC236}">
                  <a16:creationId xmlns:a16="http://schemas.microsoft.com/office/drawing/2014/main" id="{64A938F8-A132-4888-8EEE-98E406B0B7EF}"/>
                </a:ext>
              </a:extLst>
            </p:cNvPr>
            <p:cNvSpPr/>
            <p:nvPr/>
          </p:nvSpPr>
          <p:spPr>
            <a:xfrm>
              <a:off x="2773229" y="1946618"/>
              <a:ext cx="354205" cy="380245"/>
            </a:xfrm>
            <a:custGeom>
              <a:avLst/>
              <a:gdLst>
                <a:gd name="connsiteX0" fmla="*/ 266761 w 565186"/>
                <a:gd name="connsiteY0" fmla="*/ 383537 h 606735"/>
                <a:gd name="connsiteX1" fmla="*/ 298145 w 565186"/>
                <a:gd name="connsiteY1" fmla="*/ 383537 h 606735"/>
                <a:gd name="connsiteX2" fmla="*/ 298145 w 565186"/>
                <a:gd name="connsiteY2" fmla="*/ 426731 h 606735"/>
                <a:gd name="connsiteX3" fmla="*/ 485518 w 565186"/>
                <a:gd name="connsiteY3" fmla="*/ 426731 h 606735"/>
                <a:gd name="connsiteX4" fmla="*/ 513188 w 565186"/>
                <a:gd name="connsiteY4" fmla="*/ 454352 h 606735"/>
                <a:gd name="connsiteX5" fmla="*/ 513188 w 565186"/>
                <a:gd name="connsiteY5" fmla="*/ 503015 h 606735"/>
                <a:gd name="connsiteX6" fmla="*/ 537793 w 565186"/>
                <a:gd name="connsiteY6" fmla="*/ 503015 h 606735"/>
                <a:gd name="connsiteX7" fmla="*/ 565184 w 565186"/>
                <a:gd name="connsiteY7" fmla="*/ 530729 h 606735"/>
                <a:gd name="connsiteX8" fmla="*/ 565184 w 565186"/>
                <a:gd name="connsiteY8" fmla="*/ 579021 h 606735"/>
                <a:gd name="connsiteX9" fmla="*/ 537422 w 565186"/>
                <a:gd name="connsiteY9" fmla="*/ 606735 h 606735"/>
                <a:gd name="connsiteX10" fmla="*/ 456920 w 565186"/>
                <a:gd name="connsiteY10" fmla="*/ 606735 h 606735"/>
                <a:gd name="connsiteX11" fmla="*/ 429250 w 565186"/>
                <a:gd name="connsiteY11" fmla="*/ 579021 h 606735"/>
                <a:gd name="connsiteX12" fmla="*/ 429250 w 565186"/>
                <a:gd name="connsiteY12" fmla="*/ 530729 h 606735"/>
                <a:gd name="connsiteX13" fmla="*/ 456920 w 565186"/>
                <a:gd name="connsiteY13" fmla="*/ 503015 h 606735"/>
                <a:gd name="connsiteX14" fmla="*/ 481618 w 565186"/>
                <a:gd name="connsiteY14" fmla="*/ 503015 h 606735"/>
                <a:gd name="connsiteX15" fmla="*/ 481618 w 565186"/>
                <a:gd name="connsiteY15" fmla="*/ 458060 h 606735"/>
                <a:gd name="connsiteX16" fmla="*/ 297959 w 565186"/>
                <a:gd name="connsiteY16" fmla="*/ 458060 h 606735"/>
                <a:gd name="connsiteX17" fmla="*/ 297959 w 565186"/>
                <a:gd name="connsiteY17" fmla="*/ 503015 h 606735"/>
                <a:gd name="connsiteX18" fmla="*/ 322843 w 565186"/>
                <a:gd name="connsiteY18" fmla="*/ 503015 h 606735"/>
                <a:gd name="connsiteX19" fmla="*/ 350606 w 565186"/>
                <a:gd name="connsiteY19" fmla="*/ 530729 h 606735"/>
                <a:gd name="connsiteX20" fmla="*/ 350606 w 565186"/>
                <a:gd name="connsiteY20" fmla="*/ 579021 h 606735"/>
                <a:gd name="connsiteX21" fmla="*/ 322843 w 565186"/>
                <a:gd name="connsiteY21" fmla="*/ 606735 h 606735"/>
                <a:gd name="connsiteX22" fmla="*/ 242434 w 565186"/>
                <a:gd name="connsiteY22" fmla="*/ 606735 h 606735"/>
                <a:gd name="connsiteX23" fmla="*/ 214672 w 565186"/>
                <a:gd name="connsiteY23" fmla="*/ 579021 h 606735"/>
                <a:gd name="connsiteX24" fmla="*/ 214672 w 565186"/>
                <a:gd name="connsiteY24" fmla="*/ 530729 h 606735"/>
                <a:gd name="connsiteX25" fmla="*/ 242434 w 565186"/>
                <a:gd name="connsiteY25" fmla="*/ 503015 h 606735"/>
                <a:gd name="connsiteX26" fmla="*/ 266761 w 565186"/>
                <a:gd name="connsiteY26" fmla="*/ 503015 h 606735"/>
                <a:gd name="connsiteX27" fmla="*/ 266761 w 565186"/>
                <a:gd name="connsiteY27" fmla="*/ 458060 h 606735"/>
                <a:gd name="connsiteX28" fmla="*/ 83659 w 565186"/>
                <a:gd name="connsiteY28" fmla="*/ 458060 h 606735"/>
                <a:gd name="connsiteX29" fmla="*/ 83659 w 565186"/>
                <a:gd name="connsiteY29" fmla="*/ 503015 h 606735"/>
                <a:gd name="connsiteX30" fmla="*/ 108171 w 565186"/>
                <a:gd name="connsiteY30" fmla="*/ 503015 h 606735"/>
                <a:gd name="connsiteX31" fmla="*/ 135934 w 565186"/>
                <a:gd name="connsiteY31" fmla="*/ 530729 h 606735"/>
                <a:gd name="connsiteX32" fmla="*/ 135934 w 565186"/>
                <a:gd name="connsiteY32" fmla="*/ 579021 h 606735"/>
                <a:gd name="connsiteX33" fmla="*/ 108171 w 565186"/>
                <a:gd name="connsiteY33" fmla="*/ 606735 h 606735"/>
                <a:gd name="connsiteX34" fmla="*/ 27762 w 565186"/>
                <a:gd name="connsiteY34" fmla="*/ 606735 h 606735"/>
                <a:gd name="connsiteX35" fmla="*/ 0 w 565186"/>
                <a:gd name="connsiteY35" fmla="*/ 579021 h 606735"/>
                <a:gd name="connsiteX36" fmla="*/ 0 w 565186"/>
                <a:gd name="connsiteY36" fmla="*/ 530729 h 606735"/>
                <a:gd name="connsiteX37" fmla="*/ 27762 w 565186"/>
                <a:gd name="connsiteY37" fmla="*/ 503015 h 606735"/>
                <a:gd name="connsiteX38" fmla="*/ 52368 w 565186"/>
                <a:gd name="connsiteY38" fmla="*/ 503015 h 606735"/>
                <a:gd name="connsiteX39" fmla="*/ 52368 w 565186"/>
                <a:gd name="connsiteY39" fmla="*/ 454352 h 606735"/>
                <a:gd name="connsiteX40" fmla="*/ 79945 w 565186"/>
                <a:gd name="connsiteY40" fmla="*/ 426731 h 606735"/>
                <a:gd name="connsiteX41" fmla="*/ 266761 w 565186"/>
                <a:gd name="connsiteY41" fmla="*/ 426731 h 606735"/>
                <a:gd name="connsiteX42" fmla="*/ 228875 w 565186"/>
                <a:gd name="connsiteY42" fmla="*/ 210792 h 606735"/>
                <a:gd name="connsiteX43" fmla="*/ 257747 w 565186"/>
                <a:gd name="connsiteY43" fmla="*/ 301729 h 606735"/>
                <a:gd name="connsiteX44" fmla="*/ 261739 w 565186"/>
                <a:gd name="connsiteY44" fmla="*/ 314150 h 606735"/>
                <a:gd name="connsiteX45" fmla="*/ 274551 w 565186"/>
                <a:gd name="connsiteY45" fmla="*/ 277535 h 606735"/>
                <a:gd name="connsiteX46" fmla="*/ 282349 w 565186"/>
                <a:gd name="connsiteY46" fmla="*/ 234152 h 606735"/>
                <a:gd name="connsiteX47" fmla="*/ 282535 w 565186"/>
                <a:gd name="connsiteY47" fmla="*/ 234152 h 606735"/>
                <a:gd name="connsiteX48" fmla="*/ 282628 w 565186"/>
                <a:gd name="connsiteY48" fmla="*/ 234152 h 606735"/>
                <a:gd name="connsiteX49" fmla="*/ 282721 w 565186"/>
                <a:gd name="connsiteY49" fmla="*/ 234152 h 606735"/>
                <a:gd name="connsiteX50" fmla="*/ 282906 w 565186"/>
                <a:gd name="connsiteY50" fmla="*/ 234152 h 606735"/>
                <a:gd name="connsiteX51" fmla="*/ 290704 w 565186"/>
                <a:gd name="connsiteY51" fmla="*/ 277535 h 606735"/>
                <a:gd name="connsiteX52" fmla="*/ 303516 w 565186"/>
                <a:gd name="connsiteY52" fmla="*/ 314150 h 606735"/>
                <a:gd name="connsiteX53" fmla="*/ 307508 w 565186"/>
                <a:gd name="connsiteY53" fmla="*/ 301729 h 606735"/>
                <a:gd name="connsiteX54" fmla="*/ 336380 w 565186"/>
                <a:gd name="connsiteY54" fmla="*/ 210792 h 606735"/>
                <a:gd name="connsiteX55" fmla="*/ 396167 w 565186"/>
                <a:gd name="connsiteY55" fmla="*/ 239714 h 606735"/>
                <a:gd name="connsiteX56" fmla="*/ 435344 w 565186"/>
                <a:gd name="connsiteY56" fmla="*/ 334173 h 606735"/>
                <a:gd name="connsiteX57" fmla="*/ 417705 w 565186"/>
                <a:gd name="connsiteY57" fmla="*/ 352064 h 606735"/>
                <a:gd name="connsiteX58" fmla="*/ 282906 w 565186"/>
                <a:gd name="connsiteY58" fmla="*/ 352064 h 606735"/>
                <a:gd name="connsiteX59" fmla="*/ 274922 w 565186"/>
                <a:gd name="connsiteY59" fmla="*/ 352064 h 606735"/>
                <a:gd name="connsiteX60" fmla="*/ 147736 w 565186"/>
                <a:gd name="connsiteY60" fmla="*/ 352064 h 606735"/>
                <a:gd name="connsiteX61" fmla="*/ 130004 w 565186"/>
                <a:gd name="connsiteY61" fmla="*/ 334173 h 606735"/>
                <a:gd name="connsiteX62" fmla="*/ 169088 w 565186"/>
                <a:gd name="connsiteY62" fmla="*/ 239714 h 606735"/>
                <a:gd name="connsiteX63" fmla="*/ 228875 w 565186"/>
                <a:gd name="connsiteY63" fmla="*/ 210792 h 606735"/>
                <a:gd name="connsiteX64" fmla="*/ 277351 w 565186"/>
                <a:gd name="connsiteY64" fmla="*/ 297 h 606735"/>
                <a:gd name="connsiteX65" fmla="*/ 316167 w 565186"/>
                <a:gd name="connsiteY65" fmla="*/ 8453 h 606735"/>
                <a:gd name="connsiteX66" fmla="*/ 335110 w 565186"/>
                <a:gd name="connsiteY66" fmla="*/ 26064 h 606735"/>
                <a:gd name="connsiteX67" fmla="*/ 355911 w 565186"/>
                <a:gd name="connsiteY67" fmla="*/ 91872 h 606735"/>
                <a:gd name="connsiteX68" fmla="*/ 353218 w 565186"/>
                <a:gd name="connsiteY68" fmla="*/ 102067 h 606735"/>
                <a:gd name="connsiteX69" fmla="*/ 359904 w 565186"/>
                <a:gd name="connsiteY69" fmla="*/ 129688 h 606735"/>
                <a:gd name="connsiteX70" fmla="*/ 346532 w 565186"/>
                <a:gd name="connsiteY70" fmla="*/ 153045 h 606735"/>
                <a:gd name="connsiteX71" fmla="*/ 299359 w 565186"/>
                <a:gd name="connsiteY71" fmla="*/ 211160 h 606735"/>
                <a:gd name="connsiteX72" fmla="*/ 264907 w 565186"/>
                <a:gd name="connsiteY72" fmla="*/ 211252 h 606735"/>
                <a:gd name="connsiteX73" fmla="*/ 217920 w 565186"/>
                <a:gd name="connsiteY73" fmla="*/ 153230 h 606735"/>
                <a:gd name="connsiteX74" fmla="*/ 204548 w 565186"/>
                <a:gd name="connsiteY74" fmla="*/ 129873 h 606735"/>
                <a:gd name="connsiteX75" fmla="*/ 211048 w 565186"/>
                <a:gd name="connsiteY75" fmla="*/ 102067 h 606735"/>
                <a:gd name="connsiteX76" fmla="*/ 208355 w 565186"/>
                <a:gd name="connsiteY76" fmla="*/ 91872 h 606735"/>
                <a:gd name="connsiteX77" fmla="*/ 208262 w 565186"/>
                <a:gd name="connsiteY77" fmla="*/ 59524 h 606735"/>
                <a:gd name="connsiteX78" fmla="*/ 227206 w 565186"/>
                <a:gd name="connsiteY78" fmla="*/ 26435 h 606735"/>
                <a:gd name="connsiteX79" fmla="*/ 244757 w 565186"/>
                <a:gd name="connsiteY79" fmla="*/ 11975 h 606735"/>
                <a:gd name="connsiteX80" fmla="*/ 261843 w 565186"/>
                <a:gd name="connsiteY80" fmla="*/ 3263 h 606735"/>
                <a:gd name="connsiteX81" fmla="*/ 277351 w 565186"/>
                <a:gd name="connsiteY81" fmla="*/ 297 h 6067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Lst>
              <a:rect l="l" t="t" r="r" b="b"/>
              <a:pathLst>
                <a:path w="565186" h="606735">
                  <a:moveTo>
                    <a:pt x="266761" y="383537"/>
                  </a:moveTo>
                  <a:lnTo>
                    <a:pt x="298145" y="383537"/>
                  </a:lnTo>
                  <a:lnTo>
                    <a:pt x="298145" y="426731"/>
                  </a:lnTo>
                  <a:lnTo>
                    <a:pt x="485518" y="426731"/>
                  </a:lnTo>
                  <a:cubicBezTo>
                    <a:pt x="500746" y="426731"/>
                    <a:pt x="513188" y="439151"/>
                    <a:pt x="513188" y="454352"/>
                  </a:cubicBezTo>
                  <a:lnTo>
                    <a:pt x="513188" y="503015"/>
                  </a:lnTo>
                  <a:lnTo>
                    <a:pt x="537793" y="503015"/>
                  </a:lnTo>
                  <a:cubicBezTo>
                    <a:pt x="553021" y="503015"/>
                    <a:pt x="565370" y="515528"/>
                    <a:pt x="565184" y="530729"/>
                  </a:cubicBezTo>
                  <a:lnTo>
                    <a:pt x="565184" y="579021"/>
                  </a:lnTo>
                  <a:cubicBezTo>
                    <a:pt x="565184" y="594315"/>
                    <a:pt x="552742" y="606735"/>
                    <a:pt x="537422" y="606735"/>
                  </a:cubicBezTo>
                  <a:lnTo>
                    <a:pt x="456920" y="606735"/>
                  </a:lnTo>
                  <a:cubicBezTo>
                    <a:pt x="441600" y="606735"/>
                    <a:pt x="429250" y="594315"/>
                    <a:pt x="429250" y="579021"/>
                  </a:cubicBezTo>
                  <a:lnTo>
                    <a:pt x="429250" y="530729"/>
                  </a:lnTo>
                  <a:cubicBezTo>
                    <a:pt x="429250" y="515343"/>
                    <a:pt x="441600" y="503015"/>
                    <a:pt x="456920" y="503015"/>
                  </a:cubicBezTo>
                  <a:lnTo>
                    <a:pt x="481618" y="503015"/>
                  </a:lnTo>
                  <a:lnTo>
                    <a:pt x="481618" y="458060"/>
                  </a:lnTo>
                  <a:lnTo>
                    <a:pt x="297959" y="458060"/>
                  </a:lnTo>
                  <a:lnTo>
                    <a:pt x="297959" y="503015"/>
                  </a:lnTo>
                  <a:lnTo>
                    <a:pt x="322843" y="503015"/>
                  </a:lnTo>
                  <a:cubicBezTo>
                    <a:pt x="338256" y="503015"/>
                    <a:pt x="350606" y="515343"/>
                    <a:pt x="350606" y="530729"/>
                  </a:cubicBezTo>
                  <a:lnTo>
                    <a:pt x="350606" y="579021"/>
                  </a:lnTo>
                  <a:cubicBezTo>
                    <a:pt x="350606" y="594315"/>
                    <a:pt x="338256" y="606735"/>
                    <a:pt x="322843" y="606735"/>
                  </a:cubicBezTo>
                  <a:lnTo>
                    <a:pt x="242434" y="606735"/>
                  </a:lnTo>
                  <a:cubicBezTo>
                    <a:pt x="227021" y="606735"/>
                    <a:pt x="214672" y="594315"/>
                    <a:pt x="214672" y="579021"/>
                  </a:cubicBezTo>
                  <a:lnTo>
                    <a:pt x="214672" y="530729"/>
                  </a:lnTo>
                  <a:cubicBezTo>
                    <a:pt x="214672" y="515343"/>
                    <a:pt x="227021" y="503015"/>
                    <a:pt x="242434" y="503015"/>
                  </a:cubicBezTo>
                  <a:lnTo>
                    <a:pt x="266761" y="503015"/>
                  </a:lnTo>
                  <a:lnTo>
                    <a:pt x="266761" y="458060"/>
                  </a:lnTo>
                  <a:lnTo>
                    <a:pt x="83659" y="458060"/>
                  </a:lnTo>
                  <a:lnTo>
                    <a:pt x="83659" y="503015"/>
                  </a:lnTo>
                  <a:lnTo>
                    <a:pt x="108171" y="503015"/>
                  </a:lnTo>
                  <a:cubicBezTo>
                    <a:pt x="123585" y="503015"/>
                    <a:pt x="135934" y="515343"/>
                    <a:pt x="135934" y="530729"/>
                  </a:cubicBezTo>
                  <a:lnTo>
                    <a:pt x="135934" y="579021"/>
                  </a:lnTo>
                  <a:cubicBezTo>
                    <a:pt x="135934" y="594315"/>
                    <a:pt x="123585" y="606735"/>
                    <a:pt x="108171" y="606735"/>
                  </a:cubicBezTo>
                  <a:lnTo>
                    <a:pt x="27762" y="606735"/>
                  </a:lnTo>
                  <a:cubicBezTo>
                    <a:pt x="12349" y="606735"/>
                    <a:pt x="0" y="594315"/>
                    <a:pt x="0" y="579021"/>
                  </a:cubicBezTo>
                  <a:lnTo>
                    <a:pt x="0" y="530729"/>
                  </a:lnTo>
                  <a:cubicBezTo>
                    <a:pt x="0" y="515343"/>
                    <a:pt x="12349" y="503015"/>
                    <a:pt x="27762" y="503015"/>
                  </a:cubicBezTo>
                  <a:lnTo>
                    <a:pt x="52368" y="503015"/>
                  </a:lnTo>
                  <a:lnTo>
                    <a:pt x="52368" y="454352"/>
                  </a:lnTo>
                  <a:cubicBezTo>
                    <a:pt x="52368" y="439151"/>
                    <a:pt x="64717" y="426731"/>
                    <a:pt x="79945" y="426731"/>
                  </a:cubicBezTo>
                  <a:lnTo>
                    <a:pt x="266761" y="426731"/>
                  </a:lnTo>
                  <a:close/>
                  <a:moveTo>
                    <a:pt x="228875" y="210792"/>
                  </a:moveTo>
                  <a:lnTo>
                    <a:pt x="257747" y="301729"/>
                  </a:lnTo>
                  <a:lnTo>
                    <a:pt x="261739" y="314150"/>
                  </a:lnTo>
                  <a:lnTo>
                    <a:pt x="274551" y="277535"/>
                  </a:lnTo>
                  <a:cubicBezTo>
                    <a:pt x="245029" y="236098"/>
                    <a:pt x="276779" y="234152"/>
                    <a:pt x="282349" y="234152"/>
                  </a:cubicBezTo>
                  <a:lnTo>
                    <a:pt x="282535" y="234152"/>
                  </a:lnTo>
                  <a:lnTo>
                    <a:pt x="282628" y="234152"/>
                  </a:lnTo>
                  <a:lnTo>
                    <a:pt x="282721" y="234152"/>
                  </a:lnTo>
                  <a:lnTo>
                    <a:pt x="282906" y="234152"/>
                  </a:lnTo>
                  <a:cubicBezTo>
                    <a:pt x="288476" y="234245"/>
                    <a:pt x="320412" y="236284"/>
                    <a:pt x="290704" y="277535"/>
                  </a:cubicBezTo>
                  <a:lnTo>
                    <a:pt x="303516" y="314150"/>
                  </a:lnTo>
                  <a:lnTo>
                    <a:pt x="307508" y="301729"/>
                  </a:lnTo>
                  <a:lnTo>
                    <a:pt x="336380" y="210792"/>
                  </a:lnTo>
                  <a:cubicBezTo>
                    <a:pt x="336380" y="210792"/>
                    <a:pt x="358754" y="225531"/>
                    <a:pt x="396167" y="239714"/>
                  </a:cubicBezTo>
                  <a:cubicBezTo>
                    <a:pt x="433302" y="253155"/>
                    <a:pt x="434880" y="282077"/>
                    <a:pt x="435344" y="334173"/>
                  </a:cubicBezTo>
                  <a:cubicBezTo>
                    <a:pt x="435530" y="343999"/>
                    <a:pt x="427546" y="352064"/>
                    <a:pt x="417705" y="352064"/>
                  </a:cubicBezTo>
                  <a:lnTo>
                    <a:pt x="282906" y="352064"/>
                  </a:lnTo>
                  <a:lnTo>
                    <a:pt x="274922" y="352064"/>
                  </a:lnTo>
                  <a:lnTo>
                    <a:pt x="147736" y="352064"/>
                  </a:lnTo>
                  <a:cubicBezTo>
                    <a:pt x="137895" y="352064"/>
                    <a:pt x="129911" y="343999"/>
                    <a:pt x="130004" y="334173"/>
                  </a:cubicBezTo>
                  <a:cubicBezTo>
                    <a:pt x="130654" y="282077"/>
                    <a:pt x="132139" y="253155"/>
                    <a:pt x="169088" y="239714"/>
                  </a:cubicBezTo>
                  <a:cubicBezTo>
                    <a:pt x="206501" y="225345"/>
                    <a:pt x="228875" y="210792"/>
                    <a:pt x="228875" y="210792"/>
                  </a:cubicBezTo>
                  <a:close/>
                  <a:moveTo>
                    <a:pt x="277351" y="297"/>
                  </a:moveTo>
                  <a:cubicBezTo>
                    <a:pt x="294159" y="-1186"/>
                    <a:pt x="307066" y="3077"/>
                    <a:pt x="316167" y="8453"/>
                  </a:cubicBezTo>
                  <a:cubicBezTo>
                    <a:pt x="329910" y="16054"/>
                    <a:pt x="335110" y="26064"/>
                    <a:pt x="335110" y="26064"/>
                  </a:cubicBezTo>
                  <a:cubicBezTo>
                    <a:pt x="335110" y="26064"/>
                    <a:pt x="366590" y="28288"/>
                    <a:pt x="355911" y="91872"/>
                  </a:cubicBezTo>
                  <a:cubicBezTo>
                    <a:pt x="355354" y="95208"/>
                    <a:pt x="354426" y="98730"/>
                    <a:pt x="353218" y="102067"/>
                  </a:cubicBezTo>
                  <a:cubicBezTo>
                    <a:pt x="359533" y="101511"/>
                    <a:pt x="366869" y="105126"/>
                    <a:pt x="359904" y="129688"/>
                  </a:cubicBezTo>
                  <a:cubicBezTo>
                    <a:pt x="354797" y="147762"/>
                    <a:pt x="350154" y="152860"/>
                    <a:pt x="346532" y="153045"/>
                  </a:cubicBezTo>
                  <a:cubicBezTo>
                    <a:pt x="343189" y="174456"/>
                    <a:pt x="326103" y="201520"/>
                    <a:pt x="299359" y="211160"/>
                  </a:cubicBezTo>
                  <a:cubicBezTo>
                    <a:pt x="288308" y="215238"/>
                    <a:pt x="276051" y="215238"/>
                    <a:pt x="264907" y="211252"/>
                  </a:cubicBezTo>
                  <a:cubicBezTo>
                    <a:pt x="237699" y="201798"/>
                    <a:pt x="221263" y="174548"/>
                    <a:pt x="217920" y="153230"/>
                  </a:cubicBezTo>
                  <a:cubicBezTo>
                    <a:pt x="214298" y="152860"/>
                    <a:pt x="209562" y="147762"/>
                    <a:pt x="204548" y="129873"/>
                  </a:cubicBezTo>
                  <a:cubicBezTo>
                    <a:pt x="197583" y="105218"/>
                    <a:pt x="204919" y="101696"/>
                    <a:pt x="211048" y="102067"/>
                  </a:cubicBezTo>
                  <a:cubicBezTo>
                    <a:pt x="209841" y="98545"/>
                    <a:pt x="209005" y="95208"/>
                    <a:pt x="208355" y="91872"/>
                  </a:cubicBezTo>
                  <a:cubicBezTo>
                    <a:pt x="206126" y="80378"/>
                    <a:pt x="205476" y="69812"/>
                    <a:pt x="208262" y="59524"/>
                  </a:cubicBezTo>
                  <a:cubicBezTo>
                    <a:pt x="211419" y="45806"/>
                    <a:pt x="218848" y="34962"/>
                    <a:pt x="227206" y="26435"/>
                  </a:cubicBezTo>
                  <a:cubicBezTo>
                    <a:pt x="232499" y="20873"/>
                    <a:pt x="238442" y="15868"/>
                    <a:pt x="244757" y="11975"/>
                  </a:cubicBezTo>
                  <a:cubicBezTo>
                    <a:pt x="249957" y="8453"/>
                    <a:pt x="255621" y="5395"/>
                    <a:pt x="261843" y="3263"/>
                  </a:cubicBezTo>
                  <a:cubicBezTo>
                    <a:pt x="266672" y="1687"/>
                    <a:pt x="271872" y="575"/>
                    <a:pt x="277351" y="297"/>
                  </a:cubicBezTo>
                  <a:close/>
                </a:path>
              </a:pathLst>
            </a:custGeom>
            <a:solidFill>
              <a:schemeClr val="accent1"/>
            </a:solidFill>
            <a:ln w="3175">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354"/>
              <a:endParaRPr lang="zh-CN" altLang="en-US" sz="2000" b="1" i="1">
                <a:solidFill>
                  <a:schemeClr val="tx1"/>
                </a:solidFill>
              </a:endParaRPr>
            </a:p>
          </p:txBody>
        </p:sp>
      </p:grpSp>
      <p:grpSp>
        <p:nvGrpSpPr>
          <p:cNvPr id="141" name="i$ḻïḑé">
            <a:extLst>
              <a:ext uri="{FF2B5EF4-FFF2-40B4-BE49-F238E27FC236}">
                <a16:creationId xmlns:a16="http://schemas.microsoft.com/office/drawing/2014/main" id="{D89B2D0A-173B-4B07-8C85-501549940466}"/>
              </a:ext>
            </a:extLst>
          </p:cNvPr>
          <p:cNvGrpSpPr/>
          <p:nvPr/>
        </p:nvGrpSpPr>
        <p:grpSpPr>
          <a:xfrm>
            <a:off x="7710187" y="1222572"/>
            <a:ext cx="3062964" cy="2024720"/>
            <a:chOff x="7710187" y="1960353"/>
            <a:chExt cx="3062964" cy="1901628"/>
          </a:xfrm>
        </p:grpSpPr>
        <p:sp>
          <p:nvSpPr>
            <p:cNvPr id="150" name="ísļíḓè">
              <a:extLst>
                <a:ext uri="{FF2B5EF4-FFF2-40B4-BE49-F238E27FC236}">
                  <a16:creationId xmlns:a16="http://schemas.microsoft.com/office/drawing/2014/main" id="{26D062BC-2AA4-437C-A302-B9059DF50DAB}"/>
                </a:ext>
              </a:extLst>
            </p:cNvPr>
            <p:cNvSpPr/>
            <p:nvPr/>
          </p:nvSpPr>
          <p:spPr bwMode="auto">
            <a:xfrm>
              <a:off x="7710187" y="2768667"/>
              <a:ext cx="3062964" cy="10933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rmAutofit lnSpcReduction="1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266700" algn="just">
                <a:spcAft>
                  <a:spcPts val="0"/>
                </a:spcAft>
              </a:pPr>
              <a:r>
                <a:rPr lang="zh-CN" altLang="zh-CN" sz="1100" kern="100" dirty="0">
                  <a:latin typeface="等线" panose="02010600030101010101" pitchFamily="2" charset="-122"/>
                  <a:ea typeface="等线" panose="02010600030101010101" pitchFamily="2" charset="-122"/>
                  <a:cs typeface="Times New Roman" panose="02020603050405020304" pitchFamily="18" charset="0"/>
                </a:rPr>
                <a:t>十八大以来</a:t>
              </a:r>
              <a:r>
                <a:rPr lang="en-US" altLang="zh-CN" sz="1100" kern="100" dirty="0">
                  <a:latin typeface="等线" panose="02010600030101010101" pitchFamily="2" charset="-122"/>
                  <a:ea typeface="等线" panose="02010600030101010101" pitchFamily="2" charset="-122"/>
                  <a:cs typeface="Times New Roman" panose="02020603050405020304" pitchFamily="18" charset="0"/>
                </a:rPr>
                <a:t>7</a:t>
              </a:r>
              <a:r>
                <a:rPr lang="zh-CN" altLang="zh-CN" sz="1100" kern="100" dirty="0">
                  <a:latin typeface="等线" panose="02010600030101010101" pitchFamily="2" charset="-122"/>
                  <a:ea typeface="等线" panose="02010600030101010101" pitchFamily="2" charset="-122"/>
                  <a:cs typeface="Times New Roman" panose="02020603050405020304" pitchFamily="18" charset="0"/>
                </a:rPr>
                <a:t>年间，纪检监察业务先后经历了“三转”、“四风和八项规定”、“纪律处分条例”、“监察体制改革”、“监督执纪工作规则”、“国家监察法”等，始终处于调整、变化、创新之中。因为业务始终调整多变，使得各地各级踊跃创新、实践，尚未形成上下一致、标准规范、可固化下来的业务流程进行统一业务指导、参照。</a:t>
              </a:r>
            </a:p>
          </p:txBody>
        </p:sp>
        <p:sp>
          <p:nvSpPr>
            <p:cNvPr id="151" name="ïṣľídé">
              <a:extLst>
                <a:ext uri="{FF2B5EF4-FFF2-40B4-BE49-F238E27FC236}">
                  <a16:creationId xmlns:a16="http://schemas.microsoft.com/office/drawing/2014/main" id="{2C1680C9-2F34-4672-8289-C893FE5E23BE}"/>
                </a:ext>
              </a:extLst>
            </p:cNvPr>
            <p:cNvSpPr txBox="1"/>
            <p:nvPr/>
          </p:nvSpPr>
          <p:spPr bwMode="auto">
            <a:xfrm>
              <a:off x="7710187" y="2396403"/>
              <a:ext cx="3062964" cy="372264"/>
            </a:xfrm>
            <a:prstGeom prst="rect">
              <a:avLst/>
            </a:prstGeom>
            <a:noFill/>
            <a:ln>
              <a:noFill/>
            </a:ln>
          </p:spPr>
          <p:txBody>
            <a:bodyPr wrap="square" lIns="91440" tIns="45720" rIns="91440" bIns="45720" anchor="ctr">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spcBef>
                  <a:spcPct val="0"/>
                </a:spcBef>
              </a:pPr>
              <a:r>
                <a:rPr lang="zh-CN" altLang="zh-CN" b="1" kern="100" dirty="0">
                  <a:latin typeface="等线" panose="02010600030101010101" pitchFamily="2" charset="-122"/>
                  <a:ea typeface="等线" panose="02010600030101010101" pitchFamily="2" charset="-122"/>
                  <a:cs typeface="Times New Roman" panose="02020603050405020304" pitchFamily="18" charset="0"/>
                </a:rPr>
                <a:t>业务创新多变且无固化流程</a:t>
              </a:r>
              <a:endParaRPr lang="en-US" altLang="zh-CN" b="1" dirty="0"/>
            </a:p>
          </p:txBody>
        </p:sp>
        <p:sp>
          <p:nvSpPr>
            <p:cNvPr id="152" name="î$ļídê">
              <a:extLst>
                <a:ext uri="{FF2B5EF4-FFF2-40B4-BE49-F238E27FC236}">
                  <a16:creationId xmlns:a16="http://schemas.microsoft.com/office/drawing/2014/main" id="{30899463-918C-4703-878F-A9CA5939EABB}"/>
                </a:ext>
              </a:extLst>
            </p:cNvPr>
            <p:cNvSpPr/>
            <p:nvPr/>
          </p:nvSpPr>
          <p:spPr>
            <a:xfrm>
              <a:off x="9051547" y="1960353"/>
              <a:ext cx="380245" cy="352774"/>
            </a:xfrm>
            <a:custGeom>
              <a:avLst/>
              <a:gdLst>
                <a:gd name="connsiteX0" fmla="*/ 180538 w 605592"/>
                <a:gd name="connsiteY0" fmla="*/ 312073 h 561842"/>
                <a:gd name="connsiteX1" fmla="*/ 53956 w 605592"/>
                <a:gd name="connsiteY1" fmla="*/ 410089 h 561842"/>
                <a:gd name="connsiteX2" fmla="*/ 180538 w 605592"/>
                <a:gd name="connsiteY2" fmla="*/ 507968 h 561842"/>
                <a:gd name="connsiteX3" fmla="*/ 180538 w 605592"/>
                <a:gd name="connsiteY3" fmla="*/ 454505 h 561842"/>
                <a:gd name="connsiteX4" fmla="*/ 334578 w 605592"/>
                <a:gd name="connsiteY4" fmla="*/ 454505 h 561842"/>
                <a:gd name="connsiteX5" fmla="*/ 334578 w 605592"/>
                <a:gd name="connsiteY5" fmla="*/ 365536 h 561842"/>
                <a:gd name="connsiteX6" fmla="*/ 180538 w 605592"/>
                <a:gd name="connsiteY6" fmla="*/ 365536 h 561842"/>
                <a:gd name="connsiteX7" fmla="*/ 180538 w 605592"/>
                <a:gd name="connsiteY7" fmla="*/ 258199 h 561842"/>
                <a:gd name="connsiteX8" fmla="*/ 204289 w 605592"/>
                <a:gd name="connsiteY8" fmla="*/ 263682 h 561842"/>
                <a:gd name="connsiteX9" fmla="*/ 234493 w 605592"/>
                <a:gd name="connsiteY9" fmla="*/ 311662 h 561842"/>
                <a:gd name="connsiteX10" fmla="*/ 334578 w 605592"/>
                <a:gd name="connsiteY10" fmla="*/ 311662 h 561842"/>
                <a:gd name="connsiteX11" fmla="*/ 388533 w 605592"/>
                <a:gd name="connsiteY11" fmla="*/ 365536 h 561842"/>
                <a:gd name="connsiteX12" fmla="*/ 388533 w 605592"/>
                <a:gd name="connsiteY12" fmla="*/ 454505 h 561842"/>
                <a:gd name="connsiteX13" fmla="*/ 334578 w 605592"/>
                <a:gd name="connsiteY13" fmla="*/ 508379 h 561842"/>
                <a:gd name="connsiteX14" fmla="*/ 234493 w 605592"/>
                <a:gd name="connsiteY14" fmla="*/ 508379 h 561842"/>
                <a:gd name="connsiteX15" fmla="*/ 204289 w 605592"/>
                <a:gd name="connsiteY15" fmla="*/ 556359 h 561842"/>
                <a:gd name="connsiteX16" fmla="*/ 180538 w 605592"/>
                <a:gd name="connsiteY16" fmla="*/ 561842 h 561842"/>
                <a:gd name="connsiteX17" fmla="*/ 147451 w 605592"/>
                <a:gd name="connsiteY17" fmla="*/ 550601 h 561842"/>
                <a:gd name="connsiteX18" fmla="*/ 20868 w 605592"/>
                <a:gd name="connsiteY18" fmla="*/ 452585 h 561842"/>
                <a:gd name="connsiteX19" fmla="*/ 0 w 605592"/>
                <a:gd name="connsiteY19" fmla="*/ 410089 h 561842"/>
                <a:gd name="connsiteX20" fmla="*/ 20868 w 605592"/>
                <a:gd name="connsiteY20" fmla="*/ 367456 h 561842"/>
                <a:gd name="connsiteX21" fmla="*/ 147451 w 605592"/>
                <a:gd name="connsiteY21" fmla="*/ 269440 h 561842"/>
                <a:gd name="connsiteX22" fmla="*/ 180538 w 605592"/>
                <a:gd name="connsiteY22" fmla="*/ 258199 h 561842"/>
                <a:gd name="connsiteX23" fmla="*/ 425194 w 605592"/>
                <a:gd name="connsiteY23" fmla="*/ 53862 h 561842"/>
                <a:gd name="connsiteX24" fmla="*/ 425194 w 605592"/>
                <a:gd name="connsiteY24" fmla="*/ 107450 h 561842"/>
                <a:gd name="connsiteX25" fmla="*/ 271155 w 605592"/>
                <a:gd name="connsiteY25" fmla="*/ 107450 h 561842"/>
                <a:gd name="connsiteX26" fmla="*/ 271155 w 605592"/>
                <a:gd name="connsiteY26" fmla="*/ 196260 h 561842"/>
                <a:gd name="connsiteX27" fmla="*/ 425194 w 605592"/>
                <a:gd name="connsiteY27" fmla="*/ 196260 h 561842"/>
                <a:gd name="connsiteX28" fmla="*/ 425194 w 605592"/>
                <a:gd name="connsiteY28" fmla="*/ 249848 h 561842"/>
                <a:gd name="connsiteX29" fmla="*/ 551775 w 605592"/>
                <a:gd name="connsiteY29" fmla="*/ 151855 h 561842"/>
                <a:gd name="connsiteX30" fmla="*/ 425194 w 605592"/>
                <a:gd name="connsiteY30" fmla="*/ 0 h 561842"/>
                <a:gd name="connsiteX31" fmla="*/ 458281 w 605592"/>
                <a:gd name="connsiteY31" fmla="*/ 11375 h 561842"/>
                <a:gd name="connsiteX32" fmla="*/ 584724 w 605592"/>
                <a:gd name="connsiteY32" fmla="*/ 109231 h 561842"/>
                <a:gd name="connsiteX33" fmla="*/ 605592 w 605592"/>
                <a:gd name="connsiteY33" fmla="*/ 151855 h 561842"/>
                <a:gd name="connsiteX34" fmla="*/ 584724 w 605592"/>
                <a:gd name="connsiteY34" fmla="*/ 194342 h 561842"/>
                <a:gd name="connsiteX35" fmla="*/ 458281 w 605592"/>
                <a:gd name="connsiteY35" fmla="*/ 292335 h 561842"/>
                <a:gd name="connsiteX36" fmla="*/ 425194 w 605592"/>
                <a:gd name="connsiteY36" fmla="*/ 303573 h 561842"/>
                <a:gd name="connsiteX37" fmla="*/ 401443 w 605592"/>
                <a:gd name="connsiteY37" fmla="*/ 298091 h 561842"/>
                <a:gd name="connsiteX38" fmla="*/ 371239 w 605592"/>
                <a:gd name="connsiteY38" fmla="*/ 250122 h 561842"/>
                <a:gd name="connsiteX39" fmla="*/ 271155 w 605592"/>
                <a:gd name="connsiteY39" fmla="*/ 250122 h 561842"/>
                <a:gd name="connsiteX40" fmla="*/ 217200 w 605592"/>
                <a:gd name="connsiteY40" fmla="*/ 196260 h 561842"/>
                <a:gd name="connsiteX41" fmla="*/ 217200 w 605592"/>
                <a:gd name="connsiteY41" fmla="*/ 107450 h 561842"/>
                <a:gd name="connsiteX42" fmla="*/ 271155 w 605592"/>
                <a:gd name="connsiteY42" fmla="*/ 53588 h 561842"/>
                <a:gd name="connsiteX43" fmla="*/ 371239 w 605592"/>
                <a:gd name="connsiteY43" fmla="*/ 53588 h 561842"/>
                <a:gd name="connsiteX44" fmla="*/ 401443 w 605592"/>
                <a:gd name="connsiteY44" fmla="*/ 5619 h 561842"/>
                <a:gd name="connsiteX45" fmla="*/ 425194 w 605592"/>
                <a:gd name="connsiteY45" fmla="*/ 0 h 5618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605592" h="561842">
                  <a:moveTo>
                    <a:pt x="180538" y="312073"/>
                  </a:moveTo>
                  <a:lnTo>
                    <a:pt x="53956" y="410089"/>
                  </a:lnTo>
                  <a:lnTo>
                    <a:pt x="180538" y="507968"/>
                  </a:lnTo>
                  <a:lnTo>
                    <a:pt x="180538" y="454505"/>
                  </a:lnTo>
                  <a:lnTo>
                    <a:pt x="334578" y="454505"/>
                  </a:lnTo>
                  <a:lnTo>
                    <a:pt x="334578" y="365536"/>
                  </a:lnTo>
                  <a:lnTo>
                    <a:pt x="180538" y="365536"/>
                  </a:lnTo>
                  <a:close/>
                  <a:moveTo>
                    <a:pt x="180538" y="258199"/>
                  </a:moveTo>
                  <a:cubicBezTo>
                    <a:pt x="188638" y="258199"/>
                    <a:pt x="196738" y="259981"/>
                    <a:pt x="204289" y="263682"/>
                  </a:cubicBezTo>
                  <a:cubicBezTo>
                    <a:pt x="222549" y="272730"/>
                    <a:pt x="234356" y="291236"/>
                    <a:pt x="234493" y="311662"/>
                  </a:cubicBezTo>
                  <a:lnTo>
                    <a:pt x="334578" y="311662"/>
                  </a:lnTo>
                  <a:cubicBezTo>
                    <a:pt x="364370" y="311662"/>
                    <a:pt x="388533" y="335789"/>
                    <a:pt x="388533" y="365536"/>
                  </a:cubicBezTo>
                  <a:lnTo>
                    <a:pt x="388533" y="454505"/>
                  </a:lnTo>
                  <a:cubicBezTo>
                    <a:pt x="388533" y="484252"/>
                    <a:pt x="364370" y="508379"/>
                    <a:pt x="334578" y="508379"/>
                  </a:cubicBezTo>
                  <a:lnTo>
                    <a:pt x="234493" y="508379"/>
                  </a:lnTo>
                  <a:cubicBezTo>
                    <a:pt x="234356" y="528805"/>
                    <a:pt x="222549" y="547311"/>
                    <a:pt x="204289" y="556359"/>
                  </a:cubicBezTo>
                  <a:cubicBezTo>
                    <a:pt x="196738" y="560060"/>
                    <a:pt x="188638" y="561842"/>
                    <a:pt x="180538" y="561842"/>
                  </a:cubicBezTo>
                  <a:cubicBezTo>
                    <a:pt x="168731" y="561842"/>
                    <a:pt x="157061" y="558004"/>
                    <a:pt x="147451" y="550601"/>
                  </a:cubicBezTo>
                  <a:lnTo>
                    <a:pt x="20868" y="452585"/>
                  </a:lnTo>
                  <a:cubicBezTo>
                    <a:pt x="7689" y="442441"/>
                    <a:pt x="0" y="426676"/>
                    <a:pt x="0" y="410089"/>
                  </a:cubicBezTo>
                  <a:cubicBezTo>
                    <a:pt x="0" y="393365"/>
                    <a:pt x="7689" y="377600"/>
                    <a:pt x="20868" y="367456"/>
                  </a:cubicBezTo>
                  <a:lnTo>
                    <a:pt x="147451" y="269440"/>
                  </a:lnTo>
                  <a:cubicBezTo>
                    <a:pt x="157061" y="262037"/>
                    <a:pt x="168731" y="258199"/>
                    <a:pt x="180538" y="258199"/>
                  </a:cubicBezTo>
                  <a:close/>
                  <a:moveTo>
                    <a:pt x="425194" y="53862"/>
                  </a:moveTo>
                  <a:lnTo>
                    <a:pt x="425194" y="107450"/>
                  </a:lnTo>
                  <a:lnTo>
                    <a:pt x="271155" y="107450"/>
                  </a:lnTo>
                  <a:lnTo>
                    <a:pt x="271155" y="196260"/>
                  </a:lnTo>
                  <a:lnTo>
                    <a:pt x="425194" y="196260"/>
                  </a:lnTo>
                  <a:lnTo>
                    <a:pt x="425194" y="249848"/>
                  </a:lnTo>
                  <a:lnTo>
                    <a:pt x="551775" y="151855"/>
                  </a:lnTo>
                  <a:close/>
                  <a:moveTo>
                    <a:pt x="425194" y="0"/>
                  </a:moveTo>
                  <a:cubicBezTo>
                    <a:pt x="436863" y="0"/>
                    <a:pt x="448533" y="3837"/>
                    <a:pt x="458281" y="11375"/>
                  </a:cubicBezTo>
                  <a:lnTo>
                    <a:pt x="584724" y="109231"/>
                  </a:lnTo>
                  <a:cubicBezTo>
                    <a:pt x="597904" y="119510"/>
                    <a:pt x="605592" y="135135"/>
                    <a:pt x="605592" y="151855"/>
                  </a:cubicBezTo>
                  <a:cubicBezTo>
                    <a:pt x="605592" y="168438"/>
                    <a:pt x="597904" y="184200"/>
                    <a:pt x="584724" y="194342"/>
                  </a:cubicBezTo>
                  <a:lnTo>
                    <a:pt x="458281" y="292335"/>
                  </a:lnTo>
                  <a:cubicBezTo>
                    <a:pt x="448533" y="299736"/>
                    <a:pt x="436863" y="303573"/>
                    <a:pt x="425194" y="303573"/>
                  </a:cubicBezTo>
                  <a:cubicBezTo>
                    <a:pt x="417094" y="303573"/>
                    <a:pt x="408994" y="301791"/>
                    <a:pt x="401443" y="298091"/>
                  </a:cubicBezTo>
                  <a:cubicBezTo>
                    <a:pt x="383046" y="289182"/>
                    <a:pt x="371376" y="270543"/>
                    <a:pt x="371239" y="250122"/>
                  </a:cubicBezTo>
                  <a:lnTo>
                    <a:pt x="271155" y="250122"/>
                  </a:lnTo>
                  <a:cubicBezTo>
                    <a:pt x="241363" y="250122"/>
                    <a:pt x="217200" y="226001"/>
                    <a:pt x="217200" y="196260"/>
                  </a:cubicBezTo>
                  <a:lnTo>
                    <a:pt x="217200" y="107450"/>
                  </a:lnTo>
                  <a:cubicBezTo>
                    <a:pt x="217200" y="77709"/>
                    <a:pt x="241363" y="53588"/>
                    <a:pt x="271155" y="53588"/>
                  </a:cubicBezTo>
                  <a:lnTo>
                    <a:pt x="371239" y="53588"/>
                  </a:lnTo>
                  <a:cubicBezTo>
                    <a:pt x="371376" y="33167"/>
                    <a:pt x="383046" y="14528"/>
                    <a:pt x="401443" y="5619"/>
                  </a:cubicBezTo>
                  <a:cubicBezTo>
                    <a:pt x="408994" y="1919"/>
                    <a:pt x="417094" y="0"/>
                    <a:pt x="425194" y="0"/>
                  </a:cubicBezTo>
                  <a:close/>
                </a:path>
              </a:pathLst>
            </a:custGeom>
            <a:solidFill>
              <a:schemeClr val="accent1"/>
            </a:solidFill>
            <a:ln w="3175">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92500" lnSpcReduction="10000"/>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354"/>
              <a:endParaRPr lang="zh-CN" altLang="en-US" sz="2000" b="1" i="1">
                <a:solidFill>
                  <a:schemeClr val="tx1"/>
                </a:solidFill>
              </a:endParaRPr>
            </a:p>
          </p:txBody>
        </p:sp>
      </p:grpSp>
      <p:grpSp>
        <p:nvGrpSpPr>
          <p:cNvPr id="142" name="ïṣļîďe">
            <a:extLst>
              <a:ext uri="{FF2B5EF4-FFF2-40B4-BE49-F238E27FC236}">
                <a16:creationId xmlns:a16="http://schemas.microsoft.com/office/drawing/2014/main" id="{84F6F04B-E81F-4046-8AB9-87C3241BF00F}"/>
              </a:ext>
            </a:extLst>
          </p:cNvPr>
          <p:cNvGrpSpPr/>
          <p:nvPr/>
        </p:nvGrpSpPr>
        <p:grpSpPr>
          <a:xfrm>
            <a:off x="7710187" y="4428454"/>
            <a:ext cx="3062964" cy="1679947"/>
            <a:chOff x="7710187" y="3695632"/>
            <a:chExt cx="3062964" cy="1679947"/>
          </a:xfrm>
        </p:grpSpPr>
        <p:sp>
          <p:nvSpPr>
            <p:cNvPr id="147" name="isļiḑe">
              <a:extLst>
                <a:ext uri="{FF2B5EF4-FFF2-40B4-BE49-F238E27FC236}">
                  <a16:creationId xmlns:a16="http://schemas.microsoft.com/office/drawing/2014/main" id="{26D062BC-2AA4-437C-A302-B9059DF50DAB}"/>
                </a:ext>
              </a:extLst>
            </p:cNvPr>
            <p:cNvSpPr/>
            <p:nvPr/>
          </p:nvSpPr>
          <p:spPr bwMode="auto">
            <a:xfrm>
              <a:off x="7710187" y="4517682"/>
              <a:ext cx="3062964" cy="8578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50000"/>
                </a:lnSpc>
              </a:pPr>
              <a:endParaRPr lang="en-US" altLang="zh-CN" sz="1100" dirty="0"/>
            </a:p>
          </p:txBody>
        </p:sp>
        <p:sp>
          <p:nvSpPr>
            <p:cNvPr id="148" name="îšlîde">
              <a:extLst>
                <a:ext uri="{FF2B5EF4-FFF2-40B4-BE49-F238E27FC236}">
                  <a16:creationId xmlns:a16="http://schemas.microsoft.com/office/drawing/2014/main" id="{2C1680C9-2F34-4672-8289-C893FE5E23BE}"/>
                </a:ext>
              </a:extLst>
            </p:cNvPr>
            <p:cNvSpPr txBox="1"/>
            <p:nvPr/>
          </p:nvSpPr>
          <p:spPr bwMode="auto">
            <a:xfrm>
              <a:off x="7710187" y="4145418"/>
              <a:ext cx="3062964" cy="372264"/>
            </a:xfrm>
            <a:prstGeom prst="rect">
              <a:avLst/>
            </a:prstGeom>
            <a:noFill/>
            <a:ln>
              <a:noFill/>
            </a:ln>
          </p:spPr>
          <p:txBody>
            <a:bodyPr wrap="square" lIns="91440" tIns="45720" rIns="91440" bIns="45720" anchor="ctr">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spcBef>
                  <a:spcPct val="0"/>
                </a:spcBef>
              </a:pPr>
              <a:r>
                <a:rPr lang="zh-CN" altLang="zh-CN" b="1" kern="100" dirty="0">
                  <a:latin typeface="等线" panose="02010600030101010101" pitchFamily="2" charset="-122"/>
                  <a:ea typeface="等线" panose="02010600030101010101" pitchFamily="2" charset="-122"/>
                  <a:cs typeface="Times New Roman" panose="02020603050405020304" pitchFamily="18" charset="0"/>
                </a:rPr>
                <a:t>安全保密是底线</a:t>
              </a:r>
              <a:endParaRPr lang="en-US" altLang="zh-CN" b="1" dirty="0"/>
            </a:p>
          </p:txBody>
        </p:sp>
        <p:sp>
          <p:nvSpPr>
            <p:cNvPr id="149" name="íslîḋé">
              <a:extLst>
                <a:ext uri="{FF2B5EF4-FFF2-40B4-BE49-F238E27FC236}">
                  <a16:creationId xmlns:a16="http://schemas.microsoft.com/office/drawing/2014/main" id="{4425383D-4B51-49ED-8814-369EF5CE687A}"/>
                </a:ext>
              </a:extLst>
            </p:cNvPr>
            <p:cNvSpPr/>
            <p:nvPr/>
          </p:nvSpPr>
          <p:spPr>
            <a:xfrm>
              <a:off x="9064372" y="3695632"/>
              <a:ext cx="354593" cy="380245"/>
            </a:xfrm>
            <a:custGeom>
              <a:avLst/>
              <a:gdLst>
                <a:gd name="connsiteX0" fmla="*/ 0 w 565793"/>
                <a:gd name="connsiteY0" fmla="*/ 525713 h 606722"/>
                <a:gd name="connsiteX1" fmla="*/ 565793 w 565793"/>
                <a:gd name="connsiteY1" fmla="*/ 525713 h 606722"/>
                <a:gd name="connsiteX2" fmla="*/ 565793 w 565793"/>
                <a:gd name="connsiteY2" fmla="*/ 606722 h 606722"/>
                <a:gd name="connsiteX3" fmla="*/ 0 w 565793"/>
                <a:gd name="connsiteY3" fmla="*/ 606722 h 606722"/>
                <a:gd name="connsiteX4" fmla="*/ 100838 w 565793"/>
                <a:gd name="connsiteY4" fmla="*/ 0 h 606722"/>
                <a:gd name="connsiteX5" fmla="*/ 204172 w 565793"/>
                <a:gd name="connsiteY5" fmla="*/ 0 h 606722"/>
                <a:gd name="connsiteX6" fmla="*/ 204172 w 565793"/>
                <a:gd name="connsiteY6" fmla="*/ 286705 h 606722"/>
                <a:gd name="connsiteX7" fmla="*/ 224999 w 565793"/>
                <a:gd name="connsiteY7" fmla="*/ 346606 h 606722"/>
                <a:gd name="connsiteX8" fmla="*/ 284009 w 565793"/>
                <a:gd name="connsiteY8" fmla="*/ 366069 h 606722"/>
                <a:gd name="connsiteX9" fmla="*/ 341862 w 565793"/>
                <a:gd name="connsiteY9" fmla="*/ 346783 h 606722"/>
                <a:gd name="connsiteX10" fmla="*/ 361621 w 565793"/>
                <a:gd name="connsiteY10" fmla="*/ 286705 h 606722"/>
                <a:gd name="connsiteX11" fmla="*/ 361621 w 565793"/>
                <a:gd name="connsiteY11" fmla="*/ 0 h 606722"/>
                <a:gd name="connsiteX12" fmla="*/ 464955 w 565793"/>
                <a:gd name="connsiteY12" fmla="*/ 0 h 606722"/>
                <a:gd name="connsiteX13" fmla="*/ 464955 w 565793"/>
                <a:gd name="connsiteY13" fmla="*/ 286705 h 606722"/>
                <a:gd name="connsiteX14" fmla="*/ 414935 w 565793"/>
                <a:gd name="connsiteY14" fmla="*/ 403218 h 606722"/>
                <a:gd name="connsiteX15" fmla="*/ 284009 w 565793"/>
                <a:gd name="connsiteY15" fmla="*/ 444633 h 606722"/>
                <a:gd name="connsiteX16" fmla="*/ 151660 w 565793"/>
                <a:gd name="connsiteY16" fmla="*/ 403218 h 606722"/>
                <a:gd name="connsiteX17" fmla="*/ 100838 w 565793"/>
                <a:gd name="connsiteY17" fmla="*/ 286705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65793" h="606722">
                  <a:moveTo>
                    <a:pt x="0" y="525713"/>
                  </a:moveTo>
                  <a:lnTo>
                    <a:pt x="565793" y="525713"/>
                  </a:lnTo>
                  <a:lnTo>
                    <a:pt x="565793" y="606722"/>
                  </a:lnTo>
                  <a:lnTo>
                    <a:pt x="0" y="606722"/>
                  </a:lnTo>
                  <a:close/>
                  <a:moveTo>
                    <a:pt x="100838" y="0"/>
                  </a:moveTo>
                  <a:lnTo>
                    <a:pt x="204172" y="0"/>
                  </a:lnTo>
                  <a:lnTo>
                    <a:pt x="204172" y="286705"/>
                  </a:lnTo>
                  <a:cubicBezTo>
                    <a:pt x="204172" y="313723"/>
                    <a:pt x="211115" y="333630"/>
                    <a:pt x="224999" y="346606"/>
                  </a:cubicBezTo>
                  <a:cubicBezTo>
                    <a:pt x="238973" y="359581"/>
                    <a:pt x="258554" y="366069"/>
                    <a:pt x="284009" y="366069"/>
                  </a:cubicBezTo>
                  <a:cubicBezTo>
                    <a:pt x="309198" y="366069"/>
                    <a:pt x="328244" y="359670"/>
                    <a:pt x="341862" y="346783"/>
                  </a:cubicBezTo>
                  <a:cubicBezTo>
                    <a:pt x="355480" y="333897"/>
                    <a:pt x="361621" y="313900"/>
                    <a:pt x="361621" y="286705"/>
                  </a:cubicBezTo>
                  <a:lnTo>
                    <a:pt x="361621" y="0"/>
                  </a:lnTo>
                  <a:lnTo>
                    <a:pt x="464955" y="0"/>
                  </a:lnTo>
                  <a:lnTo>
                    <a:pt x="464955" y="286705"/>
                  </a:lnTo>
                  <a:cubicBezTo>
                    <a:pt x="464955" y="336830"/>
                    <a:pt x="448311" y="375667"/>
                    <a:pt x="414935" y="403218"/>
                  </a:cubicBezTo>
                  <a:cubicBezTo>
                    <a:pt x="381647" y="430769"/>
                    <a:pt x="338035" y="444633"/>
                    <a:pt x="284009" y="444633"/>
                  </a:cubicBezTo>
                  <a:cubicBezTo>
                    <a:pt x="229361" y="444633"/>
                    <a:pt x="185036" y="430769"/>
                    <a:pt x="151660" y="403218"/>
                  </a:cubicBezTo>
                  <a:cubicBezTo>
                    <a:pt x="118194" y="375667"/>
                    <a:pt x="100838" y="336830"/>
                    <a:pt x="100838" y="286705"/>
                  </a:cubicBezTo>
                  <a:close/>
                </a:path>
              </a:pathLst>
            </a:custGeom>
            <a:solidFill>
              <a:schemeClr val="accent1"/>
            </a:solidFill>
            <a:ln w="3175">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lnSpcReduction="10000"/>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354"/>
              <a:endParaRPr lang="zh-CN" altLang="en-US" sz="2000" b="1" i="1">
                <a:solidFill>
                  <a:schemeClr val="tx1"/>
                </a:solidFill>
              </a:endParaRPr>
            </a:p>
          </p:txBody>
        </p:sp>
      </p:grpSp>
      <p:grpSp>
        <p:nvGrpSpPr>
          <p:cNvPr id="143" name="î$ḻíḑé">
            <a:extLst>
              <a:ext uri="{FF2B5EF4-FFF2-40B4-BE49-F238E27FC236}">
                <a16:creationId xmlns:a16="http://schemas.microsoft.com/office/drawing/2014/main" id="{9F0AE739-DA46-4C2C-B555-900013F6AA68}"/>
              </a:ext>
            </a:extLst>
          </p:cNvPr>
          <p:cNvGrpSpPr/>
          <p:nvPr/>
        </p:nvGrpSpPr>
        <p:grpSpPr>
          <a:xfrm>
            <a:off x="1134108" y="4417771"/>
            <a:ext cx="3062964" cy="1949777"/>
            <a:chOff x="1418849" y="3695632"/>
            <a:chExt cx="3062964" cy="1949777"/>
          </a:xfrm>
        </p:grpSpPr>
        <p:sp>
          <p:nvSpPr>
            <p:cNvPr id="144" name="îṥ1îḍê">
              <a:extLst>
                <a:ext uri="{FF2B5EF4-FFF2-40B4-BE49-F238E27FC236}">
                  <a16:creationId xmlns:a16="http://schemas.microsoft.com/office/drawing/2014/main" id="{26D062BC-2AA4-437C-A302-B9059DF50DAB}"/>
                </a:ext>
              </a:extLst>
            </p:cNvPr>
            <p:cNvSpPr/>
            <p:nvPr/>
          </p:nvSpPr>
          <p:spPr bwMode="auto">
            <a:xfrm>
              <a:off x="1418849" y="4517682"/>
              <a:ext cx="3062964" cy="11277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50000"/>
                </a:lnSpc>
              </a:pPr>
              <a:r>
                <a:rPr lang="zh-CN" altLang="zh-CN" sz="1100" kern="100" dirty="0">
                  <a:latin typeface="等线" panose="02010600030101010101" pitchFamily="2" charset="-122"/>
                  <a:ea typeface="等线" panose="02010600030101010101" pitchFamily="2" charset="-122"/>
                  <a:cs typeface="Times New Roman" panose="02020603050405020304" pitchFamily="18" charset="0"/>
                </a:rPr>
                <a:t>监督执纪工作规则和监察体制改革，都提出了“纪严于法、纪在法前、纪法分开、纪法衔接、法法贯通”等新要求，倒逼纪检监察内部业务流程进行改革创新</a:t>
              </a:r>
              <a:endParaRPr lang="en-US" altLang="zh-CN" sz="1100" dirty="0"/>
            </a:p>
          </p:txBody>
        </p:sp>
        <p:sp>
          <p:nvSpPr>
            <p:cNvPr id="145" name="iṡļíďê">
              <a:extLst>
                <a:ext uri="{FF2B5EF4-FFF2-40B4-BE49-F238E27FC236}">
                  <a16:creationId xmlns:a16="http://schemas.microsoft.com/office/drawing/2014/main" id="{2C1680C9-2F34-4672-8289-C893FE5E23BE}"/>
                </a:ext>
              </a:extLst>
            </p:cNvPr>
            <p:cNvSpPr txBox="1"/>
            <p:nvPr/>
          </p:nvSpPr>
          <p:spPr bwMode="auto">
            <a:xfrm>
              <a:off x="1418849" y="4145418"/>
              <a:ext cx="3062964" cy="372264"/>
            </a:xfrm>
            <a:prstGeom prst="rect">
              <a:avLst/>
            </a:prstGeom>
            <a:noFill/>
            <a:ln>
              <a:noFill/>
            </a:ln>
          </p:spPr>
          <p:txBody>
            <a:bodyPr wrap="square" lIns="91440" tIns="45720" rIns="91440" bIns="45720" anchor="ctr">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spcBef>
                  <a:spcPct val="0"/>
                </a:spcBef>
              </a:pPr>
              <a:r>
                <a:rPr lang="zh-CN" altLang="zh-CN" b="1" kern="100" dirty="0">
                  <a:latin typeface="等线" panose="02010600030101010101" pitchFamily="2" charset="-122"/>
                  <a:ea typeface="等线" panose="02010600030101010101" pitchFamily="2" charset="-122"/>
                  <a:cs typeface="Times New Roman" panose="02020603050405020304" pitchFamily="18" charset="0"/>
                </a:rPr>
                <a:t>纪法衔接带来新的挑战</a:t>
              </a:r>
              <a:endParaRPr lang="en-US" altLang="zh-CN" b="1" dirty="0"/>
            </a:p>
          </p:txBody>
        </p:sp>
        <p:sp>
          <p:nvSpPr>
            <p:cNvPr id="146" name="ïṥliḓè">
              <a:extLst>
                <a:ext uri="{FF2B5EF4-FFF2-40B4-BE49-F238E27FC236}">
                  <a16:creationId xmlns:a16="http://schemas.microsoft.com/office/drawing/2014/main" id="{1C6718D1-98D8-4B36-A064-FFCBA180F425}"/>
                </a:ext>
              </a:extLst>
            </p:cNvPr>
            <p:cNvSpPr/>
            <p:nvPr/>
          </p:nvSpPr>
          <p:spPr>
            <a:xfrm>
              <a:off x="2828074" y="3695632"/>
              <a:ext cx="244513" cy="380245"/>
            </a:xfrm>
            <a:custGeom>
              <a:avLst/>
              <a:gdLst>
                <a:gd name="T0" fmla="*/ 1553 w 4182"/>
                <a:gd name="T1" fmla="*/ 582 h 6512"/>
                <a:gd name="T2" fmla="*/ 631 w 4182"/>
                <a:gd name="T3" fmla="*/ 521 h 6512"/>
                <a:gd name="T4" fmla="*/ 631 w 4182"/>
                <a:gd name="T5" fmla="*/ 406 h 6512"/>
                <a:gd name="T6" fmla="*/ 0 w 4182"/>
                <a:gd name="T7" fmla="*/ 406 h 6512"/>
                <a:gd name="T8" fmla="*/ 0 w 4182"/>
                <a:gd name="T9" fmla="*/ 6512 h 6512"/>
                <a:gd name="T10" fmla="*/ 631 w 4182"/>
                <a:gd name="T11" fmla="*/ 6512 h 6512"/>
                <a:gd name="T12" fmla="*/ 631 w 4182"/>
                <a:gd name="T13" fmla="*/ 3563 h 6512"/>
                <a:gd name="T14" fmla="*/ 2563 w 4182"/>
                <a:gd name="T15" fmla="*/ 3247 h 6512"/>
                <a:gd name="T16" fmla="*/ 4181 w 4182"/>
                <a:gd name="T17" fmla="*/ 3265 h 6512"/>
                <a:gd name="T18" fmla="*/ 4182 w 4182"/>
                <a:gd name="T19" fmla="*/ 308 h 6512"/>
                <a:gd name="T20" fmla="*/ 1553 w 4182"/>
                <a:gd name="T21" fmla="*/ 582 h 6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182" h="6512">
                  <a:moveTo>
                    <a:pt x="1553" y="582"/>
                  </a:moveTo>
                  <a:cubicBezTo>
                    <a:pt x="1162" y="684"/>
                    <a:pt x="818" y="598"/>
                    <a:pt x="631" y="521"/>
                  </a:cubicBezTo>
                  <a:lnTo>
                    <a:pt x="631" y="406"/>
                  </a:lnTo>
                  <a:lnTo>
                    <a:pt x="0" y="406"/>
                  </a:lnTo>
                  <a:lnTo>
                    <a:pt x="0" y="6512"/>
                  </a:lnTo>
                  <a:lnTo>
                    <a:pt x="631" y="6512"/>
                  </a:lnTo>
                  <a:lnTo>
                    <a:pt x="631" y="3563"/>
                  </a:lnTo>
                  <a:cubicBezTo>
                    <a:pt x="1327" y="3646"/>
                    <a:pt x="1918" y="3500"/>
                    <a:pt x="2563" y="3247"/>
                  </a:cubicBezTo>
                  <a:cubicBezTo>
                    <a:pt x="3325" y="2949"/>
                    <a:pt x="4106" y="3208"/>
                    <a:pt x="4181" y="3265"/>
                  </a:cubicBezTo>
                  <a:lnTo>
                    <a:pt x="4182" y="308"/>
                  </a:lnTo>
                  <a:cubicBezTo>
                    <a:pt x="3238" y="0"/>
                    <a:pt x="2128" y="433"/>
                    <a:pt x="1553" y="582"/>
                  </a:cubicBezTo>
                  <a:close/>
                </a:path>
              </a:pathLst>
            </a:custGeom>
            <a:solidFill>
              <a:schemeClr val="accent1"/>
            </a:solidFill>
            <a:ln w="3175">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lnSpcReduction="10000"/>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354"/>
              <a:endParaRPr lang="zh-CN" altLang="en-US" sz="2000" b="1" i="1">
                <a:solidFill>
                  <a:schemeClr val="tx1"/>
                </a:solidFill>
              </a:endParaRPr>
            </a:p>
          </p:txBody>
        </p:sp>
      </p:grpSp>
      <p:cxnSp>
        <p:nvCxnSpPr>
          <p:cNvPr id="40" name="直接连接符 39">
            <a:extLst>
              <a:ext uri="{FF2B5EF4-FFF2-40B4-BE49-F238E27FC236}">
                <a16:creationId xmlns:a16="http://schemas.microsoft.com/office/drawing/2014/main" id="{46166248-0678-437C-A62A-EE1CEEC59A76}"/>
              </a:ext>
            </a:extLst>
          </p:cNvPr>
          <p:cNvCxnSpPr>
            <a:cxnSpLocks/>
          </p:cNvCxnSpPr>
          <p:nvPr/>
        </p:nvCxnSpPr>
        <p:spPr>
          <a:xfrm flipH="1" flipV="1">
            <a:off x="4736123" y="2022750"/>
            <a:ext cx="488265" cy="727698"/>
          </a:xfrm>
          <a:prstGeom prst="line">
            <a:avLst/>
          </a:prstGeom>
          <a:ln w="3175"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cxnSp>
        <p:nvCxnSpPr>
          <p:cNvPr id="44" name="直接连接符 43">
            <a:extLst>
              <a:ext uri="{FF2B5EF4-FFF2-40B4-BE49-F238E27FC236}">
                <a16:creationId xmlns:a16="http://schemas.microsoft.com/office/drawing/2014/main" id="{10DC90D5-CD2C-4FB2-9252-31441350683A}"/>
              </a:ext>
            </a:extLst>
          </p:cNvPr>
          <p:cNvCxnSpPr>
            <a:cxnSpLocks/>
          </p:cNvCxnSpPr>
          <p:nvPr/>
        </p:nvCxnSpPr>
        <p:spPr>
          <a:xfrm flipH="1" flipV="1">
            <a:off x="6962162" y="4502415"/>
            <a:ext cx="488265" cy="727698"/>
          </a:xfrm>
          <a:prstGeom prst="line">
            <a:avLst/>
          </a:prstGeom>
          <a:ln w="3175"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cxnSp>
        <p:nvCxnSpPr>
          <p:cNvPr id="47" name="直接连接符 46">
            <a:extLst>
              <a:ext uri="{FF2B5EF4-FFF2-40B4-BE49-F238E27FC236}">
                <a16:creationId xmlns:a16="http://schemas.microsoft.com/office/drawing/2014/main" id="{201BE327-9BF0-4EE0-9473-D4DB44526F4F}"/>
              </a:ext>
            </a:extLst>
          </p:cNvPr>
          <p:cNvCxnSpPr>
            <a:cxnSpLocks/>
          </p:cNvCxnSpPr>
          <p:nvPr/>
        </p:nvCxnSpPr>
        <p:spPr>
          <a:xfrm flipV="1">
            <a:off x="6973996" y="2015146"/>
            <a:ext cx="488289" cy="725976"/>
          </a:xfrm>
          <a:prstGeom prst="line">
            <a:avLst/>
          </a:prstGeom>
          <a:ln w="3175"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cxnSp>
        <p:nvCxnSpPr>
          <p:cNvPr id="50" name="直接连接符 49">
            <a:extLst>
              <a:ext uri="{FF2B5EF4-FFF2-40B4-BE49-F238E27FC236}">
                <a16:creationId xmlns:a16="http://schemas.microsoft.com/office/drawing/2014/main" id="{9EE86289-F941-4A74-BA46-BAB215B98216}"/>
              </a:ext>
            </a:extLst>
          </p:cNvPr>
          <p:cNvCxnSpPr>
            <a:cxnSpLocks/>
          </p:cNvCxnSpPr>
          <p:nvPr/>
        </p:nvCxnSpPr>
        <p:spPr>
          <a:xfrm flipV="1">
            <a:off x="4718694" y="4509260"/>
            <a:ext cx="488289" cy="725976"/>
          </a:xfrm>
          <a:prstGeom prst="line">
            <a:avLst/>
          </a:prstGeom>
          <a:ln w="3175"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19058573"/>
      </p:ext>
    </p:extLst>
  </p:cSld>
  <p:clrMapOvr>
    <a:masterClrMapping/>
  </p:clrMapOvr>
  <p:transition spd="med">
    <p:pull/>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DBB1F6D-7420-4E74-A9BD-4F00930EA2DB}"/>
              </a:ext>
            </a:extLst>
          </p:cNvPr>
          <p:cNvSpPr>
            <a:spLocks noGrp="1"/>
          </p:cNvSpPr>
          <p:nvPr>
            <p:ph type="title"/>
          </p:nvPr>
        </p:nvSpPr>
        <p:spPr/>
        <p:txBody>
          <a:bodyPr/>
          <a:lstStyle/>
          <a:p>
            <a:r>
              <a:rPr lang="zh-CN" altLang="en-US" dirty="0"/>
              <a:t>信息化现状</a:t>
            </a:r>
          </a:p>
        </p:txBody>
      </p:sp>
      <p:sp>
        <p:nvSpPr>
          <p:cNvPr id="3" name="文本占位符 2">
            <a:extLst>
              <a:ext uri="{FF2B5EF4-FFF2-40B4-BE49-F238E27FC236}">
                <a16:creationId xmlns:a16="http://schemas.microsoft.com/office/drawing/2014/main" id="{0B2F62E8-1FA1-412C-8C0A-01B2471DF90A}"/>
              </a:ext>
            </a:extLst>
          </p:cNvPr>
          <p:cNvSpPr>
            <a:spLocks noGrp="1"/>
          </p:cNvSpPr>
          <p:nvPr>
            <p:ph type="body" sz="quarter" idx="14"/>
          </p:nvPr>
        </p:nvSpPr>
        <p:spPr/>
        <p:txBody>
          <a:bodyPr/>
          <a:lstStyle/>
          <a:p>
            <a:r>
              <a:rPr lang="en-US" altLang="zh-CN" dirty="0"/>
              <a:t>Analysis</a:t>
            </a:r>
            <a:endParaRPr lang="zh-CN" altLang="en-US" dirty="0"/>
          </a:p>
        </p:txBody>
      </p:sp>
      <p:grpSp>
        <p:nvGrpSpPr>
          <p:cNvPr id="9" name="îṣľíḍe">
            <a:extLst>
              <a:ext uri="{FF2B5EF4-FFF2-40B4-BE49-F238E27FC236}">
                <a16:creationId xmlns:a16="http://schemas.microsoft.com/office/drawing/2014/main" id="{B1009899-BA5A-46C3-AC2E-0514940DB667}"/>
              </a:ext>
            </a:extLst>
          </p:cNvPr>
          <p:cNvGrpSpPr/>
          <p:nvPr/>
        </p:nvGrpSpPr>
        <p:grpSpPr>
          <a:xfrm>
            <a:off x="669925" y="1130299"/>
            <a:ext cx="5091841" cy="2054958"/>
            <a:chOff x="2144405" y="1231991"/>
            <a:chExt cx="3523336" cy="1570424"/>
          </a:xfrm>
        </p:grpSpPr>
        <p:sp>
          <p:nvSpPr>
            <p:cNvPr id="22" name="íṧľîdé">
              <a:extLst>
                <a:ext uri="{FF2B5EF4-FFF2-40B4-BE49-F238E27FC236}">
                  <a16:creationId xmlns:a16="http://schemas.microsoft.com/office/drawing/2014/main" id="{D682B9A2-71E8-4FCA-98C2-20CEFCD82363}"/>
                </a:ext>
              </a:extLst>
            </p:cNvPr>
            <p:cNvSpPr/>
            <p:nvPr/>
          </p:nvSpPr>
          <p:spPr bwMode="auto">
            <a:xfrm>
              <a:off x="2144405" y="1231991"/>
              <a:ext cx="3523329" cy="1570424"/>
            </a:xfrm>
            <a:prstGeom prst="flowChartProcess">
              <a:avLst/>
            </a:prstGeom>
            <a:noFill/>
            <a:ln w="3175">
              <a:solidFill>
                <a:schemeClr val="bg1">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dirty="0">
                <a:solidFill>
                  <a:schemeClr val="dk1"/>
                </a:solidFill>
              </a:endParaRPr>
            </a:p>
          </p:txBody>
        </p:sp>
        <p:sp>
          <p:nvSpPr>
            <p:cNvPr id="23" name="isḻîḍe">
              <a:extLst>
                <a:ext uri="{FF2B5EF4-FFF2-40B4-BE49-F238E27FC236}">
                  <a16:creationId xmlns:a16="http://schemas.microsoft.com/office/drawing/2014/main" id="{5A733144-5BD2-4E48-933E-C61B30C1444D}"/>
                </a:ext>
              </a:extLst>
            </p:cNvPr>
            <p:cNvSpPr/>
            <p:nvPr/>
          </p:nvSpPr>
          <p:spPr bwMode="auto">
            <a:xfrm>
              <a:off x="2144406" y="1738947"/>
              <a:ext cx="3523335" cy="969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marL="171450" indent="-171450">
                <a:lnSpc>
                  <a:spcPct val="150000"/>
                </a:lnSpc>
                <a:buFont typeface="Arial" panose="020B0604020202020204" pitchFamily="34" charset="0"/>
                <a:buChar char="•"/>
              </a:pPr>
              <a:r>
                <a:rPr lang="zh-CN" altLang="en-US" sz="1100" dirty="0"/>
                <a:t>纪律审查处于整体纪检监察中间环节、枢纽地位，目前尚未上线的纪律审查造成前后业务无法贯通，信息必须重复录入反而加重负担，使得本来可以上线的系统也会有抵触情绪。协同不足的弊端就是信息重复且可能还不一致，既费时费力降低工作效率，又可能信息失真、造成决策不准确。</a:t>
              </a:r>
              <a:endParaRPr lang="en-US" altLang="zh-CN" sz="1100" dirty="0"/>
            </a:p>
          </p:txBody>
        </p:sp>
        <p:sp>
          <p:nvSpPr>
            <p:cNvPr id="24" name="îṡlídé">
              <a:extLst>
                <a:ext uri="{FF2B5EF4-FFF2-40B4-BE49-F238E27FC236}">
                  <a16:creationId xmlns:a16="http://schemas.microsoft.com/office/drawing/2014/main" id="{F2151FAE-7321-4C09-9F2F-32081FCB3A33}"/>
                </a:ext>
              </a:extLst>
            </p:cNvPr>
            <p:cNvSpPr txBox="1"/>
            <p:nvPr/>
          </p:nvSpPr>
          <p:spPr bwMode="auto">
            <a:xfrm>
              <a:off x="2144406" y="1326067"/>
              <a:ext cx="3523335" cy="51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spcBef>
                  <a:spcPct val="0"/>
                </a:spcBef>
              </a:pPr>
              <a:r>
                <a:rPr lang="zh-CN" altLang="en-US" sz="1600" b="1" dirty="0">
                  <a:solidFill>
                    <a:schemeClr val="accent2"/>
                  </a:solidFill>
                </a:rPr>
                <a:t>条块分割、协同不足、信息孤岛、</a:t>
              </a:r>
              <a:endParaRPr lang="en-US" altLang="zh-CN" sz="1600" b="1" dirty="0">
                <a:solidFill>
                  <a:schemeClr val="accent2"/>
                </a:solidFill>
              </a:endParaRPr>
            </a:p>
            <a:p>
              <a:pPr>
                <a:spcBef>
                  <a:spcPct val="0"/>
                </a:spcBef>
              </a:pPr>
              <a:r>
                <a:rPr lang="zh-CN" altLang="en-US" sz="1600" b="1" dirty="0">
                  <a:solidFill>
                    <a:schemeClr val="accent2"/>
                  </a:solidFill>
                </a:rPr>
                <a:t>重复登记、信息不一致、决策易误判</a:t>
              </a:r>
              <a:endParaRPr lang="en-US" altLang="zh-CN" sz="1600" b="1" dirty="0">
                <a:solidFill>
                  <a:schemeClr val="accent2"/>
                </a:solidFill>
              </a:endParaRPr>
            </a:p>
          </p:txBody>
        </p:sp>
      </p:grpSp>
      <p:grpSp>
        <p:nvGrpSpPr>
          <p:cNvPr id="10" name="ïṡ1idê">
            <a:extLst>
              <a:ext uri="{FF2B5EF4-FFF2-40B4-BE49-F238E27FC236}">
                <a16:creationId xmlns:a16="http://schemas.microsoft.com/office/drawing/2014/main" id="{74B20E76-F4AF-40DA-BC04-3CDB43F230FF}"/>
              </a:ext>
            </a:extLst>
          </p:cNvPr>
          <p:cNvGrpSpPr/>
          <p:nvPr/>
        </p:nvGrpSpPr>
        <p:grpSpPr>
          <a:xfrm>
            <a:off x="6424504" y="1130299"/>
            <a:ext cx="5091841" cy="2054958"/>
            <a:chOff x="2144405" y="1231991"/>
            <a:chExt cx="3523336" cy="1570424"/>
          </a:xfrm>
        </p:grpSpPr>
        <p:sp>
          <p:nvSpPr>
            <p:cNvPr id="19" name="ïṧḷiḍé">
              <a:extLst>
                <a:ext uri="{FF2B5EF4-FFF2-40B4-BE49-F238E27FC236}">
                  <a16:creationId xmlns:a16="http://schemas.microsoft.com/office/drawing/2014/main" id="{BBEDFC21-2885-476F-8417-1987696C557B}"/>
                </a:ext>
              </a:extLst>
            </p:cNvPr>
            <p:cNvSpPr/>
            <p:nvPr/>
          </p:nvSpPr>
          <p:spPr bwMode="auto">
            <a:xfrm>
              <a:off x="2144405" y="1231991"/>
              <a:ext cx="3523329" cy="1570424"/>
            </a:xfrm>
            <a:prstGeom prst="flowChartProcess">
              <a:avLst/>
            </a:prstGeom>
            <a:noFill/>
            <a:ln w="3175">
              <a:solidFill>
                <a:schemeClr val="bg1">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dirty="0">
                <a:solidFill>
                  <a:schemeClr val="dk1"/>
                </a:solidFill>
              </a:endParaRPr>
            </a:p>
          </p:txBody>
        </p:sp>
        <p:sp>
          <p:nvSpPr>
            <p:cNvPr id="20" name="îśļïḓè">
              <a:extLst>
                <a:ext uri="{FF2B5EF4-FFF2-40B4-BE49-F238E27FC236}">
                  <a16:creationId xmlns:a16="http://schemas.microsoft.com/office/drawing/2014/main" id="{AB8EA936-40A0-459A-9C19-03BB670C3820}"/>
                </a:ext>
              </a:extLst>
            </p:cNvPr>
            <p:cNvSpPr/>
            <p:nvPr/>
          </p:nvSpPr>
          <p:spPr bwMode="auto">
            <a:xfrm>
              <a:off x="2144406" y="1738947"/>
              <a:ext cx="3523335" cy="969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marL="171450" indent="-171450">
                <a:lnSpc>
                  <a:spcPct val="150000"/>
                </a:lnSpc>
                <a:buFont typeface="Arial" panose="020B0604020202020204" pitchFamily="34" charset="0"/>
                <a:buChar char="•"/>
              </a:pPr>
              <a:r>
                <a:rPr lang="zh-CN" altLang="en-US" sz="1100" dirty="0"/>
                <a:t>现有一些应用由于历史迭代原因，一直延续了</a:t>
              </a:r>
              <a:r>
                <a:rPr lang="en-US" altLang="zh-CN" sz="1100" dirty="0"/>
                <a:t>10</a:t>
              </a:r>
              <a:r>
                <a:rPr lang="zh-CN" altLang="en-US" sz="1100" dirty="0"/>
                <a:t>多年前使用的技术框架进行现有应用完善，在目前的程序更新、运行效率、应用对接、部署手段等方面的弊端越来越突出，已经对现有业务发展产生了负面作用。</a:t>
              </a:r>
              <a:endParaRPr lang="en-US" altLang="zh-CN" sz="1100" dirty="0"/>
            </a:p>
          </p:txBody>
        </p:sp>
        <p:sp>
          <p:nvSpPr>
            <p:cNvPr id="21" name="ïṣlîde">
              <a:extLst>
                <a:ext uri="{FF2B5EF4-FFF2-40B4-BE49-F238E27FC236}">
                  <a16:creationId xmlns:a16="http://schemas.microsoft.com/office/drawing/2014/main" id="{2F451551-2311-49E9-BB53-E2290B65190A}"/>
                </a:ext>
              </a:extLst>
            </p:cNvPr>
            <p:cNvSpPr txBox="1"/>
            <p:nvPr/>
          </p:nvSpPr>
          <p:spPr bwMode="auto">
            <a:xfrm>
              <a:off x="2144406" y="1326067"/>
              <a:ext cx="3523335" cy="51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spcBef>
                  <a:spcPct val="0"/>
                </a:spcBef>
              </a:pPr>
              <a:r>
                <a:rPr lang="zh-CN" altLang="en-US" sz="1600" b="1" dirty="0">
                  <a:solidFill>
                    <a:schemeClr val="accent2"/>
                  </a:solidFill>
                </a:rPr>
                <a:t>部分应用空白、开发框架陈旧、开发模式各自为政，</a:t>
              </a:r>
              <a:endParaRPr lang="en-US" altLang="zh-CN" sz="1600" b="1" dirty="0">
                <a:solidFill>
                  <a:schemeClr val="accent2"/>
                </a:solidFill>
              </a:endParaRPr>
            </a:p>
            <a:p>
              <a:pPr>
                <a:spcBef>
                  <a:spcPct val="0"/>
                </a:spcBef>
              </a:pPr>
              <a:r>
                <a:rPr lang="zh-CN" altLang="en-US" sz="1600" b="1" dirty="0">
                  <a:solidFill>
                    <a:schemeClr val="accent2"/>
                  </a:solidFill>
                </a:rPr>
                <a:t>导致代码重复、构件没有复用、效率低下、方式落伍</a:t>
              </a:r>
              <a:endParaRPr lang="en-US" altLang="zh-CN" sz="1600" b="1" dirty="0">
                <a:solidFill>
                  <a:schemeClr val="accent2"/>
                </a:solidFill>
              </a:endParaRPr>
            </a:p>
          </p:txBody>
        </p:sp>
      </p:grpSp>
      <p:grpSp>
        <p:nvGrpSpPr>
          <p:cNvPr id="11" name="íSlîḋê">
            <a:extLst>
              <a:ext uri="{FF2B5EF4-FFF2-40B4-BE49-F238E27FC236}">
                <a16:creationId xmlns:a16="http://schemas.microsoft.com/office/drawing/2014/main" id="{F0583699-A493-44BC-8CF9-68CACACBF6C3}"/>
              </a:ext>
            </a:extLst>
          </p:cNvPr>
          <p:cNvGrpSpPr/>
          <p:nvPr/>
        </p:nvGrpSpPr>
        <p:grpSpPr>
          <a:xfrm>
            <a:off x="669925" y="4082316"/>
            <a:ext cx="5091841" cy="2054958"/>
            <a:chOff x="2144405" y="1231991"/>
            <a:chExt cx="3523336" cy="1570424"/>
          </a:xfrm>
        </p:grpSpPr>
        <p:sp>
          <p:nvSpPr>
            <p:cNvPr id="16" name="ïş1iḍè">
              <a:extLst>
                <a:ext uri="{FF2B5EF4-FFF2-40B4-BE49-F238E27FC236}">
                  <a16:creationId xmlns:a16="http://schemas.microsoft.com/office/drawing/2014/main" id="{8EDDC663-60CB-4493-8403-5F8FF8A15D10}"/>
                </a:ext>
              </a:extLst>
            </p:cNvPr>
            <p:cNvSpPr/>
            <p:nvPr/>
          </p:nvSpPr>
          <p:spPr bwMode="auto">
            <a:xfrm>
              <a:off x="2144405" y="1231991"/>
              <a:ext cx="3523329" cy="1570424"/>
            </a:xfrm>
            <a:prstGeom prst="flowChartProcess">
              <a:avLst/>
            </a:prstGeom>
            <a:noFill/>
            <a:ln w="3175">
              <a:solidFill>
                <a:schemeClr val="bg1">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dirty="0">
                <a:solidFill>
                  <a:schemeClr val="dk1"/>
                </a:solidFill>
              </a:endParaRPr>
            </a:p>
          </p:txBody>
        </p:sp>
        <p:sp>
          <p:nvSpPr>
            <p:cNvPr id="17" name="îśḻídè">
              <a:extLst>
                <a:ext uri="{FF2B5EF4-FFF2-40B4-BE49-F238E27FC236}">
                  <a16:creationId xmlns:a16="http://schemas.microsoft.com/office/drawing/2014/main" id="{74D7850D-8F32-41F0-9B13-4CD1688FB7E9}"/>
                </a:ext>
              </a:extLst>
            </p:cNvPr>
            <p:cNvSpPr/>
            <p:nvPr/>
          </p:nvSpPr>
          <p:spPr bwMode="auto">
            <a:xfrm>
              <a:off x="2144406" y="1738947"/>
              <a:ext cx="3523335" cy="969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fontScale="92500"/>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marL="171450" indent="-171450">
                <a:lnSpc>
                  <a:spcPct val="150000"/>
                </a:lnSpc>
                <a:buFont typeface="Arial" panose="020B0604020202020204" pitchFamily="34" charset="0"/>
                <a:buChar char="•"/>
              </a:pPr>
              <a:r>
                <a:rPr lang="zh-CN" altLang="en-US" sz="1100" dirty="0"/>
                <a:t>由于业务差异化，造成事实上同一业务存在着若干差异化版本，诸如信访就有中央版、省区市版、派驻版、上海版、湖北版、单机版（又区分全国单机版、上海乡镇版、天津乡镇版）等，来访也有中央版和省区市版，纪律审查有北京版、内蒙古版、天津版、黑龙江版、安徽版、上海版、江苏版、全国单机版等，案件审理有全国版和浙江版，等等。众多陈旧框架下版本带来变更研发、部署升级、运行维护方面的巨大工作量。</a:t>
              </a:r>
              <a:endParaRPr lang="en-US" altLang="zh-CN" sz="1100" dirty="0"/>
            </a:p>
          </p:txBody>
        </p:sp>
        <p:sp>
          <p:nvSpPr>
            <p:cNvPr id="18" name="ïš1ïḋé">
              <a:extLst>
                <a:ext uri="{FF2B5EF4-FFF2-40B4-BE49-F238E27FC236}">
                  <a16:creationId xmlns:a16="http://schemas.microsoft.com/office/drawing/2014/main" id="{645C3118-8F4E-4F50-92AC-046304B2208C}"/>
                </a:ext>
              </a:extLst>
            </p:cNvPr>
            <p:cNvSpPr txBox="1"/>
            <p:nvPr/>
          </p:nvSpPr>
          <p:spPr bwMode="auto">
            <a:xfrm>
              <a:off x="2144406" y="1326067"/>
              <a:ext cx="3523335" cy="5069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spcBef>
                  <a:spcPct val="0"/>
                </a:spcBef>
              </a:pPr>
              <a:r>
                <a:rPr lang="zh-CN" altLang="en-US" sz="1600" b="1" dirty="0">
                  <a:solidFill>
                    <a:schemeClr val="accent2"/>
                  </a:solidFill>
                </a:rPr>
                <a:t>业务差异化带来应用个性化、版本多、变更工作量大</a:t>
              </a:r>
              <a:endParaRPr lang="en-US" altLang="zh-CN" sz="1600" b="1" dirty="0">
                <a:solidFill>
                  <a:schemeClr val="accent2"/>
                </a:solidFill>
              </a:endParaRPr>
            </a:p>
          </p:txBody>
        </p:sp>
      </p:grpSp>
      <p:grpSp>
        <p:nvGrpSpPr>
          <p:cNvPr id="12" name="îS1íde">
            <a:extLst>
              <a:ext uri="{FF2B5EF4-FFF2-40B4-BE49-F238E27FC236}">
                <a16:creationId xmlns:a16="http://schemas.microsoft.com/office/drawing/2014/main" id="{4CDC1EE6-C0C9-4474-86D3-F47D53B57903}"/>
              </a:ext>
            </a:extLst>
          </p:cNvPr>
          <p:cNvGrpSpPr/>
          <p:nvPr/>
        </p:nvGrpSpPr>
        <p:grpSpPr>
          <a:xfrm>
            <a:off x="6424504" y="4082316"/>
            <a:ext cx="5091841" cy="2054958"/>
            <a:chOff x="2144405" y="1231991"/>
            <a:chExt cx="3523336" cy="1570424"/>
          </a:xfrm>
        </p:grpSpPr>
        <p:sp>
          <p:nvSpPr>
            <p:cNvPr id="13" name="íṡľîďê">
              <a:extLst>
                <a:ext uri="{FF2B5EF4-FFF2-40B4-BE49-F238E27FC236}">
                  <a16:creationId xmlns:a16="http://schemas.microsoft.com/office/drawing/2014/main" id="{8C0C00CC-BAF9-447C-99F1-F6E6245623F4}"/>
                </a:ext>
              </a:extLst>
            </p:cNvPr>
            <p:cNvSpPr/>
            <p:nvPr/>
          </p:nvSpPr>
          <p:spPr bwMode="auto">
            <a:xfrm>
              <a:off x="2144405" y="1231991"/>
              <a:ext cx="3523329" cy="1570424"/>
            </a:xfrm>
            <a:prstGeom prst="flowChartProcess">
              <a:avLst/>
            </a:prstGeom>
            <a:noFill/>
            <a:ln w="3175">
              <a:solidFill>
                <a:schemeClr val="bg1">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dirty="0">
                <a:solidFill>
                  <a:schemeClr val="dk1"/>
                </a:solidFill>
              </a:endParaRPr>
            </a:p>
          </p:txBody>
        </p:sp>
        <p:sp>
          <p:nvSpPr>
            <p:cNvPr id="14" name="i$ľíḑé">
              <a:extLst>
                <a:ext uri="{FF2B5EF4-FFF2-40B4-BE49-F238E27FC236}">
                  <a16:creationId xmlns:a16="http://schemas.microsoft.com/office/drawing/2014/main" id="{D1088F45-06D2-4CED-B72C-2135CC8C7F92}"/>
                </a:ext>
              </a:extLst>
            </p:cNvPr>
            <p:cNvSpPr/>
            <p:nvPr/>
          </p:nvSpPr>
          <p:spPr bwMode="auto">
            <a:xfrm>
              <a:off x="2144406" y="1738947"/>
              <a:ext cx="3523335" cy="969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marL="171450" indent="-171450">
                <a:lnSpc>
                  <a:spcPct val="150000"/>
                </a:lnSpc>
                <a:buFont typeface="Arial" panose="020B0604020202020204" pitchFamily="34" charset="0"/>
                <a:buChar char="•"/>
              </a:pPr>
              <a:r>
                <a:rPr lang="zh-CN" altLang="en-US" sz="1100" dirty="0"/>
                <a:t>创新型业务往往带来调整周期短、调整频繁，面对众多版本的现状，在传统框架下因代码结合紧密，改动需要多方面综合考虑，导致需求不能并行研发，开发、测试覆盖面较广，为了保证系统整体安全性，开发、测试周期较长，导致需求响应不及时极大了影响业务创新的效果。</a:t>
              </a:r>
              <a:endParaRPr lang="en-US" altLang="zh-CN" sz="1100" dirty="0"/>
            </a:p>
          </p:txBody>
        </p:sp>
        <p:sp>
          <p:nvSpPr>
            <p:cNvPr id="15" name="ï$liḑe">
              <a:extLst>
                <a:ext uri="{FF2B5EF4-FFF2-40B4-BE49-F238E27FC236}">
                  <a16:creationId xmlns:a16="http://schemas.microsoft.com/office/drawing/2014/main" id="{18BBFC4D-965B-418B-BBBA-5164ABAEC189}"/>
                </a:ext>
              </a:extLst>
            </p:cNvPr>
            <p:cNvSpPr txBox="1"/>
            <p:nvPr/>
          </p:nvSpPr>
          <p:spPr bwMode="auto">
            <a:xfrm>
              <a:off x="2144406" y="1326067"/>
              <a:ext cx="3523335" cy="5069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spcBef>
                  <a:spcPct val="0"/>
                </a:spcBef>
              </a:pPr>
              <a:r>
                <a:rPr lang="zh-CN" altLang="en-US" sz="1600" b="1" dirty="0">
                  <a:solidFill>
                    <a:schemeClr val="accent2"/>
                  </a:solidFill>
                </a:rPr>
                <a:t>业务频繁密集调整与需求紧迫的情况无法及时响应</a:t>
              </a:r>
              <a:endParaRPr lang="en-US" altLang="zh-CN" sz="1600" b="1" dirty="0">
                <a:solidFill>
                  <a:schemeClr val="accent2"/>
                </a:solidFill>
              </a:endParaRPr>
            </a:p>
          </p:txBody>
        </p:sp>
      </p:grpSp>
    </p:spTree>
    <p:extLst>
      <p:ext uri="{BB962C8B-B14F-4D97-AF65-F5344CB8AC3E}">
        <p14:creationId xmlns:p14="http://schemas.microsoft.com/office/powerpoint/2010/main" val="1206372397"/>
      </p:ext>
    </p:extLst>
  </p:cSld>
  <p:clrMapOvr>
    <a:masterClrMapping/>
  </p:clrMapOvr>
  <p:transition spd="med">
    <p:pull/>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7319DCB-63CE-476B-B9CF-71BDE2500CBA}"/>
              </a:ext>
            </a:extLst>
          </p:cNvPr>
          <p:cNvSpPr>
            <a:spLocks noGrp="1"/>
          </p:cNvSpPr>
          <p:nvPr>
            <p:ph type="title"/>
          </p:nvPr>
        </p:nvSpPr>
        <p:spPr/>
        <p:txBody>
          <a:bodyPr/>
          <a:lstStyle/>
          <a:p>
            <a:r>
              <a:rPr lang="zh-CN" altLang="en-US" dirty="0"/>
              <a:t>面临问题</a:t>
            </a:r>
          </a:p>
        </p:txBody>
      </p:sp>
      <p:sp>
        <p:nvSpPr>
          <p:cNvPr id="4" name="文本占位符 3">
            <a:extLst>
              <a:ext uri="{FF2B5EF4-FFF2-40B4-BE49-F238E27FC236}">
                <a16:creationId xmlns:a16="http://schemas.microsoft.com/office/drawing/2014/main" id="{CE4DC6B3-C5F9-483B-842E-1BE3321259FB}"/>
              </a:ext>
            </a:extLst>
          </p:cNvPr>
          <p:cNvSpPr>
            <a:spLocks noGrp="1"/>
          </p:cNvSpPr>
          <p:nvPr>
            <p:ph type="body" sz="quarter" idx="14"/>
          </p:nvPr>
        </p:nvSpPr>
        <p:spPr/>
        <p:txBody>
          <a:bodyPr/>
          <a:lstStyle/>
          <a:p>
            <a:r>
              <a:rPr lang="en-US" altLang="zh-CN" dirty="0"/>
              <a:t>Roadmap</a:t>
            </a:r>
          </a:p>
        </p:txBody>
      </p:sp>
      <p:sp>
        <p:nvSpPr>
          <p:cNvPr id="5" name="页脚占位符 4">
            <a:extLst>
              <a:ext uri="{FF2B5EF4-FFF2-40B4-BE49-F238E27FC236}">
                <a16:creationId xmlns:a16="http://schemas.microsoft.com/office/drawing/2014/main" id="{87B86015-FEB9-473F-9F85-ABC1BB62824B}"/>
              </a:ext>
            </a:extLst>
          </p:cNvPr>
          <p:cNvSpPr>
            <a:spLocks noGrp="1"/>
          </p:cNvSpPr>
          <p:nvPr>
            <p:ph type="ftr" sz="quarter" idx="16"/>
          </p:nvPr>
        </p:nvSpPr>
        <p:spPr/>
        <p:txBody>
          <a:bodyPr/>
          <a:lstStyle/>
          <a:p>
            <a:pPr algn="l"/>
            <a:r>
              <a:rPr lang="en-US" altLang="zh-CN" dirty="0"/>
              <a:t>Sinosoft</a:t>
            </a:r>
            <a:endParaRPr lang="zh-CN" altLang="en-US" dirty="0"/>
          </a:p>
        </p:txBody>
      </p:sp>
      <p:sp>
        <p:nvSpPr>
          <p:cNvPr id="6" name="灯片编号占位符 5">
            <a:extLst>
              <a:ext uri="{FF2B5EF4-FFF2-40B4-BE49-F238E27FC236}">
                <a16:creationId xmlns:a16="http://schemas.microsoft.com/office/drawing/2014/main" id="{8DBBE571-1E50-4B18-AC61-5531222DF3F5}"/>
              </a:ext>
            </a:extLst>
          </p:cNvPr>
          <p:cNvSpPr>
            <a:spLocks noGrp="1"/>
          </p:cNvSpPr>
          <p:nvPr>
            <p:ph type="sldNum" sz="quarter" idx="17"/>
          </p:nvPr>
        </p:nvSpPr>
        <p:spPr/>
        <p:txBody>
          <a:bodyPr/>
          <a:lstStyle/>
          <a:p>
            <a:fld id="{BBDC343A-A076-4A81-9DCA-503C379E2897}" type="slidenum">
              <a:rPr lang="zh-CN" altLang="en-US" smtClean="0"/>
              <a:t>6</a:t>
            </a:fld>
            <a:endParaRPr lang="zh-CN" altLang="en-US" dirty="0"/>
          </a:p>
        </p:txBody>
      </p:sp>
      <p:grpSp>
        <p:nvGrpSpPr>
          <p:cNvPr id="48" name="îṥľiḋe">
            <a:extLst>
              <a:ext uri="{FF2B5EF4-FFF2-40B4-BE49-F238E27FC236}">
                <a16:creationId xmlns:a16="http://schemas.microsoft.com/office/drawing/2014/main" id="{99DF5815-36F1-45D4-B5E1-E0B15BCC4797}"/>
              </a:ext>
            </a:extLst>
          </p:cNvPr>
          <p:cNvGrpSpPr/>
          <p:nvPr/>
        </p:nvGrpSpPr>
        <p:grpSpPr>
          <a:xfrm>
            <a:off x="8424857" y="4500804"/>
            <a:ext cx="3095624" cy="1496873"/>
            <a:chOff x="4889500" y="4090988"/>
            <a:chExt cx="2400300" cy="1392238"/>
          </a:xfrm>
        </p:grpSpPr>
        <p:sp>
          <p:nvSpPr>
            <p:cNvPr id="64" name="îs1iḋé">
              <a:extLst>
                <a:ext uri="{FF2B5EF4-FFF2-40B4-BE49-F238E27FC236}">
                  <a16:creationId xmlns:a16="http://schemas.microsoft.com/office/drawing/2014/main" id="{B0721401-10BB-44ED-966A-79C1EDAF8A58}"/>
                </a:ext>
              </a:extLst>
            </p:cNvPr>
            <p:cNvSpPr/>
            <p:nvPr/>
          </p:nvSpPr>
          <p:spPr bwMode="auto">
            <a:xfrm>
              <a:off x="5365750" y="4329113"/>
              <a:ext cx="723900" cy="552450"/>
            </a:xfrm>
            <a:custGeom>
              <a:avLst/>
              <a:gdLst>
                <a:gd name="T0" fmla="*/ 456 w 456"/>
                <a:gd name="T1" fmla="*/ 0 h 348"/>
                <a:gd name="T2" fmla="*/ 456 w 456"/>
                <a:gd name="T3" fmla="*/ 123 h 348"/>
                <a:gd name="T4" fmla="*/ 0 w 456"/>
                <a:gd name="T5" fmla="*/ 348 h 348"/>
                <a:gd name="T6" fmla="*/ 0 w 456"/>
                <a:gd name="T7" fmla="*/ 224 h 348"/>
                <a:gd name="T8" fmla="*/ 456 w 456"/>
                <a:gd name="T9" fmla="*/ 0 h 348"/>
              </a:gdLst>
              <a:ahLst/>
              <a:cxnLst>
                <a:cxn ang="0">
                  <a:pos x="T0" y="T1"/>
                </a:cxn>
                <a:cxn ang="0">
                  <a:pos x="T2" y="T3"/>
                </a:cxn>
                <a:cxn ang="0">
                  <a:pos x="T4" y="T5"/>
                </a:cxn>
                <a:cxn ang="0">
                  <a:pos x="T6" y="T7"/>
                </a:cxn>
                <a:cxn ang="0">
                  <a:pos x="T8" y="T9"/>
                </a:cxn>
              </a:cxnLst>
              <a:rect l="0" t="0" r="r" b="b"/>
              <a:pathLst>
                <a:path w="456" h="348">
                  <a:moveTo>
                    <a:pt x="456" y="0"/>
                  </a:moveTo>
                  <a:lnTo>
                    <a:pt x="456" y="123"/>
                  </a:lnTo>
                  <a:lnTo>
                    <a:pt x="0" y="348"/>
                  </a:lnTo>
                  <a:lnTo>
                    <a:pt x="0" y="224"/>
                  </a:lnTo>
                  <a:lnTo>
                    <a:pt x="456" y="0"/>
                  </a:lnTo>
                  <a:close/>
                </a:path>
              </a:pathLst>
            </a:custGeom>
            <a:solidFill>
              <a:schemeClr val="accent4">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a:bodyPr>
            <a:lstStyle/>
            <a:p>
              <a:pPr algn="ctr"/>
              <a:endParaRPr dirty="0"/>
            </a:p>
          </p:txBody>
        </p:sp>
        <p:sp>
          <p:nvSpPr>
            <p:cNvPr id="65" name="íSḷîḑé">
              <a:extLst>
                <a:ext uri="{FF2B5EF4-FFF2-40B4-BE49-F238E27FC236}">
                  <a16:creationId xmlns:a16="http://schemas.microsoft.com/office/drawing/2014/main" id="{35361AD5-9A41-4A62-B4F8-0AAE51E95B8C}"/>
                </a:ext>
              </a:extLst>
            </p:cNvPr>
            <p:cNvSpPr/>
            <p:nvPr/>
          </p:nvSpPr>
          <p:spPr bwMode="auto">
            <a:xfrm>
              <a:off x="4889500" y="4329113"/>
              <a:ext cx="1922463" cy="1154113"/>
            </a:xfrm>
            <a:custGeom>
              <a:avLst/>
              <a:gdLst>
                <a:gd name="T0" fmla="*/ 1211 w 1211"/>
                <a:gd name="T1" fmla="*/ 224 h 727"/>
                <a:gd name="T2" fmla="*/ 1211 w 1211"/>
                <a:gd name="T3" fmla="*/ 348 h 727"/>
                <a:gd name="T4" fmla="*/ 756 w 1211"/>
                <a:gd name="T5" fmla="*/ 123 h 727"/>
                <a:gd name="T6" fmla="*/ 756 w 1211"/>
                <a:gd name="T7" fmla="*/ 0 h 727"/>
                <a:gd name="T8" fmla="*/ 1211 w 1211"/>
                <a:gd name="T9" fmla="*/ 224 h 727"/>
                <a:gd name="T10" fmla="*/ 0 w 1211"/>
                <a:gd name="T11" fmla="*/ 348 h 727"/>
                <a:gd name="T12" fmla="*/ 756 w 1211"/>
                <a:gd name="T13" fmla="*/ 727 h 727"/>
                <a:gd name="T14" fmla="*/ 756 w 1211"/>
                <a:gd name="T15" fmla="*/ 603 h 727"/>
                <a:gd name="T16" fmla="*/ 0 w 1211"/>
                <a:gd name="T17" fmla="*/ 224 h 727"/>
                <a:gd name="T18" fmla="*/ 0 w 1211"/>
                <a:gd name="T19" fmla="*/ 348 h 7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11" h="727">
                  <a:moveTo>
                    <a:pt x="1211" y="224"/>
                  </a:moveTo>
                  <a:lnTo>
                    <a:pt x="1211" y="348"/>
                  </a:lnTo>
                  <a:lnTo>
                    <a:pt x="756" y="123"/>
                  </a:lnTo>
                  <a:lnTo>
                    <a:pt x="756" y="0"/>
                  </a:lnTo>
                  <a:lnTo>
                    <a:pt x="1211" y="224"/>
                  </a:lnTo>
                  <a:close/>
                  <a:moveTo>
                    <a:pt x="0" y="348"/>
                  </a:moveTo>
                  <a:lnTo>
                    <a:pt x="756" y="727"/>
                  </a:lnTo>
                  <a:lnTo>
                    <a:pt x="756" y="603"/>
                  </a:lnTo>
                  <a:lnTo>
                    <a:pt x="0" y="224"/>
                  </a:lnTo>
                  <a:lnTo>
                    <a:pt x="0" y="348"/>
                  </a:lnTo>
                  <a:close/>
                </a:path>
              </a:pathLst>
            </a:custGeom>
            <a:solidFill>
              <a:schemeClr val="accent4">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a:bodyPr>
            <a:lstStyle/>
            <a:p>
              <a:pPr algn="ctr"/>
              <a:endParaRPr dirty="0"/>
            </a:p>
          </p:txBody>
        </p:sp>
        <p:sp>
          <p:nvSpPr>
            <p:cNvPr id="66" name="íṩḻíḓê">
              <a:extLst>
                <a:ext uri="{FF2B5EF4-FFF2-40B4-BE49-F238E27FC236}">
                  <a16:creationId xmlns:a16="http://schemas.microsoft.com/office/drawing/2014/main" id="{B1214970-EEF8-4BCA-9192-3C020D28BB72}"/>
                </a:ext>
              </a:extLst>
            </p:cNvPr>
            <p:cNvSpPr/>
            <p:nvPr/>
          </p:nvSpPr>
          <p:spPr bwMode="auto">
            <a:xfrm>
              <a:off x="6089650" y="4684713"/>
              <a:ext cx="1200150" cy="798513"/>
            </a:xfrm>
            <a:custGeom>
              <a:avLst/>
              <a:gdLst>
                <a:gd name="T0" fmla="*/ 756 w 756"/>
                <a:gd name="T1" fmla="*/ 0 h 503"/>
                <a:gd name="T2" fmla="*/ 756 w 756"/>
                <a:gd name="T3" fmla="*/ 124 h 503"/>
                <a:gd name="T4" fmla="*/ 0 w 756"/>
                <a:gd name="T5" fmla="*/ 503 h 503"/>
                <a:gd name="T6" fmla="*/ 0 w 756"/>
                <a:gd name="T7" fmla="*/ 379 h 503"/>
                <a:gd name="T8" fmla="*/ 756 w 756"/>
                <a:gd name="T9" fmla="*/ 0 h 503"/>
              </a:gdLst>
              <a:ahLst/>
              <a:cxnLst>
                <a:cxn ang="0">
                  <a:pos x="T0" y="T1"/>
                </a:cxn>
                <a:cxn ang="0">
                  <a:pos x="T2" y="T3"/>
                </a:cxn>
                <a:cxn ang="0">
                  <a:pos x="T4" y="T5"/>
                </a:cxn>
                <a:cxn ang="0">
                  <a:pos x="T6" y="T7"/>
                </a:cxn>
                <a:cxn ang="0">
                  <a:pos x="T8" y="T9"/>
                </a:cxn>
              </a:cxnLst>
              <a:rect l="0" t="0" r="r" b="b"/>
              <a:pathLst>
                <a:path w="756" h="503">
                  <a:moveTo>
                    <a:pt x="756" y="0"/>
                  </a:moveTo>
                  <a:lnTo>
                    <a:pt x="756" y="124"/>
                  </a:lnTo>
                  <a:lnTo>
                    <a:pt x="0" y="503"/>
                  </a:lnTo>
                  <a:lnTo>
                    <a:pt x="0" y="379"/>
                  </a:lnTo>
                  <a:lnTo>
                    <a:pt x="756" y="0"/>
                  </a:lnTo>
                  <a:close/>
                </a:path>
              </a:pathLst>
            </a:custGeom>
            <a:solidFill>
              <a:schemeClr val="accent4">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a:bodyPr>
            <a:lstStyle/>
            <a:p>
              <a:pPr algn="ctr"/>
              <a:endParaRPr dirty="0"/>
            </a:p>
          </p:txBody>
        </p:sp>
        <p:sp>
          <p:nvSpPr>
            <p:cNvPr id="67" name="iŝ1îḍè">
              <a:extLst>
                <a:ext uri="{FF2B5EF4-FFF2-40B4-BE49-F238E27FC236}">
                  <a16:creationId xmlns:a16="http://schemas.microsoft.com/office/drawing/2014/main" id="{3CBFDB1E-3803-4B10-8518-CCCE225A3252}"/>
                </a:ext>
              </a:extLst>
            </p:cNvPr>
            <p:cNvSpPr/>
            <p:nvPr/>
          </p:nvSpPr>
          <p:spPr bwMode="auto">
            <a:xfrm>
              <a:off x="4889500" y="4090988"/>
              <a:ext cx="2400300" cy="1195388"/>
            </a:xfrm>
            <a:custGeom>
              <a:avLst/>
              <a:gdLst>
                <a:gd name="T0" fmla="*/ 756 w 1512"/>
                <a:gd name="T1" fmla="*/ 0 h 753"/>
                <a:gd name="T2" fmla="*/ 1512 w 1512"/>
                <a:gd name="T3" fmla="*/ 374 h 753"/>
                <a:gd name="T4" fmla="*/ 756 w 1512"/>
                <a:gd name="T5" fmla="*/ 753 h 753"/>
                <a:gd name="T6" fmla="*/ 0 w 1512"/>
                <a:gd name="T7" fmla="*/ 374 h 753"/>
                <a:gd name="T8" fmla="*/ 756 w 1512"/>
                <a:gd name="T9" fmla="*/ 0 h 753"/>
                <a:gd name="T10" fmla="*/ 300 w 1512"/>
                <a:gd name="T11" fmla="*/ 374 h 753"/>
                <a:gd name="T12" fmla="*/ 756 w 1512"/>
                <a:gd name="T13" fmla="*/ 603 h 753"/>
                <a:gd name="T14" fmla="*/ 1211 w 1512"/>
                <a:gd name="T15" fmla="*/ 374 h 753"/>
                <a:gd name="T16" fmla="*/ 756 w 1512"/>
                <a:gd name="T17" fmla="*/ 150 h 753"/>
                <a:gd name="T18" fmla="*/ 300 w 1512"/>
                <a:gd name="T19" fmla="*/ 374 h 7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12" h="753">
                  <a:moveTo>
                    <a:pt x="756" y="0"/>
                  </a:moveTo>
                  <a:lnTo>
                    <a:pt x="1512" y="374"/>
                  </a:lnTo>
                  <a:lnTo>
                    <a:pt x="756" y="753"/>
                  </a:lnTo>
                  <a:lnTo>
                    <a:pt x="0" y="374"/>
                  </a:lnTo>
                  <a:lnTo>
                    <a:pt x="756" y="0"/>
                  </a:lnTo>
                  <a:close/>
                  <a:moveTo>
                    <a:pt x="300" y="374"/>
                  </a:moveTo>
                  <a:lnTo>
                    <a:pt x="756" y="603"/>
                  </a:lnTo>
                  <a:lnTo>
                    <a:pt x="1211" y="374"/>
                  </a:lnTo>
                  <a:lnTo>
                    <a:pt x="756" y="150"/>
                  </a:lnTo>
                  <a:lnTo>
                    <a:pt x="300" y="374"/>
                  </a:ln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a:bodyPr>
            <a:lstStyle/>
            <a:p>
              <a:pPr algn="ctr"/>
              <a:endParaRPr dirty="0"/>
            </a:p>
          </p:txBody>
        </p:sp>
      </p:grpSp>
      <p:grpSp>
        <p:nvGrpSpPr>
          <p:cNvPr id="49" name="iṣḻîḍè">
            <a:extLst>
              <a:ext uri="{FF2B5EF4-FFF2-40B4-BE49-F238E27FC236}">
                <a16:creationId xmlns:a16="http://schemas.microsoft.com/office/drawing/2014/main" id="{FE88236E-50BD-4602-8B6D-BFEB8B37F712}"/>
              </a:ext>
            </a:extLst>
          </p:cNvPr>
          <p:cNvGrpSpPr/>
          <p:nvPr/>
        </p:nvGrpSpPr>
        <p:grpSpPr>
          <a:xfrm>
            <a:off x="8424857" y="3668858"/>
            <a:ext cx="3095624" cy="1496873"/>
            <a:chOff x="4889500" y="2678113"/>
            <a:chExt cx="2400300" cy="1392238"/>
          </a:xfrm>
        </p:grpSpPr>
        <p:sp>
          <p:nvSpPr>
            <p:cNvPr id="60" name="íšļïḋè">
              <a:extLst>
                <a:ext uri="{FF2B5EF4-FFF2-40B4-BE49-F238E27FC236}">
                  <a16:creationId xmlns:a16="http://schemas.microsoft.com/office/drawing/2014/main" id="{7014C7EB-F26C-4513-B1BE-ACBBAC667313}"/>
                </a:ext>
              </a:extLst>
            </p:cNvPr>
            <p:cNvSpPr/>
            <p:nvPr/>
          </p:nvSpPr>
          <p:spPr bwMode="auto">
            <a:xfrm>
              <a:off x="5365750" y="2916238"/>
              <a:ext cx="723900" cy="558800"/>
            </a:xfrm>
            <a:custGeom>
              <a:avLst/>
              <a:gdLst>
                <a:gd name="T0" fmla="*/ 456 w 456"/>
                <a:gd name="T1" fmla="*/ 0 h 352"/>
                <a:gd name="T2" fmla="*/ 456 w 456"/>
                <a:gd name="T3" fmla="*/ 123 h 352"/>
                <a:gd name="T4" fmla="*/ 0 w 456"/>
                <a:gd name="T5" fmla="*/ 352 h 352"/>
                <a:gd name="T6" fmla="*/ 0 w 456"/>
                <a:gd name="T7" fmla="*/ 229 h 352"/>
                <a:gd name="T8" fmla="*/ 456 w 456"/>
                <a:gd name="T9" fmla="*/ 0 h 352"/>
              </a:gdLst>
              <a:ahLst/>
              <a:cxnLst>
                <a:cxn ang="0">
                  <a:pos x="T0" y="T1"/>
                </a:cxn>
                <a:cxn ang="0">
                  <a:pos x="T2" y="T3"/>
                </a:cxn>
                <a:cxn ang="0">
                  <a:pos x="T4" y="T5"/>
                </a:cxn>
                <a:cxn ang="0">
                  <a:pos x="T6" y="T7"/>
                </a:cxn>
                <a:cxn ang="0">
                  <a:pos x="T8" y="T9"/>
                </a:cxn>
              </a:cxnLst>
              <a:rect l="0" t="0" r="r" b="b"/>
              <a:pathLst>
                <a:path w="456" h="352">
                  <a:moveTo>
                    <a:pt x="456" y="0"/>
                  </a:moveTo>
                  <a:lnTo>
                    <a:pt x="456" y="123"/>
                  </a:lnTo>
                  <a:lnTo>
                    <a:pt x="0" y="352"/>
                  </a:lnTo>
                  <a:lnTo>
                    <a:pt x="0" y="229"/>
                  </a:lnTo>
                  <a:lnTo>
                    <a:pt x="456" y="0"/>
                  </a:lnTo>
                  <a:close/>
                </a:path>
              </a:pathLst>
            </a:custGeom>
            <a:solidFill>
              <a:schemeClr val="accent3">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a:bodyPr>
            <a:lstStyle/>
            <a:p>
              <a:pPr algn="ctr"/>
              <a:endParaRPr dirty="0"/>
            </a:p>
          </p:txBody>
        </p:sp>
        <p:sp>
          <p:nvSpPr>
            <p:cNvPr id="61" name="iṩľíde">
              <a:extLst>
                <a:ext uri="{FF2B5EF4-FFF2-40B4-BE49-F238E27FC236}">
                  <a16:creationId xmlns:a16="http://schemas.microsoft.com/office/drawing/2014/main" id="{50408787-9F60-48AD-8BDD-A41FBA2BF9F4}"/>
                </a:ext>
              </a:extLst>
            </p:cNvPr>
            <p:cNvSpPr/>
            <p:nvPr/>
          </p:nvSpPr>
          <p:spPr bwMode="auto">
            <a:xfrm>
              <a:off x="4889500" y="2916238"/>
              <a:ext cx="1922463" cy="1154113"/>
            </a:xfrm>
            <a:custGeom>
              <a:avLst/>
              <a:gdLst>
                <a:gd name="T0" fmla="*/ 1211 w 1211"/>
                <a:gd name="T1" fmla="*/ 229 h 727"/>
                <a:gd name="T2" fmla="*/ 1211 w 1211"/>
                <a:gd name="T3" fmla="*/ 352 h 727"/>
                <a:gd name="T4" fmla="*/ 756 w 1211"/>
                <a:gd name="T5" fmla="*/ 123 h 727"/>
                <a:gd name="T6" fmla="*/ 756 w 1211"/>
                <a:gd name="T7" fmla="*/ 0 h 727"/>
                <a:gd name="T8" fmla="*/ 1211 w 1211"/>
                <a:gd name="T9" fmla="*/ 229 h 727"/>
                <a:gd name="T10" fmla="*/ 0 w 1211"/>
                <a:gd name="T11" fmla="*/ 352 h 727"/>
                <a:gd name="T12" fmla="*/ 756 w 1211"/>
                <a:gd name="T13" fmla="*/ 727 h 727"/>
                <a:gd name="T14" fmla="*/ 756 w 1211"/>
                <a:gd name="T15" fmla="*/ 603 h 727"/>
                <a:gd name="T16" fmla="*/ 0 w 1211"/>
                <a:gd name="T17" fmla="*/ 229 h 727"/>
                <a:gd name="T18" fmla="*/ 0 w 1211"/>
                <a:gd name="T19" fmla="*/ 352 h 7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11" h="727">
                  <a:moveTo>
                    <a:pt x="1211" y="229"/>
                  </a:moveTo>
                  <a:lnTo>
                    <a:pt x="1211" y="352"/>
                  </a:lnTo>
                  <a:lnTo>
                    <a:pt x="756" y="123"/>
                  </a:lnTo>
                  <a:lnTo>
                    <a:pt x="756" y="0"/>
                  </a:lnTo>
                  <a:lnTo>
                    <a:pt x="1211" y="229"/>
                  </a:lnTo>
                  <a:close/>
                  <a:moveTo>
                    <a:pt x="0" y="352"/>
                  </a:moveTo>
                  <a:lnTo>
                    <a:pt x="756" y="727"/>
                  </a:lnTo>
                  <a:lnTo>
                    <a:pt x="756" y="603"/>
                  </a:lnTo>
                  <a:lnTo>
                    <a:pt x="0" y="229"/>
                  </a:lnTo>
                  <a:lnTo>
                    <a:pt x="0" y="352"/>
                  </a:lnTo>
                  <a:close/>
                </a:path>
              </a:pathLst>
            </a:custGeom>
            <a:solidFill>
              <a:schemeClr val="accent3">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a:bodyPr>
            <a:lstStyle/>
            <a:p>
              <a:pPr algn="ctr"/>
              <a:endParaRPr dirty="0"/>
            </a:p>
          </p:txBody>
        </p:sp>
        <p:sp>
          <p:nvSpPr>
            <p:cNvPr id="62" name="iS1îďe">
              <a:extLst>
                <a:ext uri="{FF2B5EF4-FFF2-40B4-BE49-F238E27FC236}">
                  <a16:creationId xmlns:a16="http://schemas.microsoft.com/office/drawing/2014/main" id="{8EA74B6D-0027-46E9-B507-E37178DD687C}"/>
                </a:ext>
              </a:extLst>
            </p:cNvPr>
            <p:cNvSpPr/>
            <p:nvPr/>
          </p:nvSpPr>
          <p:spPr bwMode="auto">
            <a:xfrm>
              <a:off x="6089650" y="3279776"/>
              <a:ext cx="1200150" cy="790575"/>
            </a:xfrm>
            <a:custGeom>
              <a:avLst/>
              <a:gdLst>
                <a:gd name="T0" fmla="*/ 756 w 756"/>
                <a:gd name="T1" fmla="*/ 0 h 498"/>
                <a:gd name="T2" fmla="*/ 756 w 756"/>
                <a:gd name="T3" fmla="*/ 123 h 498"/>
                <a:gd name="T4" fmla="*/ 0 w 756"/>
                <a:gd name="T5" fmla="*/ 498 h 498"/>
                <a:gd name="T6" fmla="*/ 0 w 756"/>
                <a:gd name="T7" fmla="*/ 374 h 498"/>
                <a:gd name="T8" fmla="*/ 756 w 756"/>
                <a:gd name="T9" fmla="*/ 0 h 498"/>
              </a:gdLst>
              <a:ahLst/>
              <a:cxnLst>
                <a:cxn ang="0">
                  <a:pos x="T0" y="T1"/>
                </a:cxn>
                <a:cxn ang="0">
                  <a:pos x="T2" y="T3"/>
                </a:cxn>
                <a:cxn ang="0">
                  <a:pos x="T4" y="T5"/>
                </a:cxn>
                <a:cxn ang="0">
                  <a:pos x="T6" y="T7"/>
                </a:cxn>
                <a:cxn ang="0">
                  <a:pos x="T8" y="T9"/>
                </a:cxn>
              </a:cxnLst>
              <a:rect l="0" t="0" r="r" b="b"/>
              <a:pathLst>
                <a:path w="756" h="498">
                  <a:moveTo>
                    <a:pt x="756" y="0"/>
                  </a:moveTo>
                  <a:lnTo>
                    <a:pt x="756" y="123"/>
                  </a:lnTo>
                  <a:lnTo>
                    <a:pt x="0" y="498"/>
                  </a:lnTo>
                  <a:lnTo>
                    <a:pt x="0" y="374"/>
                  </a:lnTo>
                  <a:lnTo>
                    <a:pt x="756" y="0"/>
                  </a:lnTo>
                  <a:close/>
                </a:path>
              </a:pathLst>
            </a:custGeom>
            <a:solidFill>
              <a:schemeClr val="accent3">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a:bodyPr>
            <a:lstStyle/>
            <a:p>
              <a:pPr algn="ctr"/>
              <a:endParaRPr dirty="0"/>
            </a:p>
          </p:txBody>
        </p:sp>
        <p:sp>
          <p:nvSpPr>
            <p:cNvPr id="63" name="îš1îďè">
              <a:extLst>
                <a:ext uri="{FF2B5EF4-FFF2-40B4-BE49-F238E27FC236}">
                  <a16:creationId xmlns:a16="http://schemas.microsoft.com/office/drawing/2014/main" id="{4A66F1BB-B884-4611-961F-8C62B5058362}"/>
                </a:ext>
              </a:extLst>
            </p:cNvPr>
            <p:cNvSpPr/>
            <p:nvPr/>
          </p:nvSpPr>
          <p:spPr bwMode="auto">
            <a:xfrm>
              <a:off x="4889500" y="2678113"/>
              <a:ext cx="2400300" cy="1195388"/>
            </a:xfrm>
            <a:custGeom>
              <a:avLst/>
              <a:gdLst>
                <a:gd name="T0" fmla="*/ 756 w 1512"/>
                <a:gd name="T1" fmla="*/ 0 h 753"/>
                <a:gd name="T2" fmla="*/ 1512 w 1512"/>
                <a:gd name="T3" fmla="*/ 379 h 753"/>
                <a:gd name="T4" fmla="*/ 756 w 1512"/>
                <a:gd name="T5" fmla="*/ 753 h 753"/>
                <a:gd name="T6" fmla="*/ 0 w 1512"/>
                <a:gd name="T7" fmla="*/ 379 h 753"/>
                <a:gd name="T8" fmla="*/ 756 w 1512"/>
                <a:gd name="T9" fmla="*/ 0 h 753"/>
                <a:gd name="T10" fmla="*/ 300 w 1512"/>
                <a:gd name="T11" fmla="*/ 379 h 753"/>
                <a:gd name="T12" fmla="*/ 756 w 1512"/>
                <a:gd name="T13" fmla="*/ 603 h 753"/>
                <a:gd name="T14" fmla="*/ 1211 w 1512"/>
                <a:gd name="T15" fmla="*/ 379 h 753"/>
                <a:gd name="T16" fmla="*/ 756 w 1512"/>
                <a:gd name="T17" fmla="*/ 150 h 753"/>
                <a:gd name="T18" fmla="*/ 300 w 1512"/>
                <a:gd name="T19" fmla="*/ 379 h 7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12" h="753">
                  <a:moveTo>
                    <a:pt x="756" y="0"/>
                  </a:moveTo>
                  <a:lnTo>
                    <a:pt x="1512" y="379"/>
                  </a:lnTo>
                  <a:lnTo>
                    <a:pt x="756" y="753"/>
                  </a:lnTo>
                  <a:lnTo>
                    <a:pt x="0" y="379"/>
                  </a:lnTo>
                  <a:lnTo>
                    <a:pt x="756" y="0"/>
                  </a:lnTo>
                  <a:close/>
                  <a:moveTo>
                    <a:pt x="300" y="379"/>
                  </a:moveTo>
                  <a:lnTo>
                    <a:pt x="756" y="603"/>
                  </a:lnTo>
                  <a:lnTo>
                    <a:pt x="1211" y="379"/>
                  </a:lnTo>
                  <a:lnTo>
                    <a:pt x="756" y="150"/>
                  </a:lnTo>
                  <a:lnTo>
                    <a:pt x="300" y="379"/>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a:bodyPr>
            <a:lstStyle/>
            <a:p>
              <a:pPr algn="ctr"/>
              <a:endParaRPr dirty="0"/>
            </a:p>
          </p:txBody>
        </p:sp>
      </p:grpSp>
      <p:grpSp>
        <p:nvGrpSpPr>
          <p:cNvPr id="50" name="ïṥļíḑé">
            <a:extLst>
              <a:ext uri="{FF2B5EF4-FFF2-40B4-BE49-F238E27FC236}">
                <a16:creationId xmlns:a16="http://schemas.microsoft.com/office/drawing/2014/main" id="{515CF933-6C5D-4923-8AF1-EAD1FEC5C459}"/>
              </a:ext>
            </a:extLst>
          </p:cNvPr>
          <p:cNvGrpSpPr/>
          <p:nvPr/>
        </p:nvGrpSpPr>
        <p:grpSpPr>
          <a:xfrm>
            <a:off x="8424857" y="2845457"/>
            <a:ext cx="3095624" cy="1488343"/>
            <a:chOff x="4889500" y="3622676"/>
            <a:chExt cx="2400300" cy="1384300"/>
          </a:xfrm>
        </p:grpSpPr>
        <p:sp>
          <p:nvSpPr>
            <p:cNvPr id="56" name="ïṣļíḓê">
              <a:extLst>
                <a:ext uri="{FF2B5EF4-FFF2-40B4-BE49-F238E27FC236}">
                  <a16:creationId xmlns:a16="http://schemas.microsoft.com/office/drawing/2014/main" id="{71E1F5DB-DA3A-4FFE-B601-252941D02E09}"/>
                </a:ext>
              </a:extLst>
            </p:cNvPr>
            <p:cNvSpPr/>
            <p:nvPr/>
          </p:nvSpPr>
          <p:spPr bwMode="auto">
            <a:xfrm>
              <a:off x="5365750" y="3859213"/>
              <a:ext cx="723900" cy="552450"/>
            </a:xfrm>
            <a:custGeom>
              <a:avLst/>
              <a:gdLst>
                <a:gd name="T0" fmla="*/ 456 w 456"/>
                <a:gd name="T1" fmla="*/ 0 h 348"/>
                <a:gd name="T2" fmla="*/ 456 w 456"/>
                <a:gd name="T3" fmla="*/ 119 h 348"/>
                <a:gd name="T4" fmla="*/ 0 w 456"/>
                <a:gd name="T5" fmla="*/ 348 h 348"/>
                <a:gd name="T6" fmla="*/ 0 w 456"/>
                <a:gd name="T7" fmla="*/ 225 h 348"/>
                <a:gd name="T8" fmla="*/ 456 w 456"/>
                <a:gd name="T9" fmla="*/ 0 h 348"/>
              </a:gdLst>
              <a:ahLst/>
              <a:cxnLst>
                <a:cxn ang="0">
                  <a:pos x="T0" y="T1"/>
                </a:cxn>
                <a:cxn ang="0">
                  <a:pos x="T2" y="T3"/>
                </a:cxn>
                <a:cxn ang="0">
                  <a:pos x="T4" y="T5"/>
                </a:cxn>
                <a:cxn ang="0">
                  <a:pos x="T6" y="T7"/>
                </a:cxn>
                <a:cxn ang="0">
                  <a:pos x="T8" y="T9"/>
                </a:cxn>
              </a:cxnLst>
              <a:rect l="0" t="0" r="r" b="b"/>
              <a:pathLst>
                <a:path w="456" h="348">
                  <a:moveTo>
                    <a:pt x="456" y="0"/>
                  </a:moveTo>
                  <a:lnTo>
                    <a:pt x="456" y="119"/>
                  </a:lnTo>
                  <a:lnTo>
                    <a:pt x="0" y="348"/>
                  </a:lnTo>
                  <a:lnTo>
                    <a:pt x="0" y="225"/>
                  </a:lnTo>
                  <a:lnTo>
                    <a:pt x="456" y="0"/>
                  </a:lnTo>
                  <a:close/>
                </a:path>
              </a:pathLst>
            </a:custGeom>
            <a:solidFill>
              <a:schemeClr val="accent2">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a:bodyPr>
            <a:lstStyle/>
            <a:p>
              <a:pPr algn="ctr"/>
              <a:endParaRPr dirty="0"/>
            </a:p>
          </p:txBody>
        </p:sp>
        <p:sp>
          <p:nvSpPr>
            <p:cNvPr id="57" name="isḷîḓè">
              <a:extLst>
                <a:ext uri="{FF2B5EF4-FFF2-40B4-BE49-F238E27FC236}">
                  <a16:creationId xmlns:a16="http://schemas.microsoft.com/office/drawing/2014/main" id="{88947665-EC97-4E69-B9DD-CC395CDEABDF}"/>
                </a:ext>
              </a:extLst>
            </p:cNvPr>
            <p:cNvSpPr/>
            <p:nvPr/>
          </p:nvSpPr>
          <p:spPr bwMode="auto">
            <a:xfrm>
              <a:off x="4889500" y="3859213"/>
              <a:ext cx="1922463" cy="1147763"/>
            </a:xfrm>
            <a:custGeom>
              <a:avLst/>
              <a:gdLst>
                <a:gd name="T0" fmla="*/ 1211 w 1211"/>
                <a:gd name="T1" fmla="*/ 225 h 723"/>
                <a:gd name="T2" fmla="*/ 1211 w 1211"/>
                <a:gd name="T3" fmla="*/ 348 h 723"/>
                <a:gd name="T4" fmla="*/ 756 w 1211"/>
                <a:gd name="T5" fmla="*/ 119 h 723"/>
                <a:gd name="T6" fmla="*/ 756 w 1211"/>
                <a:gd name="T7" fmla="*/ 0 h 723"/>
                <a:gd name="T8" fmla="*/ 1211 w 1211"/>
                <a:gd name="T9" fmla="*/ 225 h 723"/>
                <a:gd name="T10" fmla="*/ 0 w 1211"/>
                <a:gd name="T11" fmla="*/ 348 h 723"/>
                <a:gd name="T12" fmla="*/ 756 w 1211"/>
                <a:gd name="T13" fmla="*/ 723 h 723"/>
                <a:gd name="T14" fmla="*/ 756 w 1211"/>
                <a:gd name="T15" fmla="*/ 604 h 723"/>
                <a:gd name="T16" fmla="*/ 0 w 1211"/>
                <a:gd name="T17" fmla="*/ 225 h 723"/>
                <a:gd name="T18" fmla="*/ 0 w 1211"/>
                <a:gd name="T19" fmla="*/ 348 h 7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11" h="723">
                  <a:moveTo>
                    <a:pt x="1211" y="225"/>
                  </a:moveTo>
                  <a:lnTo>
                    <a:pt x="1211" y="348"/>
                  </a:lnTo>
                  <a:lnTo>
                    <a:pt x="756" y="119"/>
                  </a:lnTo>
                  <a:lnTo>
                    <a:pt x="756" y="0"/>
                  </a:lnTo>
                  <a:lnTo>
                    <a:pt x="1211" y="225"/>
                  </a:lnTo>
                  <a:close/>
                  <a:moveTo>
                    <a:pt x="0" y="348"/>
                  </a:moveTo>
                  <a:lnTo>
                    <a:pt x="756" y="723"/>
                  </a:lnTo>
                  <a:lnTo>
                    <a:pt x="756" y="604"/>
                  </a:lnTo>
                  <a:lnTo>
                    <a:pt x="0" y="225"/>
                  </a:lnTo>
                  <a:lnTo>
                    <a:pt x="0" y="348"/>
                  </a:lnTo>
                  <a:close/>
                </a:path>
              </a:pathLst>
            </a:custGeom>
            <a:solidFill>
              <a:schemeClr val="accent2">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a:bodyPr>
            <a:lstStyle/>
            <a:p>
              <a:pPr algn="ctr"/>
              <a:endParaRPr dirty="0"/>
            </a:p>
          </p:txBody>
        </p:sp>
        <p:sp>
          <p:nvSpPr>
            <p:cNvPr id="58" name="ïṩḷíḑe">
              <a:extLst>
                <a:ext uri="{FF2B5EF4-FFF2-40B4-BE49-F238E27FC236}">
                  <a16:creationId xmlns:a16="http://schemas.microsoft.com/office/drawing/2014/main" id="{ADC85197-AA09-4A29-AF15-5188CCD24CD9}"/>
                </a:ext>
              </a:extLst>
            </p:cNvPr>
            <p:cNvSpPr/>
            <p:nvPr/>
          </p:nvSpPr>
          <p:spPr bwMode="auto">
            <a:xfrm>
              <a:off x="6089650" y="4216401"/>
              <a:ext cx="1200150" cy="790575"/>
            </a:xfrm>
            <a:custGeom>
              <a:avLst/>
              <a:gdLst>
                <a:gd name="T0" fmla="*/ 756 w 756"/>
                <a:gd name="T1" fmla="*/ 0 h 498"/>
                <a:gd name="T2" fmla="*/ 756 w 756"/>
                <a:gd name="T3" fmla="*/ 123 h 498"/>
                <a:gd name="T4" fmla="*/ 0 w 756"/>
                <a:gd name="T5" fmla="*/ 498 h 498"/>
                <a:gd name="T6" fmla="*/ 0 w 756"/>
                <a:gd name="T7" fmla="*/ 379 h 498"/>
                <a:gd name="T8" fmla="*/ 756 w 756"/>
                <a:gd name="T9" fmla="*/ 0 h 498"/>
              </a:gdLst>
              <a:ahLst/>
              <a:cxnLst>
                <a:cxn ang="0">
                  <a:pos x="T0" y="T1"/>
                </a:cxn>
                <a:cxn ang="0">
                  <a:pos x="T2" y="T3"/>
                </a:cxn>
                <a:cxn ang="0">
                  <a:pos x="T4" y="T5"/>
                </a:cxn>
                <a:cxn ang="0">
                  <a:pos x="T6" y="T7"/>
                </a:cxn>
                <a:cxn ang="0">
                  <a:pos x="T8" y="T9"/>
                </a:cxn>
              </a:cxnLst>
              <a:rect l="0" t="0" r="r" b="b"/>
              <a:pathLst>
                <a:path w="756" h="498">
                  <a:moveTo>
                    <a:pt x="756" y="0"/>
                  </a:moveTo>
                  <a:lnTo>
                    <a:pt x="756" y="123"/>
                  </a:lnTo>
                  <a:lnTo>
                    <a:pt x="0" y="498"/>
                  </a:lnTo>
                  <a:lnTo>
                    <a:pt x="0" y="379"/>
                  </a:lnTo>
                  <a:lnTo>
                    <a:pt x="756" y="0"/>
                  </a:lnTo>
                  <a:close/>
                </a:path>
              </a:pathLst>
            </a:custGeom>
            <a:solidFill>
              <a:schemeClr val="accent2">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a:bodyPr>
            <a:lstStyle/>
            <a:p>
              <a:pPr algn="ctr"/>
              <a:endParaRPr dirty="0"/>
            </a:p>
          </p:txBody>
        </p:sp>
        <p:sp>
          <p:nvSpPr>
            <p:cNvPr id="59" name="íSľîḍé">
              <a:extLst>
                <a:ext uri="{FF2B5EF4-FFF2-40B4-BE49-F238E27FC236}">
                  <a16:creationId xmlns:a16="http://schemas.microsoft.com/office/drawing/2014/main" id="{0E22E4A9-3BB8-43D9-99C9-F69020A74B9F}"/>
                </a:ext>
              </a:extLst>
            </p:cNvPr>
            <p:cNvSpPr/>
            <p:nvPr/>
          </p:nvSpPr>
          <p:spPr bwMode="auto">
            <a:xfrm>
              <a:off x="4889500" y="3622676"/>
              <a:ext cx="2400300" cy="1195388"/>
            </a:xfrm>
            <a:custGeom>
              <a:avLst/>
              <a:gdLst>
                <a:gd name="T0" fmla="*/ 756 w 1512"/>
                <a:gd name="T1" fmla="*/ 0 h 753"/>
                <a:gd name="T2" fmla="*/ 1512 w 1512"/>
                <a:gd name="T3" fmla="*/ 374 h 753"/>
                <a:gd name="T4" fmla="*/ 756 w 1512"/>
                <a:gd name="T5" fmla="*/ 753 h 753"/>
                <a:gd name="T6" fmla="*/ 0 w 1512"/>
                <a:gd name="T7" fmla="*/ 374 h 753"/>
                <a:gd name="T8" fmla="*/ 756 w 1512"/>
                <a:gd name="T9" fmla="*/ 0 h 753"/>
                <a:gd name="T10" fmla="*/ 300 w 1512"/>
                <a:gd name="T11" fmla="*/ 374 h 753"/>
                <a:gd name="T12" fmla="*/ 756 w 1512"/>
                <a:gd name="T13" fmla="*/ 603 h 753"/>
                <a:gd name="T14" fmla="*/ 1211 w 1512"/>
                <a:gd name="T15" fmla="*/ 374 h 753"/>
                <a:gd name="T16" fmla="*/ 756 w 1512"/>
                <a:gd name="T17" fmla="*/ 149 h 753"/>
                <a:gd name="T18" fmla="*/ 300 w 1512"/>
                <a:gd name="T19" fmla="*/ 374 h 7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12" h="753">
                  <a:moveTo>
                    <a:pt x="756" y="0"/>
                  </a:moveTo>
                  <a:lnTo>
                    <a:pt x="1512" y="374"/>
                  </a:lnTo>
                  <a:lnTo>
                    <a:pt x="756" y="753"/>
                  </a:lnTo>
                  <a:lnTo>
                    <a:pt x="0" y="374"/>
                  </a:lnTo>
                  <a:lnTo>
                    <a:pt x="756" y="0"/>
                  </a:lnTo>
                  <a:close/>
                  <a:moveTo>
                    <a:pt x="300" y="374"/>
                  </a:moveTo>
                  <a:lnTo>
                    <a:pt x="756" y="603"/>
                  </a:lnTo>
                  <a:lnTo>
                    <a:pt x="1211" y="374"/>
                  </a:lnTo>
                  <a:lnTo>
                    <a:pt x="756" y="149"/>
                  </a:lnTo>
                  <a:lnTo>
                    <a:pt x="300" y="374"/>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a:bodyPr>
            <a:lstStyle/>
            <a:p>
              <a:pPr algn="ctr"/>
              <a:endParaRPr dirty="0"/>
            </a:p>
          </p:txBody>
        </p:sp>
      </p:grpSp>
      <p:grpSp>
        <p:nvGrpSpPr>
          <p:cNvPr id="51" name="ï$ľidê">
            <a:extLst>
              <a:ext uri="{FF2B5EF4-FFF2-40B4-BE49-F238E27FC236}">
                <a16:creationId xmlns:a16="http://schemas.microsoft.com/office/drawing/2014/main" id="{1D47B504-E769-4AD5-AA00-E0C7D1764C25}"/>
              </a:ext>
            </a:extLst>
          </p:cNvPr>
          <p:cNvGrpSpPr/>
          <p:nvPr/>
        </p:nvGrpSpPr>
        <p:grpSpPr>
          <a:xfrm>
            <a:off x="8424857" y="2015209"/>
            <a:ext cx="3095624" cy="1495166"/>
            <a:chOff x="4889500" y="2209801"/>
            <a:chExt cx="2400300" cy="1390650"/>
          </a:xfrm>
        </p:grpSpPr>
        <p:sp>
          <p:nvSpPr>
            <p:cNvPr id="52" name="ïṥḷïďè">
              <a:extLst>
                <a:ext uri="{FF2B5EF4-FFF2-40B4-BE49-F238E27FC236}">
                  <a16:creationId xmlns:a16="http://schemas.microsoft.com/office/drawing/2014/main" id="{7759ECE2-40B0-4767-8FC0-2D540746D49F}"/>
                </a:ext>
              </a:extLst>
            </p:cNvPr>
            <p:cNvSpPr/>
            <p:nvPr/>
          </p:nvSpPr>
          <p:spPr bwMode="auto">
            <a:xfrm>
              <a:off x="5365750" y="2446338"/>
              <a:ext cx="723900" cy="554038"/>
            </a:xfrm>
            <a:custGeom>
              <a:avLst/>
              <a:gdLst>
                <a:gd name="T0" fmla="*/ 456 w 456"/>
                <a:gd name="T1" fmla="*/ 0 h 349"/>
                <a:gd name="T2" fmla="*/ 456 w 456"/>
                <a:gd name="T3" fmla="*/ 124 h 349"/>
                <a:gd name="T4" fmla="*/ 0 w 456"/>
                <a:gd name="T5" fmla="*/ 349 h 349"/>
                <a:gd name="T6" fmla="*/ 0 w 456"/>
                <a:gd name="T7" fmla="*/ 230 h 349"/>
                <a:gd name="T8" fmla="*/ 456 w 456"/>
                <a:gd name="T9" fmla="*/ 0 h 349"/>
              </a:gdLst>
              <a:ahLst/>
              <a:cxnLst>
                <a:cxn ang="0">
                  <a:pos x="T0" y="T1"/>
                </a:cxn>
                <a:cxn ang="0">
                  <a:pos x="T2" y="T3"/>
                </a:cxn>
                <a:cxn ang="0">
                  <a:pos x="T4" y="T5"/>
                </a:cxn>
                <a:cxn ang="0">
                  <a:pos x="T6" y="T7"/>
                </a:cxn>
                <a:cxn ang="0">
                  <a:pos x="T8" y="T9"/>
                </a:cxn>
              </a:cxnLst>
              <a:rect l="0" t="0" r="r" b="b"/>
              <a:pathLst>
                <a:path w="456" h="349">
                  <a:moveTo>
                    <a:pt x="456" y="0"/>
                  </a:moveTo>
                  <a:lnTo>
                    <a:pt x="456" y="124"/>
                  </a:lnTo>
                  <a:lnTo>
                    <a:pt x="0" y="349"/>
                  </a:lnTo>
                  <a:lnTo>
                    <a:pt x="0" y="230"/>
                  </a:lnTo>
                  <a:lnTo>
                    <a:pt x="456" y="0"/>
                  </a:lnTo>
                  <a:close/>
                </a:path>
              </a:pathLst>
            </a:custGeom>
            <a:solidFill>
              <a:schemeClr val="accent1">
                <a:lumMod val="75000"/>
              </a:schemeClr>
            </a:solidFill>
            <a:ln>
              <a:noFill/>
            </a:ln>
          </p:spPr>
          <p:txBody>
            <a:bodyPr wrap="square" lIns="91440" tIns="45720" rIns="91440" bIns="45720" anchor="ctr">
              <a:normAutofit/>
            </a:bodyPr>
            <a:lstStyle/>
            <a:p>
              <a:pPr algn="ctr"/>
              <a:endParaRPr dirty="0"/>
            </a:p>
          </p:txBody>
        </p:sp>
        <p:sp>
          <p:nvSpPr>
            <p:cNvPr id="53" name="íŝḻiďé">
              <a:extLst>
                <a:ext uri="{FF2B5EF4-FFF2-40B4-BE49-F238E27FC236}">
                  <a16:creationId xmlns:a16="http://schemas.microsoft.com/office/drawing/2014/main" id="{E3A8E7C1-B1FF-4582-A8B2-5FDD07538BFA}"/>
                </a:ext>
              </a:extLst>
            </p:cNvPr>
            <p:cNvSpPr/>
            <p:nvPr/>
          </p:nvSpPr>
          <p:spPr bwMode="auto">
            <a:xfrm>
              <a:off x="4889500" y="2446338"/>
              <a:ext cx="1922463" cy="1154113"/>
            </a:xfrm>
            <a:custGeom>
              <a:avLst/>
              <a:gdLst>
                <a:gd name="T0" fmla="*/ 1211 w 1211"/>
                <a:gd name="T1" fmla="*/ 230 h 727"/>
                <a:gd name="T2" fmla="*/ 1211 w 1211"/>
                <a:gd name="T3" fmla="*/ 349 h 727"/>
                <a:gd name="T4" fmla="*/ 756 w 1211"/>
                <a:gd name="T5" fmla="*/ 124 h 727"/>
                <a:gd name="T6" fmla="*/ 756 w 1211"/>
                <a:gd name="T7" fmla="*/ 0 h 727"/>
                <a:gd name="T8" fmla="*/ 1211 w 1211"/>
                <a:gd name="T9" fmla="*/ 230 h 727"/>
                <a:gd name="T10" fmla="*/ 0 w 1211"/>
                <a:gd name="T11" fmla="*/ 349 h 727"/>
                <a:gd name="T12" fmla="*/ 756 w 1211"/>
                <a:gd name="T13" fmla="*/ 727 h 727"/>
                <a:gd name="T14" fmla="*/ 756 w 1211"/>
                <a:gd name="T15" fmla="*/ 604 h 727"/>
                <a:gd name="T16" fmla="*/ 0 w 1211"/>
                <a:gd name="T17" fmla="*/ 230 h 727"/>
                <a:gd name="T18" fmla="*/ 0 w 1211"/>
                <a:gd name="T19" fmla="*/ 349 h 7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11" h="727">
                  <a:moveTo>
                    <a:pt x="1211" y="230"/>
                  </a:moveTo>
                  <a:lnTo>
                    <a:pt x="1211" y="349"/>
                  </a:lnTo>
                  <a:lnTo>
                    <a:pt x="756" y="124"/>
                  </a:lnTo>
                  <a:lnTo>
                    <a:pt x="756" y="0"/>
                  </a:lnTo>
                  <a:lnTo>
                    <a:pt x="1211" y="230"/>
                  </a:lnTo>
                  <a:close/>
                  <a:moveTo>
                    <a:pt x="0" y="349"/>
                  </a:moveTo>
                  <a:lnTo>
                    <a:pt x="756" y="727"/>
                  </a:lnTo>
                  <a:lnTo>
                    <a:pt x="756" y="604"/>
                  </a:lnTo>
                  <a:lnTo>
                    <a:pt x="0" y="230"/>
                  </a:lnTo>
                  <a:lnTo>
                    <a:pt x="0" y="349"/>
                  </a:lnTo>
                  <a:close/>
                </a:path>
              </a:pathLst>
            </a:custGeom>
            <a:solidFill>
              <a:schemeClr val="accent1">
                <a:lumMod val="75000"/>
              </a:schemeClr>
            </a:solidFill>
            <a:ln>
              <a:noFill/>
            </a:ln>
          </p:spPr>
          <p:txBody>
            <a:bodyPr wrap="square" lIns="91440" tIns="45720" rIns="91440" bIns="45720" anchor="ctr">
              <a:normAutofit/>
            </a:bodyPr>
            <a:lstStyle/>
            <a:p>
              <a:pPr algn="ctr"/>
              <a:endParaRPr dirty="0"/>
            </a:p>
          </p:txBody>
        </p:sp>
        <p:sp>
          <p:nvSpPr>
            <p:cNvPr id="54" name="ïšḷîḍê">
              <a:extLst>
                <a:ext uri="{FF2B5EF4-FFF2-40B4-BE49-F238E27FC236}">
                  <a16:creationId xmlns:a16="http://schemas.microsoft.com/office/drawing/2014/main" id="{5AB66B98-9D90-4C6B-B187-085624FA0258}"/>
                </a:ext>
              </a:extLst>
            </p:cNvPr>
            <p:cNvSpPr/>
            <p:nvPr/>
          </p:nvSpPr>
          <p:spPr bwMode="auto">
            <a:xfrm>
              <a:off x="6089650" y="2811463"/>
              <a:ext cx="1200150" cy="788988"/>
            </a:xfrm>
            <a:custGeom>
              <a:avLst/>
              <a:gdLst>
                <a:gd name="T0" fmla="*/ 756 w 756"/>
                <a:gd name="T1" fmla="*/ 0 h 497"/>
                <a:gd name="T2" fmla="*/ 756 w 756"/>
                <a:gd name="T3" fmla="*/ 119 h 497"/>
                <a:gd name="T4" fmla="*/ 0 w 756"/>
                <a:gd name="T5" fmla="*/ 497 h 497"/>
                <a:gd name="T6" fmla="*/ 0 w 756"/>
                <a:gd name="T7" fmla="*/ 374 h 497"/>
                <a:gd name="T8" fmla="*/ 756 w 756"/>
                <a:gd name="T9" fmla="*/ 0 h 497"/>
              </a:gdLst>
              <a:ahLst/>
              <a:cxnLst>
                <a:cxn ang="0">
                  <a:pos x="T0" y="T1"/>
                </a:cxn>
                <a:cxn ang="0">
                  <a:pos x="T2" y="T3"/>
                </a:cxn>
                <a:cxn ang="0">
                  <a:pos x="T4" y="T5"/>
                </a:cxn>
                <a:cxn ang="0">
                  <a:pos x="T6" y="T7"/>
                </a:cxn>
                <a:cxn ang="0">
                  <a:pos x="T8" y="T9"/>
                </a:cxn>
              </a:cxnLst>
              <a:rect l="0" t="0" r="r" b="b"/>
              <a:pathLst>
                <a:path w="756" h="497">
                  <a:moveTo>
                    <a:pt x="756" y="0"/>
                  </a:moveTo>
                  <a:lnTo>
                    <a:pt x="756" y="119"/>
                  </a:lnTo>
                  <a:lnTo>
                    <a:pt x="0" y="497"/>
                  </a:lnTo>
                  <a:lnTo>
                    <a:pt x="0" y="374"/>
                  </a:lnTo>
                  <a:lnTo>
                    <a:pt x="756" y="0"/>
                  </a:lnTo>
                  <a:close/>
                </a:path>
              </a:pathLst>
            </a:custGeom>
            <a:solidFill>
              <a:schemeClr val="accent1">
                <a:lumMod val="75000"/>
              </a:schemeClr>
            </a:solidFill>
            <a:ln>
              <a:noFill/>
            </a:ln>
          </p:spPr>
          <p:txBody>
            <a:bodyPr wrap="square" lIns="91440" tIns="45720" rIns="91440" bIns="45720" anchor="ctr">
              <a:normAutofit/>
            </a:bodyPr>
            <a:lstStyle/>
            <a:p>
              <a:pPr algn="ctr"/>
              <a:endParaRPr dirty="0"/>
            </a:p>
          </p:txBody>
        </p:sp>
        <p:sp>
          <p:nvSpPr>
            <p:cNvPr id="55" name="íṡľîḑè">
              <a:extLst>
                <a:ext uri="{FF2B5EF4-FFF2-40B4-BE49-F238E27FC236}">
                  <a16:creationId xmlns:a16="http://schemas.microsoft.com/office/drawing/2014/main" id="{FDFA26F0-DB66-47FE-AB24-85ED97C59F31}"/>
                </a:ext>
              </a:extLst>
            </p:cNvPr>
            <p:cNvSpPr/>
            <p:nvPr/>
          </p:nvSpPr>
          <p:spPr bwMode="auto">
            <a:xfrm>
              <a:off x="4889500" y="2209801"/>
              <a:ext cx="2400300" cy="1195388"/>
            </a:xfrm>
            <a:custGeom>
              <a:avLst/>
              <a:gdLst>
                <a:gd name="T0" fmla="*/ 756 w 1512"/>
                <a:gd name="T1" fmla="*/ 0 h 753"/>
                <a:gd name="T2" fmla="*/ 1512 w 1512"/>
                <a:gd name="T3" fmla="*/ 379 h 753"/>
                <a:gd name="T4" fmla="*/ 756 w 1512"/>
                <a:gd name="T5" fmla="*/ 753 h 753"/>
                <a:gd name="T6" fmla="*/ 0 w 1512"/>
                <a:gd name="T7" fmla="*/ 379 h 753"/>
                <a:gd name="T8" fmla="*/ 756 w 1512"/>
                <a:gd name="T9" fmla="*/ 0 h 753"/>
                <a:gd name="T10" fmla="*/ 300 w 1512"/>
                <a:gd name="T11" fmla="*/ 379 h 753"/>
                <a:gd name="T12" fmla="*/ 756 w 1512"/>
                <a:gd name="T13" fmla="*/ 603 h 753"/>
                <a:gd name="T14" fmla="*/ 1211 w 1512"/>
                <a:gd name="T15" fmla="*/ 379 h 753"/>
                <a:gd name="T16" fmla="*/ 756 w 1512"/>
                <a:gd name="T17" fmla="*/ 149 h 753"/>
                <a:gd name="T18" fmla="*/ 300 w 1512"/>
                <a:gd name="T19" fmla="*/ 379 h 7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12" h="753">
                  <a:moveTo>
                    <a:pt x="756" y="0"/>
                  </a:moveTo>
                  <a:lnTo>
                    <a:pt x="1512" y="379"/>
                  </a:lnTo>
                  <a:lnTo>
                    <a:pt x="756" y="753"/>
                  </a:lnTo>
                  <a:lnTo>
                    <a:pt x="0" y="379"/>
                  </a:lnTo>
                  <a:lnTo>
                    <a:pt x="756" y="0"/>
                  </a:lnTo>
                  <a:close/>
                  <a:moveTo>
                    <a:pt x="300" y="379"/>
                  </a:moveTo>
                  <a:lnTo>
                    <a:pt x="756" y="603"/>
                  </a:lnTo>
                  <a:lnTo>
                    <a:pt x="1211" y="379"/>
                  </a:lnTo>
                  <a:lnTo>
                    <a:pt x="756" y="149"/>
                  </a:lnTo>
                  <a:lnTo>
                    <a:pt x="300" y="379"/>
                  </a:lnTo>
                  <a:close/>
                </a:path>
              </a:pathLst>
            </a:custGeom>
            <a:solidFill>
              <a:schemeClr val="accent1"/>
            </a:solidFill>
            <a:ln>
              <a:noFill/>
            </a:ln>
          </p:spPr>
          <p:txBody>
            <a:bodyPr wrap="square" lIns="91440" tIns="45720" rIns="91440" bIns="45720" anchor="ctr">
              <a:normAutofit/>
            </a:bodyPr>
            <a:lstStyle/>
            <a:p>
              <a:pPr algn="ctr"/>
              <a:endParaRPr dirty="0"/>
            </a:p>
          </p:txBody>
        </p:sp>
      </p:grpSp>
      <p:grpSp>
        <p:nvGrpSpPr>
          <p:cNvPr id="10" name="îṥlïḍé">
            <a:extLst>
              <a:ext uri="{FF2B5EF4-FFF2-40B4-BE49-F238E27FC236}">
                <a16:creationId xmlns:a16="http://schemas.microsoft.com/office/drawing/2014/main" id="{A578560A-1091-465A-941A-1B35479C94EE}"/>
              </a:ext>
            </a:extLst>
          </p:cNvPr>
          <p:cNvGrpSpPr/>
          <p:nvPr/>
        </p:nvGrpSpPr>
        <p:grpSpPr>
          <a:xfrm flipH="1">
            <a:off x="8295052" y="2478938"/>
            <a:ext cx="0" cy="576000"/>
            <a:chOff x="33075" y="-1"/>
            <a:chExt cx="3467961" cy="1461015"/>
          </a:xfrm>
        </p:grpSpPr>
        <p:sp>
          <p:nvSpPr>
            <p:cNvPr id="44" name="í$ľïḍê">
              <a:extLst>
                <a:ext uri="{FF2B5EF4-FFF2-40B4-BE49-F238E27FC236}">
                  <a16:creationId xmlns:a16="http://schemas.microsoft.com/office/drawing/2014/main" id="{102A26A9-239A-4804-B9F0-7FA4171A99BD}"/>
                </a:ext>
              </a:extLst>
            </p:cNvPr>
            <p:cNvSpPr/>
            <p:nvPr/>
          </p:nvSpPr>
          <p:spPr>
            <a:xfrm flipV="1">
              <a:off x="3488334" y="-1"/>
              <a:ext cx="1" cy="1461015"/>
            </a:xfrm>
            <a:prstGeom prst="line">
              <a:avLst/>
            </a:prstGeom>
            <a:noFill/>
            <a:ln w="6350" cap="flat">
              <a:solidFill>
                <a:schemeClr val="tx1">
                  <a:lumMod val="50000"/>
                  <a:lumOff val="50000"/>
                </a:schemeClr>
              </a:solidFill>
              <a:prstDash val="solid"/>
              <a:miter lim="400000"/>
            </a:ln>
            <a:effectLst/>
          </p:spPr>
          <p:txBody>
            <a:bodyPr anchor="ctr"/>
            <a:lstStyle/>
            <a:p>
              <a:pPr algn="ctr"/>
              <a:endParaRPr dirty="0"/>
            </a:p>
          </p:txBody>
        </p:sp>
        <p:sp>
          <p:nvSpPr>
            <p:cNvPr id="45" name="ï$lïḍe">
              <a:extLst>
                <a:ext uri="{FF2B5EF4-FFF2-40B4-BE49-F238E27FC236}">
                  <a16:creationId xmlns:a16="http://schemas.microsoft.com/office/drawing/2014/main" id="{BD4FC3B5-39B7-4877-9DEF-04DD078DFE0D}"/>
                </a:ext>
              </a:extLst>
            </p:cNvPr>
            <p:cNvSpPr/>
            <p:nvPr/>
          </p:nvSpPr>
          <p:spPr>
            <a:xfrm flipH="1" flipV="1">
              <a:off x="33075" y="730506"/>
              <a:ext cx="3467961" cy="1"/>
            </a:xfrm>
            <a:prstGeom prst="line">
              <a:avLst/>
            </a:prstGeom>
            <a:noFill/>
            <a:ln w="6350" cap="flat">
              <a:solidFill>
                <a:schemeClr val="tx1">
                  <a:lumMod val="50000"/>
                  <a:lumOff val="50000"/>
                </a:schemeClr>
              </a:solidFill>
              <a:prstDash val="solid"/>
              <a:miter lim="400000"/>
              <a:tailEnd type="oval" w="med" len="med"/>
            </a:ln>
            <a:effectLst/>
          </p:spPr>
          <p:txBody>
            <a:bodyPr anchor="ctr"/>
            <a:lstStyle/>
            <a:p>
              <a:pPr algn="ctr"/>
              <a:endParaRPr dirty="0"/>
            </a:p>
          </p:txBody>
        </p:sp>
      </p:grpSp>
      <p:grpSp>
        <p:nvGrpSpPr>
          <p:cNvPr id="11" name="î$1îde">
            <a:extLst>
              <a:ext uri="{FF2B5EF4-FFF2-40B4-BE49-F238E27FC236}">
                <a16:creationId xmlns:a16="http://schemas.microsoft.com/office/drawing/2014/main" id="{4A0421FD-6615-4D91-92A1-46CE511A405F}"/>
              </a:ext>
            </a:extLst>
          </p:cNvPr>
          <p:cNvGrpSpPr/>
          <p:nvPr/>
        </p:nvGrpSpPr>
        <p:grpSpPr>
          <a:xfrm flipH="1">
            <a:off x="8295052" y="3300438"/>
            <a:ext cx="0" cy="576000"/>
            <a:chOff x="33075" y="-1"/>
            <a:chExt cx="3467961" cy="1461015"/>
          </a:xfrm>
        </p:grpSpPr>
        <p:sp>
          <p:nvSpPr>
            <p:cNvPr id="42" name="i$líḍe">
              <a:extLst>
                <a:ext uri="{FF2B5EF4-FFF2-40B4-BE49-F238E27FC236}">
                  <a16:creationId xmlns:a16="http://schemas.microsoft.com/office/drawing/2014/main" id="{794B489F-B4E2-4EEE-8CDA-9B6336BC4524}"/>
                </a:ext>
              </a:extLst>
            </p:cNvPr>
            <p:cNvSpPr/>
            <p:nvPr/>
          </p:nvSpPr>
          <p:spPr>
            <a:xfrm flipV="1">
              <a:off x="3488334" y="-1"/>
              <a:ext cx="1" cy="1461015"/>
            </a:xfrm>
            <a:prstGeom prst="line">
              <a:avLst/>
            </a:prstGeom>
            <a:noFill/>
            <a:ln w="6350" cap="flat">
              <a:solidFill>
                <a:schemeClr val="tx1">
                  <a:lumMod val="50000"/>
                  <a:lumOff val="50000"/>
                </a:schemeClr>
              </a:solidFill>
              <a:prstDash val="solid"/>
              <a:miter lim="400000"/>
            </a:ln>
            <a:effectLst/>
          </p:spPr>
          <p:txBody>
            <a:bodyPr anchor="ctr"/>
            <a:lstStyle/>
            <a:p>
              <a:pPr algn="ctr"/>
              <a:endParaRPr dirty="0"/>
            </a:p>
          </p:txBody>
        </p:sp>
        <p:sp>
          <p:nvSpPr>
            <p:cNvPr id="43" name="îṧľiḑé">
              <a:extLst>
                <a:ext uri="{FF2B5EF4-FFF2-40B4-BE49-F238E27FC236}">
                  <a16:creationId xmlns:a16="http://schemas.microsoft.com/office/drawing/2014/main" id="{99C37710-AAA3-482F-AE90-CD67A50C29F2}"/>
                </a:ext>
              </a:extLst>
            </p:cNvPr>
            <p:cNvSpPr/>
            <p:nvPr/>
          </p:nvSpPr>
          <p:spPr>
            <a:xfrm flipH="1" flipV="1">
              <a:off x="33075" y="730506"/>
              <a:ext cx="3467961" cy="1"/>
            </a:xfrm>
            <a:prstGeom prst="line">
              <a:avLst/>
            </a:prstGeom>
            <a:noFill/>
            <a:ln w="6350" cap="flat">
              <a:solidFill>
                <a:schemeClr val="tx1">
                  <a:lumMod val="50000"/>
                  <a:lumOff val="50000"/>
                </a:schemeClr>
              </a:solidFill>
              <a:prstDash val="solid"/>
              <a:miter lim="400000"/>
              <a:tailEnd type="oval" w="med" len="med"/>
            </a:ln>
            <a:effectLst/>
          </p:spPr>
          <p:txBody>
            <a:bodyPr anchor="ctr"/>
            <a:lstStyle/>
            <a:p>
              <a:pPr algn="ctr"/>
              <a:endParaRPr dirty="0"/>
            </a:p>
          </p:txBody>
        </p:sp>
      </p:grpSp>
      <p:grpSp>
        <p:nvGrpSpPr>
          <p:cNvPr id="13" name="ï$ļîḍè">
            <a:extLst>
              <a:ext uri="{FF2B5EF4-FFF2-40B4-BE49-F238E27FC236}">
                <a16:creationId xmlns:a16="http://schemas.microsoft.com/office/drawing/2014/main" id="{BA64FEC7-7CDF-4CE3-A478-14E39EB1D9A8}"/>
              </a:ext>
            </a:extLst>
          </p:cNvPr>
          <p:cNvGrpSpPr/>
          <p:nvPr/>
        </p:nvGrpSpPr>
        <p:grpSpPr>
          <a:xfrm flipV="1">
            <a:off x="8295052" y="4130690"/>
            <a:ext cx="0" cy="576000"/>
            <a:chOff x="33075" y="-1"/>
            <a:chExt cx="3467961" cy="1461015"/>
          </a:xfrm>
        </p:grpSpPr>
        <p:sp>
          <p:nvSpPr>
            <p:cNvPr id="38" name="iṡlïḋê">
              <a:extLst>
                <a:ext uri="{FF2B5EF4-FFF2-40B4-BE49-F238E27FC236}">
                  <a16:creationId xmlns:a16="http://schemas.microsoft.com/office/drawing/2014/main" id="{65E7C717-D017-4903-ABDB-7C78D0FBB97B}"/>
                </a:ext>
              </a:extLst>
            </p:cNvPr>
            <p:cNvSpPr/>
            <p:nvPr/>
          </p:nvSpPr>
          <p:spPr>
            <a:xfrm flipV="1">
              <a:off x="3488334" y="-1"/>
              <a:ext cx="1" cy="1461015"/>
            </a:xfrm>
            <a:prstGeom prst="line">
              <a:avLst/>
            </a:prstGeom>
            <a:noFill/>
            <a:ln w="6350" cap="flat">
              <a:solidFill>
                <a:schemeClr val="tx1">
                  <a:lumMod val="50000"/>
                  <a:lumOff val="50000"/>
                </a:schemeClr>
              </a:solidFill>
              <a:prstDash val="solid"/>
              <a:miter lim="400000"/>
            </a:ln>
            <a:effectLst/>
          </p:spPr>
          <p:txBody>
            <a:bodyPr anchor="ctr"/>
            <a:lstStyle/>
            <a:p>
              <a:pPr algn="ctr"/>
              <a:endParaRPr dirty="0"/>
            </a:p>
          </p:txBody>
        </p:sp>
        <p:sp>
          <p:nvSpPr>
            <p:cNvPr id="39" name="íSľíḍe">
              <a:extLst>
                <a:ext uri="{FF2B5EF4-FFF2-40B4-BE49-F238E27FC236}">
                  <a16:creationId xmlns:a16="http://schemas.microsoft.com/office/drawing/2014/main" id="{C7BB989A-5BD2-40EC-AA04-41BA98F5B779}"/>
                </a:ext>
              </a:extLst>
            </p:cNvPr>
            <p:cNvSpPr/>
            <p:nvPr/>
          </p:nvSpPr>
          <p:spPr>
            <a:xfrm flipH="1" flipV="1">
              <a:off x="33075" y="730506"/>
              <a:ext cx="3467961" cy="1"/>
            </a:xfrm>
            <a:prstGeom prst="line">
              <a:avLst/>
            </a:prstGeom>
            <a:noFill/>
            <a:ln w="6350" cap="flat">
              <a:solidFill>
                <a:schemeClr val="tx1">
                  <a:lumMod val="50000"/>
                  <a:lumOff val="50000"/>
                </a:schemeClr>
              </a:solidFill>
              <a:prstDash val="solid"/>
              <a:miter lim="400000"/>
              <a:tailEnd type="oval" w="med" len="med"/>
            </a:ln>
            <a:effectLst/>
          </p:spPr>
          <p:txBody>
            <a:bodyPr anchor="ctr"/>
            <a:lstStyle/>
            <a:p>
              <a:pPr algn="ctr"/>
              <a:endParaRPr dirty="0"/>
            </a:p>
          </p:txBody>
        </p:sp>
      </p:grpSp>
      <p:grpSp>
        <p:nvGrpSpPr>
          <p:cNvPr id="14" name="iṧļiḋé">
            <a:extLst>
              <a:ext uri="{FF2B5EF4-FFF2-40B4-BE49-F238E27FC236}">
                <a16:creationId xmlns:a16="http://schemas.microsoft.com/office/drawing/2014/main" id="{B398F45C-FA9E-4FC3-9204-A1F9CE4431AF}"/>
              </a:ext>
            </a:extLst>
          </p:cNvPr>
          <p:cNvGrpSpPr/>
          <p:nvPr/>
        </p:nvGrpSpPr>
        <p:grpSpPr>
          <a:xfrm flipV="1">
            <a:off x="8295052" y="4950271"/>
            <a:ext cx="0" cy="576000"/>
            <a:chOff x="33075" y="-1"/>
            <a:chExt cx="3467961" cy="1461015"/>
          </a:xfrm>
        </p:grpSpPr>
        <p:sp>
          <p:nvSpPr>
            <p:cNvPr id="36" name="ïs1ídê">
              <a:extLst>
                <a:ext uri="{FF2B5EF4-FFF2-40B4-BE49-F238E27FC236}">
                  <a16:creationId xmlns:a16="http://schemas.microsoft.com/office/drawing/2014/main" id="{26330B8C-B9C0-4FF2-8E5E-A3BAD3426A81}"/>
                </a:ext>
              </a:extLst>
            </p:cNvPr>
            <p:cNvSpPr/>
            <p:nvPr/>
          </p:nvSpPr>
          <p:spPr>
            <a:xfrm flipV="1">
              <a:off x="3488334" y="-1"/>
              <a:ext cx="1" cy="1461015"/>
            </a:xfrm>
            <a:prstGeom prst="line">
              <a:avLst/>
            </a:prstGeom>
            <a:noFill/>
            <a:ln w="6350" cap="flat">
              <a:solidFill>
                <a:schemeClr val="tx1">
                  <a:lumMod val="50000"/>
                  <a:lumOff val="50000"/>
                </a:schemeClr>
              </a:solidFill>
              <a:prstDash val="solid"/>
              <a:miter lim="400000"/>
            </a:ln>
            <a:effectLst/>
          </p:spPr>
          <p:txBody>
            <a:bodyPr anchor="ctr"/>
            <a:lstStyle/>
            <a:p>
              <a:pPr algn="ctr"/>
              <a:endParaRPr dirty="0"/>
            </a:p>
          </p:txBody>
        </p:sp>
        <p:sp>
          <p:nvSpPr>
            <p:cNvPr id="37" name="ï$ļîḑé">
              <a:extLst>
                <a:ext uri="{FF2B5EF4-FFF2-40B4-BE49-F238E27FC236}">
                  <a16:creationId xmlns:a16="http://schemas.microsoft.com/office/drawing/2014/main" id="{FF1EFA5B-5A9E-474A-BEFE-3F6E64C7FD29}"/>
                </a:ext>
              </a:extLst>
            </p:cNvPr>
            <p:cNvSpPr/>
            <p:nvPr/>
          </p:nvSpPr>
          <p:spPr>
            <a:xfrm flipH="1" flipV="1">
              <a:off x="33075" y="730506"/>
              <a:ext cx="3467961" cy="1"/>
            </a:xfrm>
            <a:prstGeom prst="line">
              <a:avLst/>
            </a:prstGeom>
            <a:noFill/>
            <a:ln w="6350" cap="flat">
              <a:solidFill>
                <a:schemeClr val="tx1">
                  <a:lumMod val="50000"/>
                  <a:lumOff val="50000"/>
                </a:schemeClr>
              </a:solidFill>
              <a:prstDash val="solid"/>
              <a:miter lim="400000"/>
              <a:tailEnd type="oval" w="med" len="med"/>
            </a:ln>
            <a:effectLst/>
          </p:spPr>
          <p:txBody>
            <a:bodyPr anchor="ctr"/>
            <a:lstStyle/>
            <a:p>
              <a:pPr algn="ctr"/>
              <a:endParaRPr dirty="0"/>
            </a:p>
          </p:txBody>
        </p:sp>
      </p:grpSp>
      <p:sp>
        <p:nvSpPr>
          <p:cNvPr id="68" name="íšľíḑe">
            <a:extLst>
              <a:ext uri="{FF2B5EF4-FFF2-40B4-BE49-F238E27FC236}">
                <a16:creationId xmlns:a16="http://schemas.microsoft.com/office/drawing/2014/main" id="{BC087A5E-B8D9-4D3E-8ED3-720A938C682B}"/>
              </a:ext>
            </a:extLst>
          </p:cNvPr>
          <p:cNvSpPr txBox="1"/>
          <p:nvPr/>
        </p:nvSpPr>
        <p:spPr>
          <a:xfrm>
            <a:off x="8784669" y="1421268"/>
            <a:ext cx="2376000" cy="360000"/>
          </a:xfrm>
          <a:prstGeom prst="rect">
            <a:avLst/>
          </a:prstGeom>
          <a:noFill/>
        </p:spPr>
        <p:txBody>
          <a:bodyPr wrap="none" lIns="0" tIns="0" rIns="0" bIns="0" anchor="ctr">
            <a:noAutofit/>
          </a:bodyPr>
          <a:lstStyle/>
          <a:p>
            <a:pPr algn="ctr">
              <a:spcBef>
                <a:spcPct val="0"/>
              </a:spcBef>
            </a:pPr>
            <a:r>
              <a:rPr lang="zh-CN" altLang="en-US" sz="2800" b="1" dirty="0"/>
              <a:t>一体化平台</a:t>
            </a:r>
          </a:p>
        </p:txBody>
      </p:sp>
      <p:sp>
        <p:nvSpPr>
          <p:cNvPr id="76" name="íšľíḑe">
            <a:extLst>
              <a:ext uri="{FF2B5EF4-FFF2-40B4-BE49-F238E27FC236}">
                <a16:creationId xmlns:a16="http://schemas.microsoft.com/office/drawing/2014/main" id="{6FAAF9E0-896E-4F14-A21C-D244E17C62F1}"/>
              </a:ext>
            </a:extLst>
          </p:cNvPr>
          <p:cNvSpPr txBox="1"/>
          <p:nvPr/>
        </p:nvSpPr>
        <p:spPr>
          <a:xfrm>
            <a:off x="7146951" y="2586938"/>
            <a:ext cx="1008000" cy="360000"/>
          </a:xfrm>
          <a:prstGeom prst="rect">
            <a:avLst/>
          </a:prstGeom>
          <a:noFill/>
        </p:spPr>
        <p:txBody>
          <a:bodyPr wrap="none" lIns="0" tIns="0" rIns="0" bIns="0" anchor="ctr">
            <a:normAutofit/>
          </a:bodyPr>
          <a:lstStyle/>
          <a:p>
            <a:pPr algn="r">
              <a:spcBef>
                <a:spcPct val="0"/>
              </a:spcBef>
            </a:pPr>
            <a:r>
              <a:rPr lang="zh-CN" altLang="en-US" sz="1600" b="1" dirty="0"/>
              <a:t>开发运维平台</a:t>
            </a:r>
          </a:p>
        </p:txBody>
      </p:sp>
      <p:sp>
        <p:nvSpPr>
          <p:cNvPr id="77" name="iṡḷîḑé">
            <a:extLst>
              <a:ext uri="{FF2B5EF4-FFF2-40B4-BE49-F238E27FC236}">
                <a16:creationId xmlns:a16="http://schemas.microsoft.com/office/drawing/2014/main" id="{DE535AE9-3670-4407-B649-7944505BDE9E}"/>
              </a:ext>
            </a:extLst>
          </p:cNvPr>
          <p:cNvSpPr txBox="1"/>
          <p:nvPr/>
        </p:nvSpPr>
        <p:spPr>
          <a:xfrm>
            <a:off x="7146951" y="4238690"/>
            <a:ext cx="1008000" cy="360000"/>
          </a:xfrm>
          <a:prstGeom prst="rect">
            <a:avLst/>
          </a:prstGeom>
          <a:noFill/>
        </p:spPr>
        <p:txBody>
          <a:bodyPr wrap="none" lIns="0" tIns="0" rIns="0" bIns="0" anchor="ctr">
            <a:normAutofit/>
          </a:bodyPr>
          <a:lstStyle/>
          <a:p>
            <a:pPr algn="r"/>
            <a:r>
              <a:rPr lang="zh-CN" altLang="en-US" sz="1600" b="1" dirty="0"/>
              <a:t>应用管理平台</a:t>
            </a:r>
          </a:p>
        </p:txBody>
      </p:sp>
      <p:sp>
        <p:nvSpPr>
          <p:cNvPr id="78" name="íšḻîḋè">
            <a:extLst>
              <a:ext uri="{FF2B5EF4-FFF2-40B4-BE49-F238E27FC236}">
                <a16:creationId xmlns:a16="http://schemas.microsoft.com/office/drawing/2014/main" id="{E6FCF966-C4E1-4066-87A5-120D8B8EBED5}"/>
              </a:ext>
            </a:extLst>
          </p:cNvPr>
          <p:cNvSpPr txBox="1"/>
          <p:nvPr/>
        </p:nvSpPr>
        <p:spPr>
          <a:xfrm>
            <a:off x="7146951" y="3408438"/>
            <a:ext cx="1008000" cy="360000"/>
          </a:xfrm>
          <a:prstGeom prst="rect">
            <a:avLst/>
          </a:prstGeom>
          <a:noFill/>
        </p:spPr>
        <p:txBody>
          <a:bodyPr wrap="none" lIns="0" tIns="0" rIns="0" bIns="0" anchor="ctr" anchorCtr="0">
            <a:normAutofit/>
          </a:bodyPr>
          <a:lstStyle/>
          <a:p>
            <a:pPr algn="r"/>
            <a:r>
              <a:rPr lang="zh-CN" altLang="en-US" sz="1600" b="1" dirty="0"/>
              <a:t>服务管理平台</a:t>
            </a:r>
          </a:p>
        </p:txBody>
      </p:sp>
      <p:sp>
        <p:nvSpPr>
          <p:cNvPr id="79" name="işḻïďé">
            <a:extLst>
              <a:ext uri="{FF2B5EF4-FFF2-40B4-BE49-F238E27FC236}">
                <a16:creationId xmlns:a16="http://schemas.microsoft.com/office/drawing/2014/main" id="{405DE439-A009-4F30-AF9B-CB7B6D5AB60D}"/>
              </a:ext>
            </a:extLst>
          </p:cNvPr>
          <p:cNvSpPr txBox="1"/>
          <p:nvPr/>
        </p:nvSpPr>
        <p:spPr>
          <a:xfrm>
            <a:off x="7146951" y="5058271"/>
            <a:ext cx="1008000" cy="360000"/>
          </a:xfrm>
          <a:prstGeom prst="rect">
            <a:avLst/>
          </a:prstGeom>
          <a:noFill/>
        </p:spPr>
        <p:txBody>
          <a:bodyPr wrap="none" lIns="0" tIns="0" rIns="0" bIns="0" anchor="ctr" anchorCtr="0">
            <a:normAutofit/>
          </a:bodyPr>
          <a:lstStyle/>
          <a:p>
            <a:pPr algn="r"/>
            <a:r>
              <a:rPr lang="zh-CN" altLang="en-US" sz="1600" b="1" dirty="0"/>
              <a:t>运行环境平台</a:t>
            </a:r>
          </a:p>
        </p:txBody>
      </p:sp>
      <p:sp>
        <p:nvSpPr>
          <p:cNvPr id="80" name="文本框 79">
            <a:extLst>
              <a:ext uri="{FF2B5EF4-FFF2-40B4-BE49-F238E27FC236}">
                <a16:creationId xmlns:a16="http://schemas.microsoft.com/office/drawing/2014/main" id="{25E3F1F7-457A-4E81-9E18-40379F3E849E}"/>
              </a:ext>
            </a:extLst>
          </p:cNvPr>
          <p:cNvSpPr txBox="1"/>
          <p:nvPr/>
        </p:nvSpPr>
        <p:spPr>
          <a:xfrm>
            <a:off x="669923" y="4915105"/>
            <a:ext cx="4964821" cy="646331"/>
          </a:xfrm>
          <a:prstGeom prst="rect">
            <a:avLst/>
          </a:prstGeom>
          <a:noFill/>
        </p:spPr>
        <p:txBody>
          <a:bodyPr wrap="none" rtlCol="0" anchor="ctr">
            <a:spAutoFit/>
          </a:bodyPr>
          <a:lstStyle/>
          <a:p>
            <a:pPr marL="285750" indent="-285750">
              <a:buFont typeface="Arial" panose="020B0604020202020204" pitchFamily="34" charset="0"/>
              <a:buChar char="•"/>
            </a:pPr>
            <a:r>
              <a:rPr lang="zh-CN" altLang="en-US" sz="1200" dirty="0"/>
              <a:t>问题难以复现</a:t>
            </a:r>
            <a:r>
              <a:rPr lang="en-US" altLang="zh-CN" sz="1200" dirty="0"/>
              <a:t>	 </a:t>
            </a:r>
            <a:r>
              <a:rPr lang="zh-CN" altLang="en-US" sz="1200" dirty="0"/>
              <a:t>“</a:t>
            </a:r>
            <a:r>
              <a:rPr lang="zh-CN" altLang="en-US" sz="1200" dirty="0">
                <a:solidFill>
                  <a:schemeClr val="tx1">
                    <a:lumMod val="50000"/>
                    <a:lumOff val="50000"/>
                  </a:schemeClr>
                </a:solidFill>
              </a:rPr>
              <a:t>我这明明还好使啊？</a:t>
            </a:r>
            <a:r>
              <a:rPr lang="zh-CN" altLang="en-US" sz="1200" dirty="0"/>
              <a:t>”</a:t>
            </a:r>
            <a:endParaRPr lang="en-US" altLang="zh-CN" sz="1200" dirty="0"/>
          </a:p>
          <a:p>
            <a:pPr marL="285750" indent="-285750">
              <a:buFont typeface="Arial" panose="020B0604020202020204" pitchFamily="34" charset="0"/>
              <a:buChar char="•"/>
            </a:pPr>
            <a:r>
              <a:rPr lang="zh-CN" altLang="en-US" sz="1200" dirty="0"/>
              <a:t>迁移部署困难</a:t>
            </a:r>
            <a:r>
              <a:rPr lang="en-US" altLang="zh-CN" sz="1200" dirty="0"/>
              <a:t>	 </a:t>
            </a:r>
            <a:r>
              <a:rPr lang="zh-CN" altLang="en-US" sz="1200" dirty="0"/>
              <a:t>“</a:t>
            </a:r>
            <a:r>
              <a:rPr lang="zh-CN" altLang="en-US" sz="1200" dirty="0">
                <a:solidFill>
                  <a:schemeClr val="tx1">
                    <a:lumMod val="50000"/>
                    <a:lumOff val="50000"/>
                  </a:schemeClr>
                </a:solidFill>
              </a:rPr>
              <a:t>这个系统部署过去怎么也得</a:t>
            </a:r>
            <a:r>
              <a:rPr lang="en-US" altLang="zh-CN" sz="1200" dirty="0">
                <a:solidFill>
                  <a:schemeClr val="tx1">
                    <a:lumMod val="50000"/>
                    <a:lumOff val="50000"/>
                  </a:schemeClr>
                </a:solidFill>
              </a:rPr>
              <a:t>2</a:t>
            </a:r>
            <a:r>
              <a:rPr lang="zh-CN" altLang="en-US" sz="1200" dirty="0">
                <a:solidFill>
                  <a:schemeClr val="tx1">
                    <a:lumMod val="50000"/>
                    <a:lumOff val="50000"/>
                  </a:schemeClr>
                </a:solidFill>
              </a:rPr>
              <a:t>周吧</a:t>
            </a:r>
            <a:r>
              <a:rPr lang="zh-CN" altLang="en-US" sz="1200" dirty="0"/>
              <a:t>”</a:t>
            </a:r>
            <a:endParaRPr lang="en-US" altLang="zh-CN" sz="1200" dirty="0"/>
          </a:p>
          <a:p>
            <a:pPr marL="285750" indent="-285750">
              <a:buFont typeface="Arial" panose="020B0604020202020204" pitchFamily="34" charset="0"/>
              <a:buChar char="•"/>
            </a:pPr>
            <a:r>
              <a:rPr lang="zh-CN" altLang="en-US" sz="1200" dirty="0"/>
              <a:t>横向扩容麻烦</a:t>
            </a:r>
            <a:r>
              <a:rPr lang="en-US" altLang="zh-CN" sz="1200" dirty="0"/>
              <a:t>	 </a:t>
            </a:r>
            <a:r>
              <a:rPr lang="zh-CN" altLang="en-US" sz="1200" dirty="0"/>
              <a:t>“</a:t>
            </a:r>
            <a:r>
              <a:rPr lang="zh-CN" altLang="en-US" sz="1200" dirty="0">
                <a:solidFill>
                  <a:schemeClr val="tx1">
                    <a:lumMod val="50000"/>
                    <a:lumOff val="50000"/>
                  </a:schemeClr>
                </a:solidFill>
              </a:rPr>
              <a:t>配置里换个端口之后再把程序启一遍</a:t>
            </a:r>
            <a:r>
              <a:rPr lang="zh-CN" altLang="en-US" sz="1200" dirty="0"/>
              <a:t>”</a:t>
            </a:r>
            <a:endParaRPr lang="en-US" altLang="zh-CN" sz="1200" dirty="0"/>
          </a:p>
        </p:txBody>
      </p:sp>
      <p:sp>
        <p:nvSpPr>
          <p:cNvPr id="81" name="文本框 80">
            <a:extLst>
              <a:ext uri="{FF2B5EF4-FFF2-40B4-BE49-F238E27FC236}">
                <a16:creationId xmlns:a16="http://schemas.microsoft.com/office/drawing/2014/main" id="{C6C7FE3B-B463-4EB1-97DB-0EC1B3A06CD1}"/>
              </a:ext>
            </a:extLst>
          </p:cNvPr>
          <p:cNvSpPr txBox="1"/>
          <p:nvPr/>
        </p:nvSpPr>
        <p:spPr>
          <a:xfrm>
            <a:off x="669923" y="4097429"/>
            <a:ext cx="4536819" cy="646331"/>
          </a:xfrm>
          <a:prstGeom prst="rect">
            <a:avLst/>
          </a:prstGeom>
          <a:noFill/>
        </p:spPr>
        <p:txBody>
          <a:bodyPr wrap="none" rtlCol="0" anchor="ctr">
            <a:spAutoFit/>
          </a:bodyPr>
          <a:lstStyle/>
          <a:p>
            <a:pPr marL="285750" indent="-285750">
              <a:buFont typeface="Arial" panose="020B0604020202020204" pitchFamily="34" charset="0"/>
              <a:buChar char="•"/>
            </a:pPr>
            <a:r>
              <a:rPr lang="zh-CN" altLang="en-US" sz="1200" dirty="0"/>
              <a:t>应用管理混乱</a:t>
            </a:r>
            <a:r>
              <a:rPr lang="en-US" altLang="zh-CN" sz="1200" dirty="0"/>
              <a:t>	 </a:t>
            </a:r>
            <a:r>
              <a:rPr lang="zh-CN" altLang="en-US" sz="1200" dirty="0"/>
              <a:t>“</a:t>
            </a:r>
            <a:r>
              <a:rPr lang="zh-CN" altLang="en-US" sz="1200" dirty="0">
                <a:solidFill>
                  <a:schemeClr val="tx1">
                    <a:lumMod val="50000"/>
                    <a:lumOff val="50000"/>
                  </a:schemeClr>
                </a:solidFill>
              </a:rPr>
              <a:t>先别启动，还有一个服务没起来</a:t>
            </a:r>
            <a:r>
              <a:rPr lang="zh-CN" altLang="en-US" sz="1200" dirty="0"/>
              <a:t>”</a:t>
            </a:r>
            <a:endParaRPr lang="en-US" altLang="zh-CN" sz="1200" dirty="0"/>
          </a:p>
          <a:p>
            <a:pPr marL="285750" indent="-285750">
              <a:buFont typeface="Arial" panose="020B0604020202020204" pitchFamily="34" charset="0"/>
              <a:buChar char="•"/>
            </a:pPr>
            <a:r>
              <a:rPr lang="zh-CN" altLang="en-US" sz="1200" dirty="0"/>
              <a:t>资源调度</a:t>
            </a:r>
            <a:r>
              <a:rPr lang="en-US" altLang="zh-CN" sz="1200" dirty="0"/>
              <a:t>	</a:t>
            </a:r>
            <a:r>
              <a:rPr lang="zh-CN" altLang="en-US" sz="1200" dirty="0"/>
              <a:t>不统一</a:t>
            </a:r>
            <a:r>
              <a:rPr lang="en-US" altLang="zh-CN" sz="1200" dirty="0"/>
              <a:t>	 </a:t>
            </a:r>
            <a:r>
              <a:rPr lang="zh-CN" altLang="en-US" sz="1200" dirty="0"/>
              <a:t>“</a:t>
            </a:r>
            <a:r>
              <a:rPr lang="zh-CN" altLang="en-US" sz="1200" dirty="0">
                <a:solidFill>
                  <a:schemeClr val="tx1">
                    <a:lumMod val="50000"/>
                    <a:lumOff val="50000"/>
                  </a:schemeClr>
                </a:solidFill>
              </a:rPr>
              <a:t>哪个机子还有空间啊？</a:t>
            </a:r>
            <a:r>
              <a:rPr lang="zh-CN" altLang="en-US" sz="1200" dirty="0"/>
              <a:t>”</a:t>
            </a:r>
            <a:endParaRPr lang="en-US" altLang="zh-CN" sz="1200" dirty="0"/>
          </a:p>
          <a:p>
            <a:pPr marL="285750" indent="-285750">
              <a:buFont typeface="Arial" panose="020B0604020202020204" pitchFamily="34" charset="0"/>
              <a:buChar char="•"/>
            </a:pPr>
            <a:r>
              <a:rPr lang="zh-CN" altLang="en-US" sz="1200" dirty="0"/>
              <a:t>配置管理分散</a:t>
            </a:r>
            <a:r>
              <a:rPr lang="en-US" altLang="zh-CN" sz="1200" dirty="0"/>
              <a:t>	 </a:t>
            </a:r>
            <a:r>
              <a:rPr lang="zh-CN" altLang="en-US" sz="1200" dirty="0"/>
              <a:t>“</a:t>
            </a:r>
            <a:r>
              <a:rPr lang="zh-CN" altLang="en-US" sz="1200" dirty="0">
                <a:solidFill>
                  <a:schemeClr val="tx1">
                    <a:lumMod val="50000"/>
                    <a:lumOff val="50000"/>
                  </a:schemeClr>
                </a:solidFill>
              </a:rPr>
              <a:t>你配置文件在哪呢？</a:t>
            </a:r>
            <a:r>
              <a:rPr lang="zh-CN" altLang="en-US" sz="1200" dirty="0"/>
              <a:t>”</a:t>
            </a:r>
            <a:endParaRPr lang="en-US" altLang="zh-CN" sz="1200" dirty="0"/>
          </a:p>
        </p:txBody>
      </p:sp>
      <p:sp>
        <p:nvSpPr>
          <p:cNvPr id="82" name="文本框 81">
            <a:extLst>
              <a:ext uri="{FF2B5EF4-FFF2-40B4-BE49-F238E27FC236}">
                <a16:creationId xmlns:a16="http://schemas.microsoft.com/office/drawing/2014/main" id="{858ECAE4-1233-4411-A25B-1D2D6B9F7741}"/>
              </a:ext>
            </a:extLst>
          </p:cNvPr>
          <p:cNvSpPr txBox="1"/>
          <p:nvPr/>
        </p:nvSpPr>
        <p:spPr>
          <a:xfrm>
            <a:off x="669923" y="3265272"/>
            <a:ext cx="4875053" cy="646331"/>
          </a:xfrm>
          <a:prstGeom prst="rect">
            <a:avLst/>
          </a:prstGeom>
          <a:noFill/>
        </p:spPr>
        <p:txBody>
          <a:bodyPr wrap="none" rtlCol="0" anchor="ctr">
            <a:spAutoFit/>
          </a:bodyPr>
          <a:lstStyle/>
          <a:p>
            <a:pPr marL="285750" indent="-285750">
              <a:buFont typeface="Arial" panose="020B0604020202020204" pitchFamily="34" charset="0"/>
              <a:buChar char="•"/>
            </a:pPr>
            <a:r>
              <a:rPr lang="zh-CN" altLang="en-US" sz="1200" dirty="0"/>
              <a:t>业务追踪困难</a:t>
            </a:r>
            <a:r>
              <a:rPr lang="en-US" altLang="zh-CN" sz="1200" dirty="0"/>
              <a:t>	 </a:t>
            </a:r>
            <a:r>
              <a:rPr lang="zh-CN" altLang="en-US" sz="1200" dirty="0"/>
              <a:t>“</a:t>
            </a:r>
            <a:r>
              <a:rPr lang="zh-CN" altLang="en-US" sz="1200" dirty="0">
                <a:solidFill>
                  <a:schemeClr val="tx1">
                    <a:lumMod val="50000"/>
                    <a:lumOff val="50000"/>
                  </a:schemeClr>
                </a:solidFill>
              </a:rPr>
              <a:t>查查审批数据卡在哪个服务上了</a:t>
            </a:r>
            <a:r>
              <a:rPr lang="zh-CN" altLang="en-US" sz="1200" dirty="0"/>
              <a:t>”</a:t>
            </a:r>
            <a:endParaRPr lang="en-US" altLang="zh-CN" sz="1200" dirty="0"/>
          </a:p>
          <a:p>
            <a:pPr marL="285750" indent="-285750">
              <a:buFont typeface="Arial" panose="020B0604020202020204" pitchFamily="34" charset="0"/>
              <a:buChar char="•"/>
            </a:pPr>
            <a:r>
              <a:rPr lang="zh-CN" altLang="en-US" sz="1200" dirty="0"/>
              <a:t>负载均衡麻烦</a:t>
            </a:r>
            <a:r>
              <a:rPr lang="en-US" altLang="zh-CN" sz="1200" dirty="0"/>
              <a:t>	 </a:t>
            </a:r>
            <a:r>
              <a:rPr lang="zh-CN" altLang="en-US" sz="1200" dirty="0"/>
              <a:t>“</a:t>
            </a:r>
            <a:r>
              <a:rPr lang="zh-CN" altLang="en-US" sz="1200" dirty="0">
                <a:solidFill>
                  <a:schemeClr val="tx1">
                    <a:lumMod val="50000"/>
                    <a:lumOff val="50000"/>
                  </a:schemeClr>
                </a:solidFill>
              </a:rPr>
              <a:t>再加</a:t>
            </a:r>
            <a:r>
              <a:rPr lang="en-US" altLang="zh-CN" sz="1200" dirty="0">
                <a:solidFill>
                  <a:schemeClr val="tx1">
                    <a:lumMod val="50000"/>
                    <a:lumOff val="50000"/>
                  </a:schemeClr>
                </a:solidFill>
              </a:rPr>
              <a:t>4</a:t>
            </a:r>
            <a:r>
              <a:rPr lang="zh-CN" altLang="en-US" sz="1200" dirty="0">
                <a:solidFill>
                  <a:schemeClr val="tx1">
                    <a:lumMod val="50000"/>
                    <a:lumOff val="50000"/>
                  </a:schemeClr>
                </a:solidFill>
              </a:rPr>
              <a:t>套</a:t>
            </a:r>
            <a:r>
              <a:rPr lang="en-US" altLang="zh-CN" sz="1200" dirty="0">
                <a:solidFill>
                  <a:schemeClr val="tx1">
                    <a:lumMod val="50000"/>
                    <a:lumOff val="50000"/>
                  </a:schemeClr>
                </a:solidFill>
              </a:rPr>
              <a:t>Nginx</a:t>
            </a:r>
            <a:r>
              <a:rPr lang="zh-CN" altLang="en-US" sz="1200" dirty="0">
                <a:solidFill>
                  <a:schemeClr val="tx1">
                    <a:lumMod val="50000"/>
                    <a:lumOff val="50000"/>
                  </a:schemeClr>
                </a:solidFill>
              </a:rPr>
              <a:t>，</a:t>
            </a:r>
            <a:r>
              <a:rPr lang="en-US" altLang="zh-CN" sz="1200" dirty="0">
                <a:solidFill>
                  <a:schemeClr val="tx1">
                    <a:lumMod val="50000"/>
                    <a:lumOff val="50000"/>
                  </a:schemeClr>
                </a:solidFill>
              </a:rPr>
              <a:t>2</a:t>
            </a:r>
            <a:r>
              <a:rPr lang="zh-CN" altLang="en-US" sz="1200" dirty="0">
                <a:solidFill>
                  <a:schemeClr val="tx1">
                    <a:lumMod val="50000"/>
                    <a:lumOff val="50000"/>
                  </a:schemeClr>
                </a:solidFill>
              </a:rPr>
              <a:t>个负载</a:t>
            </a:r>
            <a:r>
              <a:rPr lang="en-US" altLang="zh-CN" sz="1200" dirty="0">
                <a:solidFill>
                  <a:schemeClr val="tx1">
                    <a:lumMod val="50000"/>
                    <a:lumOff val="50000"/>
                  </a:schemeClr>
                </a:solidFill>
              </a:rPr>
              <a:t>2</a:t>
            </a:r>
            <a:r>
              <a:rPr lang="zh-CN" altLang="en-US" sz="1200" dirty="0">
                <a:solidFill>
                  <a:schemeClr val="tx1">
                    <a:lumMod val="50000"/>
                    <a:lumOff val="50000"/>
                  </a:schemeClr>
                </a:solidFill>
              </a:rPr>
              <a:t>个反向代理</a:t>
            </a:r>
            <a:r>
              <a:rPr lang="zh-CN" altLang="en-US" sz="1200" dirty="0"/>
              <a:t>”</a:t>
            </a:r>
            <a:endParaRPr lang="en-US" altLang="zh-CN" sz="1200" dirty="0"/>
          </a:p>
          <a:p>
            <a:pPr marL="285750" indent="-285750">
              <a:buFont typeface="Arial" panose="020B0604020202020204" pitchFamily="34" charset="0"/>
              <a:buChar char="•"/>
            </a:pPr>
            <a:r>
              <a:rPr lang="zh-CN" altLang="en-US" sz="1200" dirty="0"/>
              <a:t>故障响应缓慢</a:t>
            </a:r>
            <a:r>
              <a:rPr lang="en-US" altLang="zh-CN" sz="1200" dirty="0"/>
              <a:t>	 </a:t>
            </a:r>
            <a:r>
              <a:rPr lang="zh-CN" altLang="en-US" sz="1200" dirty="0"/>
              <a:t>“</a:t>
            </a:r>
            <a:r>
              <a:rPr lang="zh-CN" altLang="en-US" sz="1200" dirty="0">
                <a:solidFill>
                  <a:schemeClr val="tx1">
                    <a:lumMod val="50000"/>
                    <a:lumOff val="50000"/>
                  </a:schemeClr>
                </a:solidFill>
              </a:rPr>
              <a:t>页面打开这么慢，不是服务挂了吧</a:t>
            </a:r>
            <a:r>
              <a:rPr lang="zh-CN" altLang="en-US" sz="1200" dirty="0"/>
              <a:t>”</a:t>
            </a:r>
          </a:p>
        </p:txBody>
      </p:sp>
      <p:sp>
        <p:nvSpPr>
          <p:cNvPr id="83" name="文本框 82">
            <a:extLst>
              <a:ext uri="{FF2B5EF4-FFF2-40B4-BE49-F238E27FC236}">
                <a16:creationId xmlns:a16="http://schemas.microsoft.com/office/drawing/2014/main" id="{8A368E59-CB96-4361-969D-17A232DD321A}"/>
              </a:ext>
            </a:extLst>
          </p:cNvPr>
          <p:cNvSpPr txBox="1"/>
          <p:nvPr/>
        </p:nvSpPr>
        <p:spPr>
          <a:xfrm>
            <a:off x="669923" y="2442926"/>
            <a:ext cx="5237331" cy="646331"/>
          </a:xfrm>
          <a:prstGeom prst="rect">
            <a:avLst/>
          </a:prstGeom>
          <a:noFill/>
        </p:spPr>
        <p:txBody>
          <a:bodyPr wrap="none" rtlCol="0" anchor="ctr">
            <a:spAutoFit/>
          </a:bodyPr>
          <a:lstStyle/>
          <a:p>
            <a:pPr marL="285750" indent="-285750">
              <a:buFont typeface="Arial" panose="020B0604020202020204" pitchFamily="34" charset="0"/>
              <a:buChar char="•"/>
            </a:pPr>
            <a:r>
              <a:rPr lang="zh-CN" altLang="en-US" sz="1200" dirty="0"/>
              <a:t>部署上线靠手动</a:t>
            </a:r>
            <a:r>
              <a:rPr lang="en-US" altLang="zh-CN" sz="1200" dirty="0"/>
              <a:t>	 </a:t>
            </a:r>
            <a:r>
              <a:rPr lang="zh-CN" altLang="en-US" sz="1200" dirty="0"/>
              <a:t>“</a:t>
            </a:r>
            <a:r>
              <a:rPr lang="zh-CN" altLang="en-US" sz="1200" dirty="0">
                <a:solidFill>
                  <a:schemeClr val="tx1">
                    <a:lumMod val="50000"/>
                    <a:lumOff val="50000"/>
                  </a:schemeClr>
                </a:solidFill>
              </a:rPr>
              <a:t>代码写完了你自己打个包放上去吧</a:t>
            </a:r>
            <a:r>
              <a:rPr lang="zh-CN" altLang="en-US" sz="1200" dirty="0"/>
              <a:t>”</a:t>
            </a:r>
            <a:endParaRPr lang="en-US" altLang="zh-CN" sz="1200" dirty="0"/>
          </a:p>
          <a:p>
            <a:pPr marL="285750" indent="-285750">
              <a:buFont typeface="Arial" panose="020B0604020202020204" pitchFamily="34" charset="0"/>
              <a:buChar char="•"/>
            </a:pPr>
            <a:r>
              <a:rPr lang="zh-CN" altLang="en-US" sz="1200" dirty="0"/>
              <a:t>运维监控繁琐</a:t>
            </a:r>
            <a:r>
              <a:rPr lang="en-US" altLang="zh-CN" sz="1200" dirty="0"/>
              <a:t>	 </a:t>
            </a:r>
            <a:r>
              <a:rPr lang="zh-CN" altLang="en-US" sz="1200" dirty="0"/>
              <a:t>“</a:t>
            </a:r>
            <a:r>
              <a:rPr lang="en-US" altLang="zh-CN" sz="1200" dirty="0">
                <a:solidFill>
                  <a:schemeClr val="tx1">
                    <a:lumMod val="50000"/>
                    <a:lumOff val="50000"/>
                  </a:schemeClr>
                </a:solidFill>
              </a:rPr>
              <a:t>ifconfig</a:t>
            </a:r>
            <a:r>
              <a:rPr lang="zh-CN" altLang="en-US" sz="1200" dirty="0">
                <a:solidFill>
                  <a:schemeClr val="tx1">
                    <a:lumMod val="50000"/>
                    <a:lumOff val="50000"/>
                  </a:schemeClr>
                </a:solidFill>
              </a:rPr>
              <a:t>查</a:t>
            </a:r>
            <a:r>
              <a:rPr lang="en-US" altLang="zh-CN" sz="1200" dirty="0" err="1">
                <a:solidFill>
                  <a:schemeClr val="tx1">
                    <a:lumMod val="50000"/>
                    <a:lumOff val="50000"/>
                  </a:schemeClr>
                </a:solidFill>
              </a:rPr>
              <a:t>ip</a:t>
            </a:r>
            <a:r>
              <a:rPr lang="zh-CN" altLang="en-US" sz="1200" dirty="0">
                <a:solidFill>
                  <a:schemeClr val="tx1">
                    <a:lumMod val="50000"/>
                    <a:lumOff val="50000"/>
                  </a:schemeClr>
                </a:solidFill>
              </a:rPr>
              <a:t>，</a:t>
            </a:r>
            <a:r>
              <a:rPr lang="en-US" altLang="zh-CN" sz="1200" dirty="0">
                <a:solidFill>
                  <a:schemeClr val="tx1">
                    <a:lumMod val="50000"/>
                    <a:lumOff val="50000"/>
                  </a:schemeClr>
                </a:solidFill>
              </a:rPr>
              <a:t>top</a:t>
            </a:r>
            <a:r>
              <a:rPr lang="zh-CN" altLang="en-US" sz="1200" dirty="0">
                <a:solidFill>
                  <a:schemeClr val="tx1">
                    <a:lumMod val="50000"/>
                    <a:lumOff val="50000"/>
                  </a:schemeClr>
                </a:solidFill>
              </a:rPr>
              <a:t>查性能，</a:t>
            </a:r>
            <a:r>
              <a:rPr lang="en-US" altLang="zh-CN" sz="1200" dirty="0" err="1">
                <a:solidFill>
                  <a:schemeClr val="tx1">
                    <a:lumMod val="50000"/>
                    <a:lumOff val="50000"/>
                  </a:schemeClr>
                </a:solidFill>
              </a:rPr>
              <a:t>ps</a:t>
            </a:r>
            <a:r>
              <a:rPr lang="en-US" altLang="zh-CN" sz="1200" dirty="0">
                <a:solidFill>
                  <a:schemeClr val="tx1">
                    <a:lumMod val="50000"/>
                    <a:lumOff val="50000"/>
                  </a:schemeClr>
                </a:solidFill>
              </a:rPr>
              <a:t> –</a:t>
            </a:r>
            <a:r>
              <a:rPr lang="en-US" altLang="zh-CN" sz="1200" dirty="0" err="1">
                <a:solidFill>
                  <a:schemeClr val="tx1">
                    <a:lumMod val="50000"/>
                    <a:lumOff val="50000"/>
                  </a:schemeClr>
                </a:solidFill>
              </a:rPr>
              <a:t>ef</a:t>
            </a:r>
            <a:r>
              <a:rPr lang="zh-CN" altLang="en-US" sz="1200" dirty="0">
                <a:solidFill>
                  <a:schemeClr val="tx1">
                    <a:lumMod val="50000"/>
                    <a:lumOff val="50000"/>
                  </a:schemeClr>
                </a:solidFill>
              </a:rPr>
              <a:t>查进程</a:t>
            </a:r>
            <a:r>
              <a:rPr lang="zh-CN" altLang="en-US" sz="1200" dirty="0"/>
              <a:t>”</a:t>
            </a:r>
            <a:endParaRPr lang="en-US" altLang="zh-CN" sz="1200" dirty="0"/>
          </a:p>
          <a:p>
            <a:pPr marL="285750" indent="-285750">
              <a:buFont typeface="Arial" panose="020B0604020202020204" pitchFamily="34" charset="0"/>
              <a:buChar char="•"/>
            </a:pPr>
            <a:r>
              <a:rPr lang="zh-CN" altLang="en-US" sz="1200" dirty="0"/>
              <a:t>日志没有集中</a:t>
            </a:r>
            <a:r>
              <a:rPr lang="en-US" altLang="zh-CN" sz="1200" dirty="0"/>
              <a:t>	 </a:t>
            </a:r>
            <a:r>
              <a:rPr lang="zh-CN" altLang="en-US" sz="1200" dirty="0"/>
              <a:t>“</a:t>
            </a:r>
            <a:r>
              <a:rPr lang="zh-CN" altLang="en-US" sz="1200" dirty="0">
                <a:solidFill>
                  <a:schemeClr val="tx1">
                    <a:lumMod val="50000"/>
                    <a:lumOff val="50000"/>
                  </a:schemeClr>
                </a:solidFill>
              </a:rPr>
              <a:t>先</a:t>
            </a:r>
            <a:r>
              <a:rPr lang="en-US" altLang="zh-CN" sz="1200" dirty="0" err="1">
                <a:solidFill>
                  <a:schemeClr val="tx1">
                    <a:lumMod val="50000"/>
                    <a:lumOff val="50000"/>
                  </a:schemeClr>
                </a:solidFill>
              </a:rPr>
              <a:t>ssh</a:t>
            </a:r>
            <a:r>
              <a:rPr lang="zh-CN" altLang="en-US" sz="1200" dirty="0">
                <a:solidFill>
                  <a:schemeClr val="tx1">
                    <a:lumMod val="50000"/>
                    <a:lumOff val="50000"/>
                  </a:schemeClr>
                </a:solidFill>
              </a:rPr>
              <a:t>登过去，再找到目录把日志拖下来看</a:t>
            </a:r>
            <a:r>
              <a:rPr lang="zh-CN" altLang="en-US" sz="1200" dirty="0"/>
              <a:t>”</a:t>
            </a:r>
          </a:p>
        </p:txBody>
      </p:sp>
      <p:sp>
        <p:nvSpPr>
          <p:cNvPr id="89" name="diagonal-thick-arrow-pointing-down_21225">
            <a:extLst>
              <a:ext uri="{FF2B5EF4-FFF2-40B4-BE49-F238E27FC236}">
                <a16:creationId xmlns:a16="http://schemas.microsoft.com/office/drawing/2014/main" id="{D0B7E063-BDF7-4CBC-A3E0-CA8CC2A89616}"/>
              </a:ext>
            </a:extLst>
          </p:cNvPr>
          <p:cNvSpPr>
            <a:spLocks noChangeAspect="1"/>
          </p:cNvSpPr>
          <p:nvPr/>
        </p:nvSpPr>
        <p:spPr bwMode="auto">
          <a:xfrm rot="18900000">
            <a:off x="6169699" y="5058271"/>
            <a:ext cx="360421" cy="360000"/>
          </a:xfrm>
          <a:custGeom>
            <a:avLst/>
            <a:gdLst>
              <a:gd name="T0" fmla="*/ 689 w 689"/>
              <a:gd name="T1" fmla="*/ 689 h 689"/>
              <a:gd name="T2" fmla="*/ 689 w 689"/>
              <a:gd name="T3" fmla="*/ 128 h 689"/>
              <a:gd name="T4" fmla="*/ 525 w 689"/>
              <a:gd name="T5" fmla="*/ 292 h 689"/>
              <a:gd name="T6" fmla="*/ 233 w 689"/>
              <a:gd name="T7" fmla="*/ 0 h 689"/>
              <a:gd name="T8" fmla="*/ 0 w 689"/>
              <a:gd name="T9" fmla="*/ 233 h 689"/>
              <a:gd name="T10" fmla="*/ 292 w 689"/>
              <a:gd name="T11" fmla="*/ 525 h 689"/>
              <a:gd name="T12" fmla="*/ 128 w 689"/>
              <a:gd name="T13" fmla="*/ 689 h 689"/>
              <a:gd name="T14" fmla="*/ 689 w 689"/>
              <a:gd name="T15" fmla="*/ 689 h 68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89" h="689">
                <a:moveTo>
                  <a:pt x="689" y="689"/>
                </a:moveTo>
                <a:lnTo>
                  <a:pt x="689" y="128"/>
                </a:lnTo>
                <a:lnTo>
                  <a:pt x="525" y="292"/>
                </a:lnTo>
                <a:lnTo>
                  <a:pt x="233" y="0"/>
                </a:lnTo>
                <a:lnTo>
                  <a:pt x="0" y="233"/>
                </a:lnTo>
                <a:lnTo>
                  <a:pt x="292" y="525"/>
                </a:lnTo>
                <a:lnTo>
                  <a:pt x="128" y="689"/>
                </a:lnTo>
                <a:lnTo>
                  <a:pt x="689" y="689"/>
                </a:lnTo>
                <a:close/>
              </a:path>
            </a:pathLst>
          </a:custGeom>
          <a:solidFill>
            <a:schemeClr val="accent4"/>
          </a:solidFill>
          <a:ln>
            <a:noFill/>
          </a:ln>
        </p:spPr>
      </p:sp>
      <p:sp>
        <p:nvSpPr>
          <p:cNvPr id="90" name="diagonal-thick-arrow-pointing-down_21225">
            <a:extLst>
              <a:ext uri="{FF2B5EF4-FFF2-40B4-BE49-F238E27FC236}">
                <a16:creationId xmlns:a16="http://schemas.microsoft.com/office/drawing/2014/main" id="{4A3148D9-4015-4E7F-95E1-ECF727BAE823}"/>
              </a:ext>
            </a:extLst>
          </p:cNvPr>
          <p:cNvSpPr>
            <a:spLocks noChangeAspect="1"/>
          </p:cNvSpPr>
          <p:nvPr/>
        </p:nvSpPr>
        <p:spPr bwMode="auto">
          <a:xfrm rot="18900000">
            <a:off x="6160510" y="4241866"/>
            <a:ext cx="360421" cy="360000"/>
          </a:xfrm>
          <a:custGeom>
            <a:avLst/>
            <a:gdLst>
              <a:gd name="T0" fmla="*/ 689 w 689"/>
              <a:gd name="T1" fmla="*/ 689 h 689"/>
              <a:gd name="T2" fmla="*/ 689 w 689"/>
              <a:gd name="T3" fmla="*/ 128 h 689"/>
              <a:gd name="T4" fmla="*/ 525 w 689"/>
              <a:gd name="T5" fmla="*/ 292 h 689"/>
              <a:gd name="T6" fmla="*/ 233 w 689"/>
              <a:gd name="T7" fmla="*/ 0 h 689"/>
              <a:gd name="T8" fmla="*/ 0 w 689"/>
              <a:gd name="T9" fmla="*/ 233 h 689"/>
              <a:gd name="T10" fmla="*/ 292 w 689"/>
              <a:gd name="T11" fmla="*/ 525 h 689"/>
              <a:gd name="T12" fmla="*/ 128 w 689"/>
              <a:gd name="T13" fmla="*/ 689 h 689"/>
              <a:gd name="T14" fmla="*/ 689 w 689"/>
              <a:gd name="T15" fmla="*/ 689 h 68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89" h="689">
                <a:moveTo>
                  <a:pt x="689" y="689"/>
                </a:moveTo>
                <a:lnTo>
                  <a:pt x="689" y="128"/>
                </a:lnTo>
                <a:lnTo>
                  <a:pt x="525" y="292"/>
                </a:lnTo>
                <a:lnTo>
                  <a:pt x="233" y="0"/>
                </a:lnTo>
                <a:lnTo>
                  <a:pt x="0" y="233"/>
                </a:lnTo>
                <a:lnTo>
                  <a:pt x="292" y="525"/>
                </a:lnTo>
                <a:lnTo>
                  <a:pt x="128" y="689"/>
                </a:lnTo>
                <a:lnTo>
                  <a:pt x="689" y="689"/>
                </a:lnTo>
                <a:close/>
              </a:path>
            </a:pathLst>
          </a:custGeom>
          <a:solidFill>
            <a:schemeClr val="accent3"/>
          </a:solidFill>
          <a:ln>
            <a:noFill/>
          </a:ln>
        </p:spPr>
      </p:sp>
      <p:sp>
        <p:nvSpPr>
          <p:cNvPr id="91" name="diagonal-thick-arrow-pointing-down_21225">
            <a:extLst>
              <a:ext uri="{FF2B5EF4-FFF2-40B4-BE49-F238E27FC236}">
                <a16:creationId xmlns:a16="http://schemas.microsoft.com/office/drawing/2014/main" id="{0C278D27-BAFC-4A59-8BF5-6EF003A06722}"/>
              </a:ext>
            </a:extLst>
          </p:cNvPr>
          <p:cNvSpPr>
            <a:spLocks noChangeAspect="1"/>
          </p:cNvSpPr>
          <p:nvPr/>
        </p:nvSpPr>
        <p:spPr bwMode="auto">
          <a:xfrm rot="18900000">
            <a:off x="6160510" y="3402494"/>
            <a:ext cx="360421" cy="360000"/>
          </a:xfrm>
          <a:custGeom>
            <a:avLst/>
            <a:gdLst>
              <a:gd name="T0" fmla="*/ 689 w 689"/>
              <a:gd name="T1" fmla="*/ 689 h 689"/>
              <a:gd name="T2" fmla="*/ 689 w 689"/>
              <a:gd name="T3" fmla="*/ 128 h 689"/>
              <a:gd name="T4" fmla="*/ 525 w 689"/>
              <a:gd name="T5" fmla="*/ 292 h 689"/>
              <a:gd name="T6" fmla="*/ 233 w 689"/>
              <a:gd name="T7" fmla="*/ 0 h 689"/>
              <a:gd name="T8" fmla="*/ 0 w 689"/>
              <a:gd name="T9" fmla="*/ 233 h 689"/>
              <a:gd name="T10" fmla="*/ 292 w 689"/>
              <a:gd name="T11" fmla="*/ 525 h 689"/>
              <a:gd name="T12" fmla="*/ 128 w 689"/>
              <a:gd name="T13" fmla="*/ 689 h 689"/>
              <a:gd name="T14" fmla="*/ 689 w 689"/>
              <a:gd name="T15" fmla="*/ 689 h 68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89" h="689">
                <a:moveTo>
                  <a:pt x="689" y="689"/>
                </a:moveTo>
                <a:lnTo>
                  <a:pt x="689" y="128"/>
                </a:lnTo>
                <a:lnTo>
                  <a:pt x="525" y="292"/>
                </a:lnTo>
                <a:lnTo>
                  <a:pt x="233" y="0"/>
                </a:lnTo>
                <a:lnTo>
                  <a:pt x="0" y="233"/>
                </a:lnTo>
                <a:lnTo>
                  <a:pt x="292" y="525"/>
                </a:lnTo>
                <a:lnTo>
                  <a:pt x="128" y="689"/>
                </a:lnTo>
                <a:lnTo>
                  <a:pt x="689" y="689"/>
                </a:lnTo>
                <a:close/>
              </a:path>
            </a:pathLst>
          </a:custGeom>
          <a:solidFill>
            <a:schemeClr val="accent2"/>
          </a:solidFill>
          <a:ln>
            <a:noFill/>
          </a:ln>
        </p:spPr>
      </p:sp>
      <p:sp>
        <p:nvSpPr>
          <p:cNvPr id="92" name="diagonal-thick-arrow-pointing-down_21225">
            <a:extLst>
              <a:ext uri="{FF2B5EF4-FFF2-40B4-BE49-F238E27FC236}">
                <a16:creationId xmlns:a16="http://schemas.microsoft.com/office/drawing/2014/main" id="{A4E05D90-2341-4A54-8F09-65AE9E2E2AD5}"/>
              </a:ext>
            </a:extLst>
          </p:cNvPr>
          <p:cNvSpPr>
            <a:spLocks noChangeAspect="1"/>
          </p:cNvSpPr>
          <p:nvPr/>
        </p:nvSpPr>
        <p:spPr bwMode="auto">
          <a:xfrm rot="18900000">
            <a:off x="6160509" y="2586091"/>
            <a:ext cx="360421" cy="360000"/>
          </a:xfrm>
          <a:custGeom>
            <a:avLst/>
            <a:gdLst>
              <a:gd name="T0" fmla="*/ 689 w 689"/>
              <a:gd name="T1" fmla="*/ 689 h 689"/>
              <a:gd name="T2" fmla="*/ 689 w 689"/>
              <a:gd name="T3" fmla="*/ 128 h 689"/>
              <a:gd name="T4" fmla="*/ 525 w 689"/>
              <a:gd name="T5" fmla="*/ 292 h 689"/>
              <a:gd name="T6" fmla="*/ 233 w 689"/>
              <a:gd name="T7" fmla="*/ 0 h 689"/>
              <a:gd name="T8" fmla="*/ 0 w 689"/>
              <a:gd name="T9" fmla="*/ 233 h 689"/>
              <a:gd name="T10" fmla="*/ 292 w 689"/>
              <a:gd name="T11" fmla="*/ 525 h 689"/>
              <a:gd name="T12" fmla="*/ 128 w 689"/>
              <a:gd name="T13" fmla="*/ 689 h 689"/>
              <a:gd name="T14" fmla="*/ 689 w 689"/>
              <a:gd name="T15" fmla="*/ 689 h 68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89" h="689">
                <a:moveTo>
                  <a:pt x="689" y="689"/>
                </a:moveTo>
                <a:lnTo>
                  <a:pt x="689" y="128"/>
                </a:lnTo>
                <a:lnTo>
                  <a:pt x="525" y="292"/>
                </a:lnTo>
                <a:lnTo>
                  <a:pt x="233" y="0"/>
                </a:lnTo>
                <a:lnTo>
                  <a:pt x="0" y="233"/>
                </a:lnTo>
                <a:lnTo>
                  <a:pt x="292" y="525"/>
                </a:lnTo>
                <a:lnTo>
                  <a:pt x="128" y="689"/>
                </a:lnTo>
                <a:lnTo>
                  <a:pt x="689" y="689"/>
                </a:lnTo>
                <a:close/>
              </a:path>
            </a:pathLst>
          </a:custGeom>
          <a:solidFill>
            <a:schemeClr val="accent1"/>
          </a:solidFill>
          <a:ln>
            <a:noFill/>
          </a:ln>
        </p:spPr>
      </p:sp>
      <p:sp>
        <p:nvSpPr>
          <p:cNvPr id="162" name="íšľíḑe">
            <a:extLst>
              <a:ext uri="{FF2B5EF4-FFF2-40B4-BE49-F238E27FC236}">
                <a16:creationId xmlns:a16="http://schemas.microsoft.com/office/drawing/2014/main" id="{CB1BC94B-0920-4779-AB33-969FA57E2282}"/>
              </a:ext>
            </a:extLst>
          </p:cNvPr>
          <p:cNvSpPr txBox="1"/>
          <p:nvPr/>
        </p:nvSpPr>
        <p:spPr>
          <a:xfrm>
            <a:off x="871043" y="1421268"/>
            <a:ext cx="4706849" cy="360000"/>
          </a:xfrm>
          <a:prstGeom prst="rect">
            <a:avLst/>
          </a:prstGeom>
          <a:noFill/>
        </p:spPr>
        <p:txBody>
          <a:bodyPr wrap="none" lIns="0" tIns="0" rIns="0" bIns="0" anchor="ctr">
            <a:noAutofit/>
          </a:bodyPr>
          <a:lstStyle/>
          <a:p>
            <a:pPr>
              <a:spcBef>
                <a:spcPct val="0"/>
              </a:spcBef>
            </a:pPr>
            <a:r>
              <a:rPr lang="zh-CN" altLang="en-US" sz="2800" b="1" dirty="0"/>
              <a:t>“要是能在一个地方解决就好了”</a:t>
            </a:r>
          </a:p>
        </p:txBody>
      </p:sp>
      <p:sp>
        <p:nvSpPr>
          <p:cNvPr id="163" name="diagonal-thick-arrow-pointing-down_21225">
            <a:extLst>
              <a:ext uri="{FF2B5EF4-FFF2-40B4-BE49-F238E27FC236}">
                <a16:creationId xmlns:a16="http://schemas.microsoft.com/office/drawing/2014/main" id="{EBE48F5B-AA9F-4141-A3AC-02D8DA1F30E6}"/>
              </a:ext>
            </a:extLst>
          </p:cNvPr>
          <p:cNvSpPr>
            <a:spLocks noChangeAspect="1"/>
          </p:cNvSpPr>
          <p:nvPr/>
        </p:nvSpPr>
        <p:spPr bwMode="auto">
          <a:xfrm rot="18900000">
            <a:off x="6160508" y="1421267"/>
            <a:ext cx="360421" cy="360000"/>
          </a:xfrm>
          <a:custGeom>
            <a:avLst/>
            <a:gdLst>
              <a:gd name="T0" fmla="*/ 689 w 689"/>
              <a:gd name="T1" fmla="*/ 689 h 689"/>
              <a:gd name="T2" fmla="*/ 689 w 689"/>
              <a:gd name="T3" fmla="*/ 128 h 689"/>
              <a:gd name="T4" fmla="*/ 525 w 689"/>
              <a:gd name="T5" fmla="*/ 292 h 689"/>
              <a:gd name="T6" fmla="*/ 233 w 689"/>
              <a:gd name="T7" fmla="*/ 0 h 689"/>
              <a:gd name="T8" fmla="*/ 0 w 689"/>
              <a:gd name="T9" fmla="*/ 233 h 689"/>
              <a:gd name="T10" fmla="*/ 292 w 689"/>
              <a:gd name="T11" fmla="*/ 525 h 689"/>
              <a:gd name="T12" fmla="*/ 128 w 689"/>
              <a:gd name="T13" fmla="*/ 689 h 689"/>
              <a:gd name="T14" fmla="*/ 689 w 689"/>
              <a:gd name="T15" fmla="*/ 689 h 68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89" h="689">
                <a:moveTo>
                  <a:pt x="689" y="689"/>
                </a:moveTo>
                <a:lnTo>
                  <a:pt x="689" y="128"/>
                </a:lnTo>
                <a:lnTo>
                  <a:pt x="525" y="292"/>
                </a:lnTo>
                <a:lnTo>
                  <a:pt x="233" y="0"/>
                </a:lnTo>
                <a:lnTo>
                  <a:pt x="0" y="233"/>
                </a:lnTo>
                <a:lnTo>
                  <a:pt x="292" y="525"/>
                </a:lnTo>
                <a:lnTo>
                  <a:pt x="128" y="689"/>
                </a:lnTo>
                <a:lnTo>
                  <a:pt x="689" y="689"/>
                </a:lnTo>
                <a:close/>
              </a:path>
            </a:pathLst>
          </a:custGeom>
          <a:solidFill>
            <a:schemeClr val="accent6"/>
          </a:solidFill>
          <a:ln>
            <a:noFill/>
          </a:ln>
        </p:spPr>
      </p:sp>
      <p:sp>
        <p:nvSpPr>
          <p:cNvPr id="164" name="íšľíḑe">
            <a:extLst>
              <a:ext uri="{FF2B5EF4-FFF2-40B4-BE49-F238E27FC236}">
                <a16:creationId xmlns:a16="http://schemas.microsoft.com/office/drawing/2014/main" id="{0D405AD7-4A7A-4354-A80C-0189E7C5F6F0}"/>
              </a:ext>
            </a:extLst>
          </p:cNvPr>
          <p:cNvSpPr txBox="1"/>
          <p:nvPr/>
        </p:nvSpPr>
        <p:spPr>
          <a:xfrm>
            <a:off x="6604617" y="1425419"/>
            <a:ext cx="1464757" cy="360000"/>
          </a:xfrm>
          <a:prstGeom prst="rect">
            <a:avLst/>
          </a:prstGeom>
          <a:noFill/>
        </p:spPr>
        <p:txBody>
          <a:bodyPr wrap="none" lIns="0" tIns="0" rIns="0" bIns="0" anchor="ctr">
            <a:noAutofit/>
          </a:bodyPr>
          <a:lstStyle/>
          <a:p>
            <a:pPr algn="ctr">
              <a:spcBef>
                <a:spcPct val="0"/>
              </a:spcBef>
            </a:pPr>
            <a:r>
              <a:rPr lang="zh-CN" altLang="en-US" b="1" dirty="0"/>
              <a:t>功能集中</a:t>
            </a:r>
            <a:endParaRPr lang="en-US" altLang="zh-CN" b="1" dirty="0"/>
          </a:p>
          <a:p>
            <a:pPr algn="ctr">
              <a:spcBef>
                <a:spcPct val="0"/>
              </a:spcBef>
            </a:pPr>
            <a:r>
              <a:rPr lang="zh-CN" altLang="en-US" b="1" dirty="0"/>
              <a:t>入口统一</a:t>
            </a:r>
          </a:p>
        </p:txBody>
      </p:sp>
    </p:spTree>
    <p:extLst>
      <p:ext uri="{BB962C8B-B14F-4D97-AF65-F5344CB8AC3E}">
        <p14:creationId xmlns:p14="http://schemas.microsoft.com/office/powerpoint/2010/main" val="2308255743"/>
      </p:ext>
    </p:extLst>
  </p:cSld>
  <p:clrMapOvr>
    <a:masterClrMapping/>
  </p:clrMapOvr>
  <p:transition spd="med">
    <p:pull/>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Lorem Ipsum">
            <a:extLst>
              <a:ext uri="{FF2B5EF4-FFF2-40B4-BE49-F238E27FC236}">
                <a16:creationId xmlns:a16="http://schemas.microsoft.com/office/drawing/2014/main" id="{B03394DC-3BDE-4929-9C7B-FBE79EAEB5CF}"/>
              </a:ext>
            </a:extLst>
          </p:cNvPr>
          <p:cNvSpPr>
            <a:spLocks/>
          </p:cNvSpPr>
          <p:nvPr/>
        </p:nvSpPr>
        <p:spPr bwMode="auto">
          <a:xfrm>
            <a:off x="2405957" y="5395444"/>
            <a:ext cx="7380086" cy="280874"/>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72000" tIns="32399" rIns="72000" bIns="32399"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spcAft>
                <a:spcPts val="600"/>
              </a:spcAft>
            </a:pPr>
            <a:r>
              <a:rPr lang="zh-CN" altLang="en-US" sz="1400" dirty="0">
                <a:solidFill>
                  <a:prstClr val="white"/>
                </a:solidFill>
                <a:cs typeface="+mn-ea"/>
                <a:sym typeface="+mn-lt"/>
              </a:rPr>
              <a:t>微服务架构</a:t>
            </a:r>
            <a:r>
              <a:rPr lang="en-US" altLang="zh-CN" sz="1400" dirty="0">
                <a:solidFill>
                  <a:prstClr val="white"/>
                </a:solidFill>
                <a:cs typeface="+mn-ea"/>
                <a:sym typeface="+mn-lt"/>
              </a:rPr>
              <a:t>/</a:t>
            </a:r>
            <a:r>
              <a:rPr lang="zh-CN" altLang="en-US" sz="1400" dirty="0">
                <a:solidFill>
                  <a:prstClr val="white"/>
                </a:solidFill>
                <a:cs typeface="+mn-ea"/>
                <a:sym typeface="+mn-lt"/>
              </a:rPr>
              <a:t>纪检领域与微服务的结合</a:t>
            </a:r>
            <a:r>
              <a:rPr lang="en-US" altLang="zh-CN" sz="1400" dirty="0">
                <a:solidFill>
                  <a:prstClr val="white"/>
                </a:solidFill>
                <a:cs typeface="+mn-ea"/>
                <a:sym typeface="+mn-lt"/>
              </a:rPr>
              <a:t>/</a:t>
            </a:r>
            <a:r>
              <a:rPr lang="zh-CN" altLang="en-US" sz="1400" dirty="0">
                <a:solidFill>
                  <a:prstClr val="white"/>
                </a:solidFill>
                <a:cs typeface="+mn-ea"/>
                <a:sym typeface="+mn-lt"/>
              </a:rPr>
              <a:t>纪检监察微服务拆分</a:t>
            </a:r>
            <a:endParaRPr lang="en-US" sz="1400" dirty="0">
              <a:solidFill>
                <a:prstClr val="white"/>
              </a:solidFill>
              <a:cs typeface="+mn-ea"/>
              <a:sym typeface="+mn-lt"/>
            </a:endParaRPr>
          </a:p>
        </p:txBody>
      </p:sp>
      <p:sp>
        <p:nvSpPr>
          <p:cNvPr id="3" name="文本框 2">
            <a:extLst>
              <a:ext uri="{FF2B5EF4-FFF2-40B4-BE49-F238E27FC236}">
                <a16:creationId xmlns:a16="http://schemas.microsoft.com/office/drawing/2014/main" id="{3B1777B7-06B4-4ACA-A420-739DEF17EEC8}"/>
              </a:ext>
            </a:extLst>
          </p:cNvPr>
          <p:cNvSpPr txBox="1"/>
          <p:nvPr/>
        </p:nvSpPr>
        <p:spPr>
          <a:xfrm>
            <a:off x="4295775" y="2279005"/>
            <a:ext cx="6516528" cy="1446550"/>
          </a:xfrm>
          <a:prstGeom prst="rect">
            <a:avLst/>
          </a:prstGeom>
          <a:noFill/>
        </p:spPr>
        <p:txBody>
          <a:bodyPr wrap="none" rtlCol="0">
            <a:spAutoFit/>
          </a:bodyPr>
          <a:lstStyle/>
          <a:p>
            <a:r>
              <a:rPr lang="en-US" altLang="zh-CN" sz="8800" dirty="0">
                <a:solidFill>
                  <a:schemeClr val="bg1"/>
                </a:solidFill>
                <a:cs typeface="+mn-ea"/>
                <a:sym typeface="+mn-lt"/>
              </a:rPr>
              <a:t>Microservice</a:t>
            </a:r>
            <a:endParaRPr lang="en-US" altLang="zh-CN" sz="16600" dirty="0">
              <a:solidFill>
                <a:schemeClr val="bg1"/>
              </a:solidFill>
              <a:cs typeface="+mn-ea"/>
              <a:sym typeface="+mn-lt"/>
            </a:endParaRPr>
          </a:p>
        </p:txBody>
      </p:sp>
      <p:sp>
        <p:nvSpPr>
          <p:cNvPr id="4" name="矩形 3">
            <a:extLst>
              <a:ext uri="{FF2B5EF4-FFF2-40B4-BE49-F238E27FC236}">
                <a16:creationId xmlns:a16="http://schemas.microsoft.com/office/drawing/2014/main" id="{3F214DA4-1BA7-472D-8D59-6CE852BE6AA3}"/>
              </a:ext>
            </a:extLst>
          </p:cNvPr>
          <p:cNvSpPr/>
          <p:nvPr/>
        </p:nvSpPr>
        <p:spPr>
          <a:xfrm>
            <a:off x="4295775" y="3764721"/>
            <a:ext cx="5262979" cy="1107996"/>
          </a:xfrm>
          <a:prstGeom prst="rect">
            <a:avLst/>
          </a:prstGeom>
        </p:spPr>
        <p:txBody>
          <a:bodyPr wrap="none">
            <a:spAutoFit/>
          </a:bodyPr>
          <a:lstStyle/>
          <a:p>
            <a:r>
              <a:rPr lang="zh-CN" altLang="en-US" sz="6600" dirty="0">
                <a:solidFill>
                  <a:schemeClr val="bg1"/>
                </a:solidFill>
                <a:cs typeface="+mn-ea"/>
                <a:sym typeface="+mn-lt"/>
              </a:rPr>
              <a:t>与微服务结合</a:t>
            </a:r>
          </a:p>
        </p:txBody>
      </p:sp>
      <p:pic>
        <p:nvPicPr>
          <p:cNvPr id="8" name="图片 7">
            <a:extLst>
              <a:ext uri="{FF2B5EF4-FFF2-40B4-BE49-F238E27FC236}">
                <a16:creationId xmlns:a16="http://schemas.microsoft.com/office/drawing/2014/main" id="{408966C6-7156-4795-8E24-41E95267B00A}"/>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36266" t="23611" r="35107" b="40000"/>
          <a:stretch/>
        </p:blipFill>
        <p:spPr>
          <a:xfrm>
            <a:off x="1270488" y="1202280"/>
            <a:ext cx="2377099" cy="3600000"/>
          </a:xfrm>
          <a:prstGeom prst="rect">
            <a:avLst/>
          </a:prstGeom>
        </p:spPr>
      </p:pic>
      <p:sp>
        <p:nvSpPr>
          <p:cNvPr id="7" name="等腰三角形 6">
            <a:extLst>
              <a:ext uri="{FF2B5EF4-FFF2-40B4-BE49-F238E27FC236}">
                <a16:creationId xmlns:a16="http://schemas.microsoft.com/office/drawing/2014/main" id="{969D01A4-5B75-47A3-AF53-4CACDD3B1F4E}"/>
              </a:ext>
            </a:extLst>
          </p:cNvPr>
          <p:cNvSpPr/>
          <p:nvPr/>
        </p:nvSpPr>
        <p:spPr>
          <a:xfrm rot="5400000">
            <a:off x="9586849" y="4053258"/>
            <a:ext cx="748433" cy="594344"/>
          </a:xfrm>
          <a:prstGeom prst="triangle">
            <a:avLst/>
          </a:prstGeom>
          <a:noFill/>
          <a:ln>
            <a:solidFill>
              <a:schemeClr val="bg1"/>
            </a:solid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Tree>
    <p:extLst>
      <p:ext uri="{BB962C8B-B14F-4D97-AF65-F5344CB8AC3E}">
        <p14:creationId xmlns:p14="http://schemas.microsoft.com/office/powerpoint/2010/main" val="1759082556"/>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B782B1-DC85-4D48-B866-E1EF6BB6DF6A}"/>
              </a:ext>
            </a:extLst>
          </p:cNvPr>
          <p:cNvSpPr>
            <a:spLocks noGrp="1"/>
          </p:cNvSpPr>
          <p:nvPr>
            <p:ph type="title"/>
          </p:nvPr>
        </p:nvSpPr>
        <p:spPr/>
        <p:txBody>
          <a:bodyPr/>
          <a:lstStyle/>
          <a:p>
            <a:r>
              <a:rPr lang="zh-CN" altLang="en-US" dirty="0"/>
              <a:t>微服务架构</a:t>
            </a:r>
          </a:p>
        </p:txBody>
      </p:sp>
      <p:sp>
        <p:nvSpPr>
          <p:cNvPr id="3" name="文本占位符 2">
            <a:extLst>
              <a:ext uri="{FF2B5EF4-FFF2-40B4-BE49-F238E27FC236}">
                <a16:creationId xmlns:a16="http://schemas.microsoft.com/office/drawing/2014/main" id="{539A1C35-EE1E-44B3-AACC-DB6AAFDA2099}"/>
              </a:ext>
            </a:extLst>
          </p:cNvPr>
          <p:cNvSpPr>
            <a:spLocks noGrp="1"/>
          </p:cNvSpPr>
          <p:nvPr>
            <p:ph type="body" sz="quarter" idx="14"/>
          </p:nvPr>
        </p:nvSpPr>
        <p:spPr/>
        <p:txBody>
          <a:bodyPr/>
          <a:lstStyle/>
          <a:p>
            <a:r>
              <a:rPr lang="en-US" altLang="zh-CN" dirty="0"/>
              <a:t>Microservice</a:t>
            </a:r>
          </a:p>
        </p:txBody>
      </p:sp>
      <p:sp>
        <p:nvSpPr>
          <p:cNvPr id="4" name="页脚占位符 3">
            <a:extLst>
              <a:ext uri="{FF2B5EF4-FFF2-40B4-BE49-F238E27FC236}">
                <a16:creationId xmlns:a16="http://schemas.microsoft.com/office/drawing/2014/main" id="{A83C391E-F517-41A4-9967-35F5B154FCD2}"/>
              </a:ext>
            </a:extLst>
          </p:cNvPr>
          <p:cNvSpPr>
            <a:spLocks noGrp="1"/>
          </p:cNvSpPr>
          <p:nvPr>
            <p:ph type="ftr" sz="quarter" idx="16"/>
          </p:nvPr>
        </p:nvSpPr>
        <p:spPr/>
        <p:txBody>
          <a:bodyPr/>
          <a:lstStyle/>
          <a:p>
            <a:pPr algn="l"/>
            <a:r>
              <a:rPr lang="en-US" altLang="zh-CN"/>
              <a:t>Sinosoft</a:t>
            </a:r>
            <a:endParaRPr lang="zh-CN" altLang="en-US" dirty="0"/>
          </a:p>
        </p:txBody>
      </p:sp>
      <p:sp>
        <p:nvSpPr>
          <p:cNvPr id="5" name="灯片编号占位符 4">
            <a:extLst>
              <a:ext uri="{FF2B5EF4-FFF2-40B4-BE49-F238E27FC236}">
                <a16:creationId xmlns:a16="http://schemas.microsoft.com/office/drawing/2014/main" id="{5B8B1411-C3A6-4482-B7C0-D3C05C0138E6}"/>
              </a:ext>
            </a:extLst>
          </p:cNvPr>
          <p:cNvSpPr>
            <a:spLocks noGrp="1"/>
          </p:cNvSpPr>
          <p:nvPr>
            <p:ph type="sldNum" sz="quarter" idx="17"/>
          </p:nvPr>
        </p:nvSpPr>
        <p:spPr/>
        <p:txBody>
          <a:bodyPr/>
          <a:lstStyle/>
          <a:p>
            <a:fld id="{BBDC343A-A076-4A81-9DCA-503C379E2897}" type="slidenum">
              <a:rPr lang="zh-CN" altLang="en-US" smtClean="0"/>
              <a:t>8</a:t>
            </a:fld>
            <a:endParaRPr lang="zh-CN" altLang="en-US" dirty="0"/>
          </a:p>
        </p:txBody>
      </p:sp>
      <p:sp>
        <p:nvSpPr>
          <p:cNvPr id="6" name="矩形 5">
            <a:extLst>
              <a:ext uri="{FF2B5EF4-FFF2-40B4-BE49-F238E27FC236}">
                <a16:creationId xmlns:a16="http://schemas.microsoft.com/office/drawing/2014/main" id="{DF16F268-CC0E-4299-989C-FFED89F4C33D}"/>
              </a:ext>
            </a:extLst>
          </p:cNvPr>
          <p:cNvSpPr/>
          <p:nvPr/>
        </p:nvSpPr>
        <p:spPr>
          <a:xfrm>
            <a:off x="669925" y="1130300"/>
            <a:ext cx="1762021" cy="369332"/>
          </a:xfrm>
          <a:prstGeom prst="rect">
            <a:avLst/>
          </a:prstGeom>
        </p:spPr>
        <p:txBody>
          <a:bodyPr wrap="none">
            <a:spAutoFit/>
          </a:bodyPr>
          <a:lstStyle/>
          <a:p>
            <a:r>
              <a:rPr lang="en-US" altLang="zh-CN" b="1" dirty="0"/>
              <a:t>What is </a:t>
            </a:r>
            <a:r>
              <a:rPr lang="zh-CN" altLang="en-US" b="1" dirty="0"/>
              <a:t>微服务</a:t>
            </a:r>
          </a:p>
        </p:txBody>
      </p:sp>
      <p:sp>
        <p:nvSpPr>
          <p:cNvPr id="7" name="矩形 6">
            <a:extLst>
              <a:ext uri="{FF2B5EF4-FFF2-40B4-BE49-F238E27FC236}">
                <a16:creationId xmlns:a16="http://schemas.microsoft.com/office/drawing/2014/main" id="{7DB34138-E842-44CB-8E29-F3C5673DE94F}"/>
              </a:ext>
            </a:extLst>
          </p:cNvPr>
          <p:cNvSpPr/>
          <p:nvPr/>
        </p:nvSpPr>
        <p:spPr>
          <a:xfrm>
            <a:off x="669925" y="1499632"/>
            <a:ext cx="6096000" cy="1107996"/>
          </a:xfrm>
          <a:prstGeom prst="rect">
            <a:avLst/>
          </a:prstGeom>
        </p:spPr>
        <p:txBody>
          <a:bodyPr>
            <a:spAutoFit/>
          </a:bodyPr>
          <a:lstStyle/>
          <a:p>
            <a:r>
              <a:rPr lang="zh-CN" altLang="en-US" sz="1600" dirty="0">
                <a:solidFill>
                  <a:srgbClr val="646464"/>
                </a:solidFill>
                <a:latin typeface="Overpass"/>
              </a:rPr>
              <a:t>微服务是一种</a:t>
            </a:r>
            <a:r>
              <a:rPr lang="zh-CN" altLang="en-US" sz="1600" b="1" dirty="0">
                <a:solidFill>
                  <a:srgbClr val="646464"/>
                </a:solidFill>
                <a:latin typeface="Overpass"/>
              </a:rPr>
              <a:t>用于构建应用的架构方案</a:t>
            </a:r>
            <a:r>
              <a:rPr lang="zh-CN" altLang="en-US" sz="1600" dirty="0">
                <a:solidFill>
                  <a:srgbClr val="646464"/>
                </a:solidFill>
                <a:latin typeface="Overpass"/>
              </a:rPr>
              <a:t>。微服务架构有别于更为传统的单体式方案，可</a:t>
            </a:r>
            <a:r>
              <a:rPr lang="zh-CN" altLang="en-US" sz="1600" b="1" dirty="0">
                <a:solidFill>
                  <a:srgbClr val="646464"/>
                </a:solidFill>
                <a:latin typeface="Overpass"/>
              </a:rPr>
              <a:t>将应用拆分成为一系列小的、松耦合的、分布式组件</a:t>
            </a:r>
            <a:r>
              <a:rPr lang="zh-CN" altLang="en-US" sz="1600" dirty="0">
                <a:solidFill>
                  <a:srgbClr val="646464"/>
                </a:solidFill>
                <a:latin typeface="Overpass"/>
              </a:rPr>
              <a:t>。核心在于高</a:t>
            </a:r>
            <a:r>
              <a:rPr lang="zh-CN" altLang="en-US" sz="1600" b="1" dirty="0">
                <a:solidFill>
                  <a:srgbClr val="646464"/>
                </a:solidFill>
                <a:latin typeface="Overpass"/>
              </a:rPr>
              <a:t>扩展性</a:t>
            </a:r>
            <a:r>
              <a:rPr lang="zh-CN" altLang="en-US" sz="1600" dirty="0">
                <a:solidFill>
                  <a:srgbClr val="646464"/>
                </a:solidFill>
                <a:latin typeface="Overpass"/>
              </a:rPr>
              <a:t>和</a:t>
            </a:r>
            <a:r>
              <a:rPr lang="zh-CN" altLang="en-US" sz="1600" b="1" dirty="0">
                <a:solidFill>
                  <a:srgbClr val="646464"/>
                </a:solidFill>
                <a:latin typeface="Overpass"/>
              </a:rPr>
              <a:t>伸缩性</a:t>
            </a:r>
            <a:r>
              <a:rPr lang="zh-CN" altLang="en-US" sz="1600" dirty="0">
                <a:solidFill>
                  <a:srgbClr val="646464"/>
                </a:solidFill>
                <a:latin typeface="Overpass"/>
              </a:rPr>
              <a:t>。</a:t>
            </a:r>
          </a:p>
          <a:p>
            <a:endParaRPr lang="zh-CN" altLang="en-US" sz="1600" dirty="0"/>
          </a:p>
        </p:txBody>
      </p:sp>
      <p:sp>
        <p:nvSpPr>
          <p:cNvPr id="8" name="矩形 7">
            <a:extLst>
              <a:ext uri="{FF2B5EF4-FFF2-40B4-BE49-F238E27FC236}">
                <a16:creationId xmlns:a16="http://schemas.microsoft.com/office/drawing/2014/main" id="{48B937B3-1AAD-4B2C-85AF-DC5951742B53}"/>
              </a:ext>
            </a:extLst>
          </p:cNvPr>
          <p:cNvSpPr/>
          <p:nvPr/>
        </p:nvSpPr>
        <p:spPr>
          <a:xfrm>
            <a:off x="669925" y="2362645"/>
            <a:ext cx="1428596" cy="369332"/>
          </a:xfrm>
          <a:prstGeom prst="rect">
            <a:avLst/>
          </a:prstGeom>
        </p:spPr>
        <p:txBody>
          <a:bodyPr wrap="none">
            <a:spAutoFit/>
          </a:bodyPr>
          <a:lstStyle/>
          <a:p>
            <a:r>
              <a:rPr lang="en-US" altLang="zh-CN" b="1" dirty="0"/>
              <a:t>Why </a:t>
            </a:r>
            <a:r>
              <a:rPr lang="zh-CN" altLang="en-US" b="1" dirty="0"/>
              <a:t>微服务</a:t>
            </a:r>
          </a:p>
        </p:txBody>
      </p:sp>
      <p:sp>
        <p:nvSpPr>
          <p:cNvPr id="9" name="矩形 8">
            <a:extLst>
              <a:ext uri="{FF2B5EF4-FFF2-40B4-BE49-F238E27FC236}">
                <a16:creationId xmlns:a16="http://schemas.microsoft.com/office/drawing/2014/main" id="{2D52A8DE-04CD-40FC-9EEB-E342CB817A1A}"/>
              </a:ext>
            </a:extLst>
          </p:cNvPr>
          <p:cNvSpPr/>
          <p:nvPr/>
        </p:nvSpPr>
        <p:spPr>
          <a:xfrm>
            <a:off x="669925" y="2731977"/>
            <a:ext cx="6096000" cy="1077218"/>
          </a:xfrm>
          <a:prstGeom prst="rect">
            <a:avLst/>
          </a:prstGeom>
        </p:spPr>
        <p:txBody>
          <a:bodyPr>
            <a:spAutoFit/>
          </a:bodyPr>
          <a:lstStyle/>
          <a:p>
            <a:pPr marL="285750" indent="-285750">
              <a:buFontTx/>
              <a:buChar char="-"/>
            </a:pPr>
            <a:r>
              <a:rPr lang="zh-CN" altLang="en-US" sz="1600" dirty="0">
                <a:solidFill>
                  <a:srgbClr val="646464"/>
                </a:solidFill>
                <a:latin typeface="Overpass"/>
              </a:rPr>
              <a:t>扩展性好，各个服务之间低耦合</a:t>
            </a:r>
          </a:p>
          <a:p>
            <a:pPr marL="285750" indent="-285750">
              <a:buFontTx/>
              <a:buChar char="-"/>
            </a:pPr>
            <a:r>
              <a:rPr lang="zh-CN" altLang="en-US" sz="1600" dirty="0">
                <a:solidFill>
                  <a:srgbClr val="646464"/>
                </a:solidFill>
                <a:latin typeface="Overpass"/>
              </a:rPr>
              <a:t>容易部署，每个服务都是可部署单元</a:t>
            </a:r>
          </a:p>
          <a:p>
            <a:pPr marL="285750" indent="-285750">
              <a:buFontTx/>
              <a:buChar char="-"/>
            </a:pPr>
            <a:r>
              <a:rPr lang="zh-CN" altLang="en-US" sz="1600" dirty="0">
                <a:solidFill>
                  <a:srgbClr val="646464"/>
                </a:solidFill>
                <a:latin typeface="Overpass"/>
              </a:rPr>
              <a:t>容易开发，语言无关，每个组件都可以快速迭代</a:t>
            </a:r>
            <a:r>
              <a:rPr lang="en-US" altLang="zh-CN" sz="1600" dirty="0">
                <a:solidFill>
                  <a:srgbClr val="646464"/>
                </a:solidFill>
                <a:latin typeface="Overpass"/>
              </a:rPr>
              <a:t>/</a:t>
            </a:r>
            <a:r>
              <a:rPr lang="zh-CN" altLang="en-US" sz="1600" dirty="0">
                <a:solidFill>
                  <a:srgbClr val="646464"/>
                </a:solidFill>
                <a:latin typeface="Overpass"/>
              </a:rPr>
              <a:t>部署</a:t>
            </a:r>
            <a:endParaRPr lang="en-US" altLang="zh-CN" sz="1600" dirty="0">
              <a:solidFill>
                <a:srgbClr val="646464"/>
              </a:solidFill>
              <a:latin typeface="Overpass"/>
            </a:endParaRPr>
          </a:p>
          <a:p>
            <a:pPr marL="285750" indent="-285750">
              <a:buFontTx/>
              <a:buChar char="-"/>
            </a:pPr>
            <a:r>
              <a:rPr lang="zh-CN" altLang="en-US" sz="1600" dirty="0">
                <a:solidFill>
                  <a:srgbClr val="646464"/>
                </a:solidFill>
                <a:latin typeface="Overpass"/>
              </a:rPr>
              <a:t>易于测试，可以单独测试每一个服务</a:t>
            </a:r>
          </a:p>
        </p:txBody>
      </p:sp>
      <p:graphicFrame>
        <p:nvGraphicFramePr>
          <p:cNvPr id="12" name="表格 5">
            <a:extLst>
              <a:ext uri="{FF2B5EF4-FFF2-40B4-BE49-F238E27FC236}">
                <a16:creationId xmlns:a16="http://schemas.microsoft.com/office/drawing/2014/main" id="{25DF53DE-EB9F-4E08-9036-ECB1CBE1AFE2}"/>
              </a:ext>
            </a:extLst>
          </p:cNvPr>
          <p:cNvGraphicFramePr/>
          <p:nvPr>
            <p:extLst>
              <p:ext uri="{D42A27DB-BD31-4B8C-83A1-F6EECF244321}">
                <p14:modId xmlns:p14="http://schemas.microsoft.com/office/powerpoint/2010/main" val="1642279443"/>
              </p:ext>
            </p:extLst>
          </p:nvPr>
        </p:nvGraphicFramePr>
        <p:xfrm>
          <a:off x="6765926" y="1130300"/>
          <a:ext cx="4754556" cy="5006972"/>
        </p:xfrm>
        <a:graphic>
          <a:graphicData uri="http://schemas.openxmlformats.org/drawingml/2006/table">
            <a:tbl>
              <a:tblPr/>
              <a:tblGrid>
                <a:gridCol w="581808">
                  <a:extLst>
                    <a:ext uri="{9D8B030D-6E8A-4147-A177-3AD203B41FA5}">
                      <a16:colId xmlns:a16="http://schemas.microsoft.com/office/drawing/2014/main" val="20000"/>
                    </a:ext>
                  </a:extLst>
                </a:gridCol>
                <a:gridCol w="2059065">
                  <a:extLst>
                    <a:ext uri="{9D8B030D-6E8A-4147-A177-3AD203B41FA5}">
                      <a16:colId xmlns:a16="http://schemas.microsoft.com/office/drawing/2014/main" val="20001"/>
                    </a:ext>
                  </a:extLst>
                </a:gridCol>
                <a:gridCol w="2113683">
                  <a:extLst>
                    <a:ext uri="{9D8B030D-6E8A-4147-A177-3AD203B41FA5}">
                      <a16:colId xmlns:a16="http://schemas.microsoft.com/office/drawing/2014/main" val="20002"/>
                    </a:ext>
                  </a:extLst>
                </a:gridCol>
              </a:tblGrid>
              <a:tr h="423747">
                <a:tc>
                  <a:txBody>
                    <a:bodyPr/>
                    <a:lstStyle/>
                    <a:p>
                      <a:pPr algn="ctr" defTabSz="914400">
                        <a:defRPr sz="1400">
                          <a:solidFill>
                            <a:schemeClr val="accent1"/>
                          </a:solidFill>
                          <a:latin typeface="Microsoft YaHei"/>
                          <a:ea typeface="Microsoft YaHei"/>
                          <a:cs typeface="Microsoft YaHei"/>
                          <a:sym typeface="Microsoft YaHei"/>
                        </a:defRPr>
                      </a:pPr>
                      <a:endParaRPr sz="1000"/>
                    </a:p>
                  </a:txBody>
                  <a:tcPr marL="8681" marR="8681" marT="8681" marB="8681" anchor="ctr" horzOverflow="overflow">
                    <a:noFill/>
                  </a:tcPr>
                </a:tc>
                <a:tc>
                  <a:txBody>
                    <a:bodyPr/>
                    <a:lstStyle/>
                    <a:p>
                      <a:pPr algn="ctr" defTabSz="914400">
                        <a:defRPr sz="1800"/>
                      </a:pPr>
                      <a:r>
                        <a:rPr sz="1000" b="1" dirty="0" err="1">
                          <a:solidFill>
                            <a:schemeClr val="accent2"/>
                          </a:solidFill>
                          <a:latin typeface="Microsoft YaHei"/>
                          <a:ea typeface="Microsoft YaHei"/>
                          <a:cs typeface="Microsoft YaHei"/>
                          <a:sym typeface="Microsoft YaHei"/>
                        </a:rPr>
                        <a:t>单体架构</a:t>
                      </a:r>
                      <a:endParaRPr sz="1000" b="1" dirty="0">
                        <a:solidFill>
                          <a:schemeClr val="accent2"/>
                        </a:solidFill>
                        <a:latin typeface="Microsoft YaHei"/>
                        <a:ea typeface="Microsoft YaHei"/>
                        <a:cs typeface="Microsoft YaHei"/>
                        <a:sym typeface="Microsoft YaHei"/>
                      </a:endParaRPr>
                    </a:p>
                  </a:txBody>
                  <a:tcPr marL="8681" marR="8681" marT="8681" marB="8681" anchor="ctr" horzOverflow="overflow">
                    <a:noFill/>
                  </a:tcPr>
                </a:tc>
                <a:tc>
                  <a:txBody>
                    <a:bodyPr/>
                    <a:lstStyle/>
                    <a:p>
                      <a:pPr algn="ctr" defTabSz="914400">
                        <a:defRPr sz="1800"/>
                      </a:pPr>
                      <a:r>
                        <a:rPr sz="1000" b="1" dirty="0" err="1">
                          <a:solidFill>
                            <a:schemeClr val="accent2"/>
                          </a:solidFill>
                          <a:latin typeface="Microsoft YaHei"/>
                          <a:ea typeface="Microsoft YaHei"/>
                          <a:cs typeface="Microsoft YaHei"/>
                          <a:sym typeface="Microsoft YaHei"/>
                        </a:rPr>
                        <a:t>微服务架构</a:t>
                      </a:r>
                      <a:endParaRPr sz="1000" b="1" dirty="0">
                        <a:solidFill>
                          <a:schemeClr val="accent2"/>
                        </a:solidFill>
                        <a:latin typeface="Microsoft YaHei"/>
                        <a:ea typeface="Microsoft YaHei"/>
                        <a:cs typeface="Microsoft YaHei"/>
                        <a:sym typeface="Microsoft YaHei"/>
                      </a:endParaRPr>
                    </a:p>
                  </a:txBody>
                  <a:tcPr marL="8681" marR="8681" marT="8681" marB="8681" anchor="ctr" horzOverflow="overflow">
                    <a:noFill/>
                  </a:tcPr>
                </a:tc>
                <a:extLst>
                  <a:ext uri="{0D108BD9-81ED-4DB2-BD59-A6C34878D82A}">
                    <a16:rowId xmlns:a16="http://schemas.microsoft.com/office/drawing/2014/main" val="10000"/>
                  </a:ext>
                </a:extLst>
              </a:tr>
              <a:tr h="471389">
                <a:tc>
                  <a:txBody>
                    <a:bodyPr/>
                    <a:lstStyle/>
                    <a:p>
                      <a:pPr algn="ctr" defTabSz="914400">
                        <a:defRPr sz="1800"/>
                      </a:pPr>
                      <a:r>
                        <a:rPr sz="1000" b="1">
                          <a:solidFill>
                            <a:srgbClr val="404040"/>
                          </a:solidFill>
                          <a:latin typeface="Microsoft YaHei"/>
                          <a:ea typeface="Microsoft YaHei"/>
                          <a:cs typeface="Microsoft YaHei"/>
                          <a:sym typeface="Microsoft YaHei"/>
                        </a:rPr>
                        <a:t>可靠性</a:t>
                      </a:r>
                    </a:p>
                  </a:txBody>
                  <a:tcPr marL="8681" marR="8681" marT="8681" marB="8681" anchor="ctr" horzOverflow="overflow">
                    <a:noFill/>
                  </a:tcPr>
                </a:tc>
                <a:tc>
                  <a:txBody>
                    <a:bodyPr/>
                    <a:lstStyle/>
                    <a:p>
                      <a:pPr algn="l" defTabSz="914400">
                        <a:defRPr sz="1800"/>
                      </a:pPr>
                      <a:r>
                        <a:rPr sz="800">
                          <a:solidFill>
                            <a:srgbClr val="404040"/>
                          </a:solidFill>
                          <a:latin typeface="Microsoft YaHei"/>
                          <a:ea typeface="Microsoft YaHei"/>
                          <a:cs typeface="Microsoft YaHei"/>
                          <a:sym typeface="Microsoft YaHei"/>
                        </a:rPr>
                        <a:t>任何一个模块错误（比如内存泄漏）都可能影响整个过程失败</a:t>
                      </a:r>
                    </a:p>
                  </a:txBody>
                  <a:tcPr marL="8681" marR="8681" marT="8681" marB="8681" anchor="ctr" horzOverflow="overflow">
                    <a:noFill/>
                  </a:tcPr>
                </a:tc>
                <a:tc>
                  <a:txBody>
                    <a:bodyPr/>
                    <a:lstStyle/>
                    <a:p>
                      <a:pPr algn="l" defTabSz="914400">
                        <a:defRPr sz="1800"/>
                      </a:pPr>
                      <a:r>
                        <a:rPr sz="800">
                          <a:solidFill>
                            <a:srgbClr val="404040"/>
                          </a:solidFill>
                          <a:latin typeface="Microsoft YaHei"/>
                          <a:ea typeface="Microsoft YaHei"/>
                          <a:cs typeface="Microsoft YaHei"/>
                          <a:sym typeface="Microsoft YaHei"/>
                        </a:rPr>
                        <a:t>即使一个微服务故障，其他微服务也可以正常使用，并且可以很快修复微服务</a:t>
                      </a:r>
                    </a:p>
                  </a:txBody>
                  <a:tcPr marL="8681" marR="8681" marT="8681" marB="8681" anchor="ctr" horzOverflow="overflow">
                    <a:noFill/>
                  </a:tcPr>
                </a:tc>
                <a:extLst>
                  <a:ext uri="{0D108BD9-81ED-4DB2-BD59-A6C34878D82A}">
                    <a16:rowId xmlns:a16="http://schemas.microsoft.com/office/drawing/2014/main" val="10001"/>
                  </a:ext>
                </a:extLst>
              </a:tr>
              <a:tr h="471389">
                <a:tc>
                  <a:txBody>
                    <a:bodyPr/>
                    <a:lstStyle/>
                    <a:p>
                      <a:pPr algn="ctr" defTabSz="914400">
                        <a:defRPr sz="1800"/>
                      </a:pPr>
                      <a:r>
                        <a:rPr sz="1000" b="1">
                          <a:solidFill>
                            <a:srgbClr val="404040"/>
                          </a:solidFill>
                          <a:latin typeface="Microsoft YaHei"/>
                          <a:ea typeface="Microsoft YaHei"/>
                          <a:cs typeface="Microsoft YaHei"/>
                          <a:sym typeface="Microsoft YaHei"/>
                        </a:rPr>
                        <a:t>可扩展性</a:t>
                      </a:r>
                    </a:p>
                  </a:txBody>
                  <a:tcPr marL="8681" marR="8681" marT="8681" marB="8681" anchor="ctr" horzOverflow="overflow">
                    <a:noFill/>
                  </a:tcPr>
                </a:tc>
                <a:tc>
                  <a:txBody>
                    <a:bodyPr/>
                    <a:lstStyle/>
                    <a:p>
                      <a:pPr algn="l" defTabSz="914400">
                        <a:defRPr sz="1800"/>
                      </a:pPr>
                      <a:r>
                        <a:rPr sz="800">
                          <a:solidFill>
                            <a:srgbClr val="404040"/>
                          </a:solidFill>
                          <a:latin typeface="Microsoft YaHei"/>
                          <a:ea typeface="Microsoft YaHei"/>
                          <a:cs typeface="Microsoft YaHei"/>
                          <a:sym typeface="Microsoft YaHei"/>
                        </a:rPr>
                        <a:t>无法独立扩展每一个组件，整体扩展带来资源浪费</a:t>
                      </a:r>
                    </a:p>
                  </a:txBody>
                  <a:tcPr marL="8681" marR="8681" marT="8681" marB="8681" anchor="ctr" horzOverflow="overflow">
                    <a:noFill/>
                  </a:tcPr>
                </a:tc>
                <a:tc>
                  <a:txBody>
                    <a:bodyPr/>
                    <a:lstStyle/>
                    <a:p>
                      <a:pPr algn="l" defTabSz="914400">
                        <a:defRPr sz="1800"/>
                      </a:pPr>
                      <a:r>
                        <a:rPr sz="800">
                          <a:solidFill>
                            <a:srgbClr val="404040"/>
                          </a:solidFill>
                          <a:latin typeface="Microsoft YaHei"/>
                          <a:ea typeface="Microsoft YaHei"/>
                          <a:cs typeface="Microsoft YaHei"/>
                          <a:sym typeface="Microsoft YaHei"/>
                        </a:rPr>
                        <a:t>每个微服务独立扩展，不影响其他微服务，节省资源</a:t>
                      </a:r>
                    </a:p>
                  </a:txBody>
                  <a:tcPr marL="8681" marR="8681" marT="8681" marB="8681" anchor="ctr" horzOverflow="overflow">
                    <a:noFill/>
                  </a:tcPr>
                </a:tc>
                <a:extLst>
                  <a:ext uri="{0D108BD9-81ED-4DB2-BD59-A6C34878D82A}">
                    <a16:rowId xmlns:a16="http://schemas.microsoft.com/office/drawing/2014/main" val="10002"/>
                  </a:ext>
                </a:extLst>
              </a:tr>
              <a:tr h="471389">
                <a:tc>
                  <a:txBody>
                    <a:bodyPr/>
                    <a:lstStyle/>
                    <a:p>
                      <a:pPr algn="ctr" defTabSz="914400">
                        <a:defRPr sz="1800"/>
                      </a:pPr>
                      <a:r>
                        <a:rPr sz="1000" b="1">
                          <a:solidFill>
                            <a:srgbClr val="404040"/>
                          </a:solidFill>
                          <a:latin typeface="Microsoft YaHei"/>
                          <a:ea typeface="Microsoft YaHei"/>
                          <a:cs typeface="Microsoft YaHei"/>
                          <a:sym typeface="Microsoft YaHei"/>
                        </a:rPr>
                        <a:t>可用性</a:t>
                      </a:r>
                    </a:p>
                  </a:txBody>
                  <a:tcPr marL="8681" marR="8681" marT="8681" marB="8681" anchor="ctr" horzOverflow="overflow">
                    <a:noFill/>
                  </a:tcPr>
                </a:tc>
                <a:tc>
                  <a:txBody>
                    <a:bodyPr/>
                    <a:lstStyle/>
                    <a:p>
                      <a:pPr algn="l" defTabSz="914400">
                        <a:defRPr sz="1800"/>
                      </a:pPr>
                      <a:r>
                        <a:rPr sz="800">
                          <a:solidFill>
                            <a:srgbClr val="404040"/>
                          </a:solidFill>
                          <a:latin typeface="Microsoft YaHei"/>
                          <a:ea typeface="Microsoft YaHei"/>
                          <a:cs typeface="Microsoft YaHei"/>
                          <a:sym typeface="Microsoft YaHei"/>
                        </a:rPr>
                        <a:t>任何一个小的改动都需要重新构建和部署</a:t>
                      </a:r>
                    </a:p>
                  </a:txBody>
                  <a:tcPr marL="8681" marR="8681" marT="8681" marB="8681" anchor="ctr" horzOverflow="overflow">
                    <a:noFill/>
                  </a:tcPr>
                </a:tc>
                <a:tc>
                  <a:txBody>
                    <a:bodyPr/>
                    <a:lstStyle/>
                    <a:p>
                      <a:pPr algn="l" defTabSz="914400">
                        <a:defRPr sz="1800"/>
                      </a:pPr>
                      <a:r>
                        <a:rPr sz="800">
                          <a:solidFill>
                            <a:srgbClr val="404040"/>
                          </a:solidFill>
                          <a:latin typeface="Microsoft YaHei"/>
                          <a:ea typeface="Microsoft YaHei"/>
                          <a:cs typeface="Microsoft YaHei"/>
                          <a:sym typeface="Microsoft YaHei"/>
                        </a:rPr>
                        <a:t>重启时间短，迅速修复，多实例蓝绿部署确保高可用</a:t>
                      </a:r>
                    </a:p>
                  </a:txBody>
                  <a:tcPr marL="8681" marR="8681" marT="8681" marB="8681" anchor="ctr" horzOverflow="overflow">
                    <a:noFill/>
                  </a:tcPr>
                </a:tc>
                <a:extLst>
                  <a:ext uri="{0D108BD9-81ED-4DB2-BD59-A6C34878D82A}">
                    <a16:rowId xmlns:a16="http://schemas.microsoft.com/office/drawing/2014/main" val="10003"/>
                  </a:ext>
                </a:extLst>
              </a:tr>
              <a:tr h="471389">
                <a:tc>
                  <a:txBody>
                    <a:bodyPr/>
                    <a:lstStyle/>
                    <a:p>
                      <a:pPr algn="ctr" defTabSz="914400">
                        <a:defRPr sz="1800"/>
                      </a:pPr>
                      <a:r>
                        <a:rPr sz="1000" b="1">
                          <a:solidFill>
                            <a:srgbClr val="404040"/>
                          </a:solidFill>
                          <a:latin typeface="Microsoft YaHei"/>
                          <a:ea typeface="Microsoft YaHei"/>
                          <a:cs typeface="Microsoft YaHei"/>
                          <a:sym typeface="Microsoft YaHei"/>
                        </a:rPr>
                        <a:t>敏捷性</a:t>
                      </a:r>
                    </a:p>
                  </a:txBody>
                  <a:tcPr marL="8681" marR="8681" marT="8681" marB="8681" anchor="ctr" horzOverflow="overflow">
                    <a:noFill/>
                  </a:tcPr>
                </a:tc>
                <a:tc>
                  <a:txBody>
                    <a:bodyPr/>
                    <a:lstStyle/>
                    <a:p>
                      <a:pPr algn="l" defTabSz="914400">
                        <a:defRPr sz="1800"/>
                      </a:pPr>
                      <a:r>
                        <a:rPr sz="800">
                          <a:solidFill>
                            <a:srgbClr val="404040"/>
                          </a:solidFill>
                          <a:latin typeface="Microsoft YaHei"/>
                          <a:ea typeface="Microsoft YaHei"/>
                          <a:cs typeface="Microsoft YaHei"/>
                          <a:sym typeface="Microsoft YaHei"/>
                        </a:rPr>
                        <a:t>一个小的改动可能会带来整个应用程序规模的重构</a:t>
                      </a:r>
                    </a:p>
                  </a:txBody>
                  <a:tcPr marL="8681" marR="8681" marT="8681" marB="8681" anchor="ctr" horzOverflow="overflow">
                    <a:noFill/>
                  </a:tcPr>
                </a:tc>
                <a:tc>
                  <a:txBody>
                    <a:bodyPr/>
                    <a:lstStyle/>
                    <a:p>
                      <a:pPr algn="l" defTabSz="914400">
                        <a:defRPr sz="1800"/>
                      </a:pPr>
                      <a:r>
                        <a:rPr sz="800">
                          <a:solidFill>
                            <a:srgbClr val="404040"/>
                          </a:solidFill>
                          <a:latin typeface="Microsoft YaHei"/>
                          <a:ea typeface="Microsoft YaHei"/>
                          <a:cs typeface="Microsoft YaHei"/>
                          <a:sym typeface="Microsoft YaHei"/>
                        </a:rPr>
                        <a:t>每个微服务很小，可以更好的适应不断变化的业务需求</a:t>
                      </a:r>
                    </a:p>
                  </a:txBody>
                  <a:tcPr marL="8681" marR="8681" marT="8681" marB="8681" anchor="ctr" horzOverflow="overflow">
                    <a:noFill/>
                  </a:tcPr>
                </a:tc>
                <a:extLst>
                  <a:ext uri="{0D108BD9-81ED-4DB2-BD59-A6C34878D82A}">
                    <a16:rowId xmlns:a16="http://schemas.microsoft.com/office/drawing/2014/main" val="10004"/>
                  </a:ext>
                </a:extLst>
              </a:tr>
              <a:tr h="471389">
                <a:tc>
                  <a:txBody>
                    <a:bodyPr/>
                    <a:lstStyle/>
                    <a:p>
                      <a:pPr algn="ctr" defTabSz="914400">
                        <a:defRPr sz="1800"/>
                      </a:pPr>
                      <a:r>
                        <a:rPr sz="1000" b="1">
                          <a:solidFill>
                            <a:srgbClr val="404040"/>
                          </a:solidFill>
                          <a:latin typeface="Microsoft YaHei"/>
                          <a:ea typeface="Microsoft YaHei"/>
                          <a:cs typeface="Microsoft YaHei"/>
                          <a:sym typeface="Microsoft YaHei"/>
                        </a:rPr>
                        <a:t>持续部署</a:t>
                      </a:r>
                    </a:p>
                  </a:txBody>
                  <a:tcPr marL="8681" marR="8681" marT="8681" marB="8681" anchor="ctr" horzOverflow="overflow">
                    <a:noFill/>
                  </a:tcPr>
                </a:tc>
                <a:tc>
                  <a:txBody>
                    <a:bodyPr/>
                    <a:lstStyle/>
                    <a:p>
                      <a:pPr algn="l" defTabSz="914400">
                        <a:defRPr sz="1800"/>
                      </a:pPr>
                      <a:r>
                        <a:rPr sz="800">
                          <a:solidFill>
                            <a:srgbClr val="404040"/>
                          </a:solidFill>
                          <a:latin typeface="Microsoft YaHei"/>
                          <a:ea typeface="Microsoft YaHei"/>
                          <a:cs typeface="Microsoft YaHei"/>
                          <a:sym typeface="Microsoft YaHei"/>
                        </a:rPr>
                        <a:t>任何改动都需要整体构建，构建时间拉长</a:t>
                      </a:r>
                    </a:p>
                  </a:txBody>
                  <a:tcPr marL="8681" marR="8681" marT="8681" marB="8681" anchor="ctr" horzOverflow="overflow">
                    <a:noFill/>
                  </a:tcPr>
                </a:tc>
                <a:tc>
                  <a:txBody>
                    <a:bodyPr/>
                    <a:lstStyle/>
                    <a:p>
                      <a:pPr algn="l" defTabSz="914400">
                        <a:defRPr sz="1800"/>
                      </a:pPr>
                      <a:r>
                        <a:rPr sz="800">
                          <a:solidFill>
                            <a:srgbClr val="404040"/>
                          </a:solidFill>
                          <a:latin typeface="Microsoft YaHei"/>
                          <a:ea typeface="Microsoft YaHei"/>
                          <a:cs typeface="Microsoft YaHei"/>
                          <a:sym typeface="Microsoft YaHei"/>
                        </a:rPr>
                        <a:t>每个微服务可以快速、独立的部署，更适合复杂应用环境的持续部署</a:t>
                      </a:r>
                    </a:p>
                  </a:txBody>
                  <a:tcPr marL="8681" marR="8681" marT="8681" marB="8681" anchor="ctr" horzOverflow="overflow">
                    <a:noFill/>
                  </a:tcPr>
                </a:tc>
                <a:extLst>
                  <a:ext uri="{0D108BD9-81ED-4DB2-BD59-A6C34878D82A}">
                    <a16:rowId xmlns:a16="http://schemas.microsoft.com/office/drawing/2014/main" val="10005"/>
                  </a:ext>
                </a:extLst>
              </a:tr>
              <a:tr h="471389">
                <a:tc>
                  <a:txBody>
                    <a:bodyPr/>
                    <a:lstStyle/>
                    <a:p>
                      <a:pPr algn="ctr" defTabSz="914400">
                        <a:defRPr sz="1800"/>
                      </a:pPr>
                      <a:r>
                        <a:rPr sz="1000" b="1">
                          <a:solidFill>
                            <a:srgbClr val="404040"/>
                          </a:solidFill>
                          <a:latin typeface="Microsoft YaHei"/>
                          <a:ea typeface="Microsoft YaHei"/>
                          <a:cs typeface="Microsoft YaHei"/>
                          <a:sym typeface="Microsoft YaHei"/>
                        </a:rPr>
                        <a:t>技术栈</a:t>
                      </a:r>
                    </a:p>
                  </a:txBody>
                  <a:tcPr marL="8681" marR="8681" marT="8681" marB="8681" anchor="ctr" horzOverflow="overflow">
                    <a:noFill/>
                  </a:tcPr>
                </a:tc>
                <a:tc>
                  <a:txBody>
                    <a:bodyPr/>
                    <a:lstStyle/>
                    <a:p>
                      <a:pPr algn="l" defTabSz="914400">
                        <a:defRPr sz="1800"/>
                      </a:pPr>
                      <a:r>
                        <a:rPr sz="800">
                          <a:solidFill>
                            <a:srgbClr val="404040"/>
                          </a:solidFill>
                          <a:latin typeface="Microsoft YaHei"/>
                          <a:ea typeface="Microsoft YaHei"/>
                          <a:cs typeface="Microsoft YaHei"/>
                          <a:sym typeface="Microsoft YaHei"/>
                        </a:rPr>
                        <a:t>很难适应不同的技术栈，更换框架或语言付出的时间和成本会很大</a:t>
                      </a:r>
                    </a:p>
                  </a:txBody>
                  <a:tcPr marL="8681" marR="8681" marT="8681" marB="8681" anchor="ctr" horzOverflow="overflow">
                    <a:noFill/>
                  </a:tcPr>
                </a:tc>
                <a:tc>
                  <a:txBody>
                    <a:bodyPr/>
                    <a:lstStyle/>
                    <a:p>
                      <a:pPr algn="l" defTabSz="914400">
                        <a:defRPr sz="1800"/>
                      </a:pPr>
                      <a:r>
                        <a:rPr sz="800">
                          <a:solidFill>
                            <a:srgbClr val="404040"/>
                          </a:solidFill>
                          <a:latin typeface="Microsoft YaHei"/>
                          <a:ea typeface="Microsoft YaHei"/>
                          <a:cs typeface="Microsoft YaHei"/>
                          <a:sym typeface="Microsoft YaHei"/>
                        </a:rPr>
                        <a:t>每个服务都可以使用自己的技术栈，可以快速、小范围的进行技术更新</a:t>
                      </a:r>
                    </a:p>
                  </a:txBody>
                  <a:tcPr marL="8681" marR="8681" marT="8681" marB="8681" anchor="ctr" horzOverflow="overflow">
                    <a:noFill/>
                  </a:tcPr>
                </a:tc>
                <a:extLst>
                  <a:ext uri="{0D108BD9-81ED-4DB2-BD59-A6C34878D82A}">
                    <a16:rowId xmlns:a16="http://schemas.microsoft.com/office/drawing/2014/main" val="10006"/>
                  </a:ext>
                </a:extLst>
              </a:tr>
              <a:tr h="471389">
                <a:tc>
                  <a:txBody>
                    <a:bodyPr/>
                    <a:lstStyle/>
                    <a:p>
                      <a:pPr algn="ctr" defTabSz="914400">
                        <a:defRPr sz="1800"/>
                      </a:pPr>
                      <a:r>
                        <a:rPr sz="1000" b="1">
                          <a:solidFill>
                            <a:srgbClr val="404040"/>
                          </a:solidFill>
                          <a:latin typeface="Microsoft YaHei"/>
                          <a:ea typeface="Microsoft YaHei"/>
                          <a:cs typeface="Microsoft YaHei"/>
                          <a:sym typeface="Microsoft YaHei"/>
                        </a:rPr>
                        <a:t>团队管理</a:t>
                      </a:r>
                    </a:p>
                  </a:txBody>
                  <a:tcPr marL="8681" marR="8681" marT="8681" marB="8681" anchor="ctr" horzOverflow="overflow">
                    <a:noFill/>
                  </a:tcPr>
                </a:tc>
                <a:tc>
                  <a:txBody>
                    <a:bodyPr/>
                    <a:lstStyle/>
                    <a:p>
                      <a:pPr algn="l" defTabSz="914400">
                        <a:defRPr sz="1800"/>
                      </a:pPr>
                      <a:r>
                        <a:rPr sz="800">
                          <a:solidFill>
                            <a:srgbClr val="404040"/>
                          </a:solidFill>
                          <a:latin typeface="Microsoft YaHei"/>
                          <a:ea typeface="Microsoft YaHei"/>
                          <a:cs typeface="Microsoft YaHei"/>
                          <a:sym typeface="Microsoft YaHei"/>
                        </a:rPr>
                        <a:t>代码集中在一个仓库管理，给多个团队协作带来困难</a:t>
                      </a:r>
                    </a:p>
                  </a:txBody>
                  <a:tcPr marL="8681" marR="8681" marT="8681" marB="8681" anchor="ctr" horzOverflow="overflow">
                    <a:noFill/>
                  </a:tcPr>
                </a:tc>
                <a:tc>
                  <a:txBody>
                    <a:bodyPr/>
                    <a:lstStyle/>
                    <a:p>
                      <a:pPr algn="l" defTabSz="914400">
                        <a:defRPr sz="1800"/>
                      </a:pPr>
                      <a:r>
                        <a:rPr sz="800" dirty="0" err="1">
                          <a:solidFill>
                            <a:srgbClr val="404040"/>
                          </a:solidFill>
                          <a:latin typeface="Microsoft YaHei"/>
                          <a:ea typeface="Microsoft YaHei"/>
                          <a:cs typeface="Microsoft YaHei"/>
                          <a:sym typeface="Microsoft YaHei"/>
                        </a:rPr>
                        <a:t>应用程序开发可以分成更小型和更多独立的团队</a:t>
                      </a:r>
                      <a:endParaRPr sz="800" dirty="0">
                        <a:solidFill>
                          <a:srgbClr val="404040"/>
                        </a:solidFill>
                        <a:latin typeface="Microsoft YaHei"/>
                        <a:ea typeface="Microsoft YaHei"/>
                        <a:cs typeface="Microsoft YaHei"/>
                        <a:sym typeface="Microsoft YaHei"/>
                      </a:endParaRPr>
                    </a:p>
                  </a:txBody>
                  <a:tcPr marL="8681" marR="8681" marT="8681" marB="8681" anchor="ctr" horzOverflow="overflow">
                    <a:noFill/>
                  </a:tcPr>
                </a:tc>
                <a:extLst>
                  <a:ext uri="{0D108BD9-81ED-4DB2-BD59-A6C34878D82A}">
                    <a16:rowId xmlns:a16="http://schemas.microsoft.com/office/drawing/2014/main" val="10007"/>
                  </a:ext>
                </a:extLst>
              </a:tr>
              <a:tr h="702098">
                <a:tc>
                  <a:txBody>
                    <a:bodyPr/>
                    <a:lstStyle/>
                    <a:p>
                      <a:pPr algn="ctr" defTabSz="914400">
                        <a:defRPr sz="1800"/>
                      </a:pPr>
                      <a:r>
                        <a:rPr sz="1000" b="1">
                          <a:solidFill>
                            <a:srgbClr val="404040"/>
                          </a:solidFill>
                          <a:latin typeface="Microsoft YaHei"/>
                          <a:ea typeface="Microsoft YaHei"/>
                          <a:cs typeface="Microsoft YaHei"/>
                          <a:sym typeface="Microsoft YaHei"/>
                        </a:rPr>
                        <a:t>数据管理</a:t>
                      </a:r>
                    </a:p>
                  </a:txBody>
                  <a:tcPr marL="8681" marR="8681" marT="8681" marB="8681" anchor="ctr" horzOverflow="overflow">
                    <a:noFill/>
                  </a:tcPr>
                </a:tc>
                <a:tc>
                  <a:txBody>
                    <a:bodyPr/>
                    <a:lstStyle/>
                    <a:p>
                      <a:pPr algn="l" defTabSz="914400">
                        <a:defRPr sz="1800"/>
                      </a:pPr>
                      <a:r>
                        <a:rPr sz="800" kern="1200" dirty="0" err="1">
                          <a:solidFill>
                            <a:srgbClr val="404040"/>
                          </a:solidFill>
                          <a:latin typeface="Microsoft YaHei"/>
                          <a:ea typeface="Microsoft YaHei"/>
                          <a:cs typeface="Microsoft YaHei"/>
                          <a:sym typeface="Microsoft YaHei"/>
                        </a:rPr>
                        <a:t>数据库集中，耦合关系复杂</a:t>
                      </a:r>
                      <a:endParaRPr sz="800" kern="1200" dirty="0">
                        <a:solidFill>
                          <a:srgbClr val="404040"/>
                        </a:solidFill>
                        <a:latin typeface="Microsoft YaHei"/>
                        <a:ea typeface="Microsoft YaHei"/>
                        <a:cs typeface="Microsoft YaHei"/>
                        <a:sym typeface="Microsoft YaHei"/>
                      </a:endParaRPr>
                    </a:p>
                  </a:txBody>
                  <a:tcPr marL="8681" marR="8681" marT="8681" marB="8681" anchor="ctr" horzOverflow="overflow">
                    <a:noFill/>
                  </a:tcPr>
                </a:tc>
                <a:tc>
                  <a:txBody>
                    <a:bodyPr/>
                    <a:lstStyle/>
                    <a:p>
                      <a:pPr algn="l" defTabSz="914400">
                        <a:defRPr>
                          <a:solidFill>
                            <a:srgbClr val="404040"/>
                          </a:solidFill>
                          <a:latin typeface="Microsoft YaHei"/>
                          <a:ea typeface="Microsoft YaHei"/>
                          <a:cs typeface="Microsoft YaHei"/>
                          <a:sym typeface="Microsoft YaHei"/>
                        </a:defRPr>
                      </a:pPr>
                      <a:r>
                        <a:rPr sz="800" kern="1200" dirty="0" err="1">
                          <a:solidFill>
                            <a:srgbClr val="404040"/>
                          </a:solidFill>
                          <a:latin typeface="Microsoft YaHei"/>
                          <a:ea typeface="Microsoft YaHei"/>
                        </a:rPr>
                        <a:t>每个微服务可以有自己的数据库，SQL或NoSQL取决于模块需求</a:t>
                      </a:r>
                      <a:endParaRPr sz="800" kern="1200" dirty="0">
                        <a:solidFill>
                          <a:srgbClr val="404040"/>
                        </a:solidFill>
                        <a:latin typeface="Microsoft YaHei"/>
                        <a:ea typeface="Microsoft YaHei"/>
                      </a:endParaRPr>
                    </a:p>
                  </a:txBody>
                  <a:tcPr marL="8681" marR="8681" marT="8681" marB="8681" anchor="ctr" horzOverflow="overflow">
                    <a:noFill/>
                  </a:tcPr>
                </a:tc>
                <a:extLst>
                  <a:ext uri="{0D108BD9-81ED-4DB2-BD59-A6C34878D82A}">
                    <a16:rowId xmlns:a16="http://schemas.microsoft.com/office/drawing/2014/main" val="10008"/>
                  </a:ext>
                </a:extLst>
              </a:tr>
              <a:tr h="581404">
                <a:tc>
                  <a:txBody>
                    <a:bodyPr/>
                    <a:lstStyle/>
                    <a:p>
                      <a:pPr algn="ctr" defTabSz="914400">
                        <a:defRPr sz="1800"/>
                      </a:pPr>
                      <a:r>
                        <a:rPr sz="1000" b="1">
                          <a:solidFill>
                            <a:srgbClr val="404040"/>
                          </a:solidFill>
                          <a:latin typeface="Microsoft YaHei"/>
                          <a:ea typeface="Microsoft YaHei"/>
                          <a:cs typeface="Microsoft YaHei"/>
                          <a:sym typeface="Microsoft YaHei"/>
                        </a:rPr>
                        <a:t>代码可读性</a:t>
                      </a:r>
                    </a:p>
                  </a:txBody>
                  <a:tcPr marL="8681" marR="8681" marT="8681" marB="8681" anchor="ctr" horzOverflow="overflow">
                    <a:noFill/>
                  </a:tcPr>
                </a:tc>
                <a:tc>
                  <a:txBody>
                    <a:bodyPr/>
                    <a:lstStyle/>
                    <a:p>
                      <a:pPr algn="l" defTabSz="914400">
                        <a:defRPr sz="1800"/>
                      </a:pPr>
                      <a:r>
                        <a:rPr sz="800">
                          <a:solidFill>
                            <a:srgbClr val="404040"/>
                          </a:solidFill>
                          <a:latin typeface="Microsoft YaHei"/>
                          <a:ea typeface="Microsoft YaHei"/>
                          <a:cs typeface="Microsoft YaHei"/>
                          <a:sym typeface="Microsoft YaHei"/>
                        </a:rPr>
                        <a:t>开发人员需要理解整个应用程序，需要花相当长的时间准备开发</a:t>
                      </a:r>
                    </a:p>
                  </a:txBody>
                  <a:tcPr marL="8681" marR="8681" marT="8681" marB="8681" anchor="ctr" horzOverflow="overflow">
                    <a:noFill/>
                  </a:tcPr>
                </a:tc>
                <a:tc>
                  <a:txBody>
                    <a:bodyPr/>
                    <a:lstStyle/>
                    <a:p>
                      <a:pPr algn="l" defTabSz="914400">
                        <a:defRPr sz="1800"/>
                      </a:pPr>
                      <a:r>
                        <a:rPr sz="800" dirty="0" err="1">
                          <a:solidFill>
                            <a:srgbClr val="404040"/>
                          </a:solidFill>
                          <a:latin typeface="Microsoft YaHei"/>
                          <a:ea typeface="Microsoft YaHei"/>
                          <a:cs typeface="Microsoft YaHei"/>
                          <a:sym typeface="Microsoft YaHei"/>
                        </a:rPr>
                        <a:t>特定模块用于特定服务，开发人员更容易理解，上手更快</a:t>
                      </a:r>
                      <a:endParaRPr sz="800" dirty="0">
                        <a:solidFill>
                          <a:srgbClr val="404040"/>
                        </a:solidFill>
                        <a:latin typeface="Microsoft YaHei"/>
                        <a:ea typeface="Microsoft YaHei"/>
                        <a:cs typeface="Microsoft YaHei"/>
                        <a:sym typeface="Microsoft YaHei"/>
                      </a:endParaRPr>
                    </a:p>
                  </a:txBody>
                  <a:tcPr marL="8681" marR="8681" marT="8681" marB="8681" anchor="ctr" horzOverflow="overflow">
                    <a:noFill/>
                  </a:tcPr>
                </a:tc>
                <a:extLst>
                  <a:ext uri="{0D108BD9-81ED-4DB2-BD59-A6C34878D82A}">
                    <a16:rowId xmlns:a16="http://schemas.microsoft.com/office/drawing/2014/main" val="10009"/>
                  </a:ext>
                </a:extLst>
              </a:tr>
            </a:tbl>
          </a:graphicData>
        </a:graphic>
      </p:graphicFrame>
      <p:sp>
        <p:nvSpPr>
          <p:cNvPr id="52" name="ïṧļíḍè">
            <a:extLst>
              <a:ext uri="{FF2B5EF4-FFF2-40B4-BE49-F238E27FC236}">
                <a16:creationId xmlns:a16="http://schemas.microsoft.com/office/drawing/2014/main" id="{64E52CE3-30C0-4952-9966-F9D48CBA6593}"/>
              </a:ext>
            </a:extLst>
          </p:cNvPr>
          <p:cNvSpPr/>
          <p:nvPr/>
        </p:nvSpPr>
        <p:spPr>
          <a:xfrm>
            <a:off x="3243692" y="4565663"/>
            <a:ext cx="963287" cy="961725"/>
          </a:xfrm>
          <a:custGeom>
            <a:avLst/>
            <a:gdLst>
              <a:gd name="connsiteX0" fmla="*/ 458214 w 609614"/>
              <a:gd name="connsiteY0" fmla="*/ 470741 h 608626"/>
              <a:gd name="connsiteX1" fmla="*/ 548434 w 609614"/>
              <a:gd name="connsiteY1" fmla="*/ 487659 h 608626"/>
              <a:gd name="connsiteX2" fmla="*/ 422757 w 609614"/>
              <a:gd name="connsiteY2" fmla="*/ 585621 h 608626"/>
              <a:gd name="connsiteX3" fmla="*/ 458214 w 609614"/>
              <a:gd name="connsiteY3" fmla="*/ 470741 h 608626"/>
              <a:gd name="connsiteX4" fmla="*/ 148976 w 609614"/>
              <a:gd name="connsiteY4" fmla="*/ 469401 h 608626"/>
              <a:gd name="connsiteX5" fmla="*/ 184246 w 609614"/>
              <a:gd name="connsiteY5" fmla="*/ 584422 h 608626"/>
              <a:gd name="connsiteX6" fmla="*/ 60898 w 609614"/>
              <a:gd name="connsiteY6" fmla="*/ 487195 h 608626"/>
              <a:gd name="connsiteX7" fmla="*/ 148976 w 609614"/>
              <a:gd name="connsiteY7" fmla="*/ 469401 h 608626"/>
              <a:gd name="connsiteX8" fmla="*/ 319096 w 609614"/>
              <a:gd name="connsiteY8" fmla="*/ 459239 h 608626"/>
              <a:gd name="connsiteX9" fmla="*/ 429954 w 609614"/>
              <a:gd name="connsiteY9" fmla="*/ 467008 h 608626"/>
              <a:gd name="connsiteX10" fmla="*/ 387286 w 609614"/>
              <a:gd name="connsiteY10" fmla="*/ 597710 h 608626"/>
              <a:gd name="connsiteX11" fmla="*/ 319096 w 609614"/>
              <a:gd name="connsiteY11" fmla="*/ 608626 h 608626"/>
              <a:gd name="connsiteX12" fmla="*/ 290588 w 609614"/>
              <a:gd name="connsiteY12" fmla="*/ 458957 h 608626"/>
              <a:gd name="connsiteX13" fmla="*/ 290588 w 609614"/>
              <a:gd name="connsiteY13" fmla="*/ 608626 h 608626"/>
              <a:gd name="connsiteX14" fmla="*/ 219893 w 609614"/>
              <a:gd name="connsiteY14" fmla="*/ 597121 h 608626"/>
              <a:gd name="connsiteX15" fmla="*/ 177260 w 609614"/>
              <a:gd name="connsiteY15" fmla="*/ 465644 h 608626"/>
              <a:gd name="connsiteX16" fmla="*/ 290588 w 609614"/>
              <a:gd name="connsiteY16" fmla="*/ 458957 h 608626"/>
              <a:gd name="connsiteX17" fmla="*/ 319096 w 609614"/>
              <a:gd name="connsiteY17" fmla="*/ 317967 h 608626"/>
              <a:gd name="connsiteX18" fmla="*/ 450489 w 609614"/>
              <a:gd name="connsiteY18" fmla="*/ 317967 h 608626"/>
              <a:gd name="connsiteX19" fmla="*/ 435912 w 609614"/>
              <a:gd name="connsiteY19" fmla="*/ 438704 h 608626"/>
              <a:gd name="connsiteX20" fmla="*/ 319096 w 609614"/>
              <a:gd name="connsiteY20" fmla="*/ 430241 h 608626"/>
              <a:gd name="connsiteX21" fmla="*/ 478860 w 609614"/>
              <a:gd name="connsiteY21" fmla="*/ 317897 h 608626"/>
              <a:gd name="connsiteX22" fmla="*/ 609614 w 609614"/>
              <a:gd name="connsiteY22" fmla="*/ 317897 h 608626"/>
              <a:gd name="connsiteX23" fmla="*/ 565570 w 609614"/>
              <a:gd name="connsiteY23" fmla="*/ 462485 h 608626"/>
              <a:gd name="connsiteX24" fmla="*/ 464179 w 609614"/>
              <a:gd name="connsiteY24" fmla="*/ 442518 h 608626"/>
              <a:gd name="connsiteX25" fmla="*/ 478860 w 609614"/>
              <a:gd name="connsiteY25" fmla="*/ 317897 h 608626"/>
              <a:gd name="connsiteX26" fmla="*/ 156937 w 609614"/>
              <a:gd name="connsiteY26" fmla="*/ 317897 h 608626"/>
              <a:gd name="connsiteX27" fmla="*/ 290588 w 609614"/>
              <a:gd name="connsiteY27" fmla="*/ 317897 h 608626"/>
              <a:gd name="connsiteX28" fmla="*/ 290588 w 609614"/>
              <a:gd name="connsiteY28" fmla="*/ 430128 h 608626"/>
              <a:gd name="connsiteX29" fmla="*/ 171218 w 609614"/>
              <a:gd name="connsiteY29" fmla="*/ 437505 h 608626"/>
              <a:gd name="connsiteX30" fmla="*/ 156937 w 609614"/>
              <a:gd name="connsiteY30" fmla="*/ 317897 h 608626"/>
              <a:gd name="connsiteX31" fmla="*/ 0 w 609614"/>
              <a:gd name="connsiteY31" fmla="*/ 317897 h 608626"/>
              <a:gd name="connsiteX32" fmla="*/ 128555 w 609614"/>
              <a:gd name="connsiteY32" fmla="*/ 317897 h 608626"/>
              <a:gd name="connsiteX33" fmla="*/ 143036 w 609614"/>
              <a:gd name="connsiteY33" fmla="*/ 441460 h 608626"/>
              <a:gd name="connsiteX34" fmla="*/ 44034 w 609614"/>
              <a:gd name="connsiteY34" fmla="*/ 462415 h 608626"/>
              <a:gd name="connsiteX35" fmla="*/ 0 w 609614"/>
              <a:gd name="connsiteY35" fmla="*/ 317897 h 608626"/>
              <a:gd name="connsiteX36" fmla="*/ 443427 w 609614"/>
              <a:gd name="connsiteY36" fmla="*/ 162089 h 608626"/>
              <a:gd name="connsiteX37" fmla="*/ 451407 w 609614"/>
              <a:gd name="connsiteY37" fmla="*/ 289601 h 608626"/>
              <a:gd name="connsiteX38" fmla="*/ 319096 w 609614"/>
              <a:gd name="connsiteY38" fmla="*/ 289601 h 608626"/>
              <a:gd name="connsiteX39" fmla="*/ 319096 w 609614"/>
              <a:gd name="connsiteY39" fmla="*/ 170255 h 608626"/>
              <a:gd name="connsiteX40" fmla="*/ 443427 w 609614"/>
              <a:gd name="connsiteY40" fmla="*/ 162089 h 608626"/>
              <a:gd name="connsiteX41" fmla="*/ 164195 w 609614"/>
              <a:gd name="connsiteY41" fmla="*/ 160536 h 608626"/>
              <a:gd name="connsiteX42" fmla="*/ 290588 w 609614"/>
              <a:gd name="connsiteY42" fmla="*/ 169979 h 608626"/>
              <a:gd name="connsiteX43" fmla="*/ 290588 w 609614"/>
              <a:gd name="connsiteY43" fmla="*/ 289600 h 608626"/>
              <a:gd name="connsiteX44" fmla="*/ 156019 w 609614"/>
              <a:gd name="connsiteY44" fmla="*/ 289600 h 608626"/>
              <a:gd name="connsiteX45" fmla="*/ 164195 w 609614"/>
              <a:gd name="connsiteY45" fmla="*/ 160536 h 608626"/>
              <a:gd name="connsiteX46" fmla="*/ 48359 w 609614"/>
              <a:gd name="connsiteY46" fmla="*/ 139084 h 608626"/>
              <a:gd name="connsiteX47" fmla="*/ 136262 w 609614"/>
              <a:gd name="connsiteY47" fmla="*/ 156496 h 608626"/>
              <a:gd name="connsiteX48" fmla="*/ 127787 w 609614"/>
              <a:gd name="connsiteY48" fmla="*/ 289600 h 608626"/>
              <a:gd name="connsiteX49" fmla="*/ 71 w 609614"/>
              <a:gd name="connsiteY49" fmla="*/ 289600 h 608626"/>
              <a:gd name="connsiteX50" fmla="*/ 48359 w 609614"/>
              <a:gd name="connsiteY50" fmla="*/ 139084 h 608626"/>
              <a:gd name="connsiteX51" fmla="*/ 561251 w 609614"/>
              <a:gd name="connsiteY51" fmla="*/ 139014 h 608626"/>
              <a:gd name="connsiteX52" fmla="*/ 609614 w 609614"/>
              <a:gd name="connsiteY52" fmla="*/ 289600 h 608626"/>
              <a:gd name="connsiteX53" fmla="*/ 479792 w 609614"/>
              <a:gd name="connsiteY53" fmla="*/ 289600 h 608626"/>
              <a:gd name="connsiteX54" fmla="*/ 471518 w 609614"/>
              <a:gd name="connsiteY54" fmla="*/ 157997 h 608626"/>
              <a:gd name="connsiteX55" fmla="*/ 561251 w 609614"/>
              <a:gd name="connsiteY55" fmla="*/ 139014 h 608626"/>
              <a:gd name="connsiteX56" fmla="*/ 162442 w 609614"/>
              <a:gd name="connsiteY56" fmla="*/ 34648 h 608626"/>
              <a:gd name="connsiteX57" fmla="*/ 140667 w 609614"/>
              <a:gd name="connsiteY57" fmla="*/ 127935 h 608626"/>
              <a:gd name="connsiteX58" fmla="*/ 66473 w 609614"/>
              <a:gd name="connsiteY58" fmla="*/ 113976 h 608626"/>
              <a:gd name="connsiteX59" fmla="*/ 162442 w 609614"/>
              <a:gd name="connsiteY59" fmla="*/ 34648 h 608626"/>
              <a:gd name="connsiteX60" fmla="*/ 444703 w 609614"/>
              <a:gd name="connsiteY60" fmla="*/ 33448 h 608626"/>
              <a:gd name="connsiteX61" fmla="*/ 543424 w 609614"/>
              <a:gd name="connsiteY61" fmla="*/ 114299 h 608626"/>
              <a:gd name="connsiteX62" fmla="*/ 467068 w 609614"/>
              <a:gd name="connsiteY62" fmla="*/ 129840 h 608626"/>
              <a:gd name="connsiteX63" fmla="*/ 444703 w 609614"/>
              <a:gd name="connsiteY63" fmla="*/ 33448 h 608626"/>
              <a:gd name="connsiteX64" fmla="*/ 319096 w 609614"/>
              <a:gd name="connsiteY64" fmla="*/ 0 h 608626"/>
              <a:gd name="connsiteX65" fmla="*/ 410024 w 609614"/>
              <a:gd name="connsiteY65" fmla="*/ 18295 h 608626"/>
              <a:gd name="connsiteX66" fmla="*/ 438987 w 609614"/>
              <a:gd name="connsiteY66" fmla="*/ 133768 h 608626"/>
              <a:gd name="connsiteX67" fmla="*/ 319096 w 609614"/>
              <a:gd name="connsiteY67" fmla="*/ 141342 h 608626"/>
              <a:gd name="connsiteX68" fmla="*/ 290588 w 609614"/>
              <a:gd name="connsiteY68" fmla="*/ 0 h 608626"/>
              <a:gd name="connsiteX69" fmla="*/ 290588 w 609614"/>
              <a:gd name="connsiteY69" fmla="*/ 141131 h 608626"/>
              <a:gd name="connsiteX70" fmla="*/ 168792 w 609614"/>
              <a:gd name="connsiteY70" fmla="*/ 131984 h 608626"/>
              <a:gd name="connsiteX71" fmla="*/ 197149 w 609614"/>
              <a:gd name="connsiteY71" fmla="*/ 19178 h 608626"/>
              <a:gd name="connsiteX72" fmla="*/ 290588 w 609614"/>
              <a:gd name="connsiteY72" fmla="*/ 0 h 608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609614" h="608626">
                <a:moveTo>
                  <a:pt x="458214" y="470741"/>
                </a:moveTo>
                <a:cubicBezTo>
                  <a:pt x="497021" y="476348"/>
                  <a:pt x="527948" y="482839"/>
                  <a:pt x="548434" y="487659"/>
                </a:cubicBezTo>
                <a:cubicBezTo>
                  <a:pt x="516030" y="530443"/>
                  <a:pt x="472988" y="564573"/>
                  <a:pt x="422757" y="585621"/>
                </a:cubicBezTo>
                <a:cubicBezTo>
                  <a:pt x="437925" y="546574"/>
                  <a:pt x="449646" y="508117"/>
                  <a:pt x="458214" y="470741"/>
                </a:cubicBezTo>
                <a:close/>
                <a:moveTo>
                  <a:pt x="148976" y="469401"/>
                </a:moveTo>
                <a:cubicBezTo>
                  <a:pt x="157547" y="506857"/>
                  <a:pt x="169172" y="545394"/>
                  <a:pt x="184246" y="584422"/>
                </a:cubicBezTo>
                <a:cubicBezTo>
                  <a:pt x="134986" y="563286"/>
                  <a:pt x="92720" y="529369"/>
                  <a:pt x="60898" y="487195"/>
                </a:cubicBezTo>
                <a:cubicBezTo>
                  <a:pt x="90454" y="479625"/>
                  <a:pt x="119912" y="473727"/>
                  <a:pt x="148976" y="469401"/>
                </a:cubicBezTo>
                <a:close/>
                <a:moveTo>
                  <a:pt x="319096" y="459239"/>
                </a:moveTo>
                <a:cubicBezTo>
                  <a:pt x="359399" y="460124"/>
                  <a:pt x="396844" y="463173"/>
                  <a:pt x="429954" y="467008"/>
                </a:cubicBezTo>
                <a:cubicBezTo>
                  <a:pt x="420001" y="509494"/>
                  <a:pt x="406206" y="553159"/>
                  <a:pt x="387286" y="597710"/>
                </a:cubicBezTo>
                <a:cubicBezTo>
                  <a:pt x="365410" y="603906"/>
                  <a:pt x="342549" y="607544"/>
                  <a:pt x="319096" y="608626"/>
                </a:cubicBezTo>
                <a:close/>
                <a:moveTo>
                  <a:pt x="290588" y="458957"/>
                </a:moveTo>
                <a:lnTo>
                  <a:pt x="290588" y="608626"/>
                </a:lnTo>
                <a:cubicBezTo>
                  <a:pt x="266170" y="607446"/>
                  <a:pt x="242539" y="603611"/>
                  <a:pt x="219893" y="597121"/>
                </a:cubicBezTo>
                <a:cubicBezTo>
                  <a:pt x="200989" y="552279"/>
                  <a:pt x="187205" y="508224"/>
                  <a:pt x="177260" y="465644"/>
                </a:cubicBezTo>
                <a:cubicBezTo>
                  <a:pt x="216447" y="461022"/>
                  <a:pt x="254453" y="459153"/>
                  <a:pt x="290588" y="458957"/>
                </a:cubicBezTo>
                <a:close/>
                <a:moveTo>
                  <a:pt x="319096" y="317967"/>
                </a:moveTo>
                <a:lnTo>
                  <a:pt x="450489" y="317967"/>
                </a:lnTo>
                <a:cubicBezTo>
                  <a:pt x="448716" y="356146"/>
                  <a:pt x="444185" y="396588"/>
                  <a:pt x="435912" y="438704"/>
                </a:cubicBezTo>
                <a:cubicBezTo>
                  <a:pt x="401241" y="434473"/>
                  <a:pt x="361843" y="431127"/>
                  <a:pt x="319096" y="430241"/>
                </a:cubicBezTo>
                <a:close/>
                <a:moveTo>
                  <a:pt x="478860" y="317897"/>
                </a:moveTo>
                <a:lnTo>
                  <a:pt x="609614" y="317897"/>
                </a:lnTo>
                <a:cubicBezTo>
                  <a:pt x="607249" y="370716"/>
                  <a:pt x="591582" y="419895"/>
                  <a:pt x="565570" y="462485"/>
                </a:cubicBezTo>
                <a:cubicBezTo>
                  <a:pt x="545469" y="457370"/>
                  <a:pt x="510391" y="449305"/>
                  <a:pt x="464179" y="442518"/>
                </a:cubicBezTo>
                <a:cubicBezTo>
                  <a:pt x="472554" y="399043"/>
                  <a:pt x="477185" y="357339"/>
                  <a:pt x="478860" y="317897"/>
                </a:cubicBezTo>
                <a:close/>
                <a:moveTo>
                  <a:pt x="156937" y="317897"/>
                </a:moveTo>
                <a:lnTo>
                  <a:pt x="290588" y="317897"/>
                </a:lnTo>
                <a:lnTo>
                  <a:pt x="290588" y="430128"/>
                </a:lnTo>
                <a:cubicBezTo>
                  <a:pt x="252669" y="430226"/>
                  <a:pt x="212584" y="432488"/>
                  <a:pt x="171218" y="437505"/>
                </a:cubicBezTo>
                <a:cubicBezTo>
                  <a:pt x="163142" y="395898"/>
                  <a:pt x="158611" y="355766"/>
                  <a:pt x="156937" y="317897"/>
                </a:cubicBezTo>
                <a:close/>
                <a:moveTo>
                  <a:pt x="0" y="317897"/>
                </a:moveTo>
                <a:lnTo>
                  <a:pt x="128555" y="317897"/>
                </a:lnTo>
                <a:cubicBezTo>
                  <a:pt x="130230" y="357051"/>
                  <a:pt x="134761" y="398370"/>
                  <a:pt x="143036" y="441460"/>
                </a:cubicBezTo>
                <a:cubicBezTo>
                  <a:pt x="110528" y="446379"/>
                  <a:pt x="77330" y="453266"/>
                  <a:pt x="44034" y="462415"/>
                </a:cubicBezTo>
                <a:cubicBezTo>
                  <a:pt x="18027" y="419915"/>
                  <a:pt x="2364" y="370726"/>
                  <a:pt x="0" y="317897"/>
                </a:cubicBezTo>
                <a:close/>
                <a:moveTo>
                  <a:pt x="443427" y="162089"/>
                </a:moveTo>
                <a:cubicBezTo>
                  <a:pt x="448649" y="199673"/>
                  <a:pt x="451900" y="242669"/>
                  <a:pt x="451407" y="289601"/>
                </a:cubicBezTo>
                <a:lnTo>
                  <a:pt x="319096" y="289601"/>
                </a:lnTo>
                <a:lnTo>
                  <a:pt x="319096" y="170255"/>
                </a:lnTo>
                <a:cubicBezTo>
                  <a:pt x="358504" y="169960"/>
                  <a:pt x="400276" y="167697"/>
                  <a:pt x="443427" y="162089"/>
                </a:cubicBezTo>
                <a:close/>
                <a:moveTo>
                  <a:pt x="164195" y="160536"/>
                </a:moveTo>
                <a:cubicBezTo>
                  <a:pt x="201138" y="165356"/>
                  <a:pt x="243893" y="169094"/>
                  <a:pt x="290588" y="169979"/>
                </a:cubicBezTo>
                <a:lnTo>
                  <a:pt x="290588" y="289600"/>
                </a:lnTo>
                <a:lnTo>
                  <a:pt x="156019" y="289600"/>
                </a:lnTo>
                <a:cubicBezTo>
                  <a:pt x="155526" y="241988"/>
                  <a:pt x="158876" y="198507"/>
                  <a:pt x="164195" y="160536"/>
                </a:cubicBezTo>
                <a:close/>
                <a:moveTo>
                  <a:pt x="48359" y="139084"/>
                </a:moveTo>
                <a:cubicBezTo>
                  <a:pt x="67674" y="143904"/>
                  <a:pt x="97730" y="150594"/>
                  <a:pt x="136262" y="156496"/>
                </a:cubicBezTo>
                <a:cubicBezTo>
                  <a:pt x="130743" y="195749"/>
                  <a:pt x="127196" y="240608"/>
                  <a:pt x="127787" y="289600"/>
                </a:cubicBezTo>
                <a:lnTo>
                  <a:pt x="71" y="289600"/>
                </a:lnTo>
                <a:cubicBezTo>
                  <a:pt x="2732" y="234312"/>
                  <a:pt x="19977" y="182861"/>
                  <a:pt x="48359" y="139084"/>
                </a:cubicBezTo>
                <a:close/>
                <a:moveTo>
                  <a:pt x="561251" y="139014"/>
                </a:moveTo>
                <a:cubicBezTo>
                  <a:pt x="589619" y="182783"/>
                  <a:pt x="606856" y="234323"/>
                  <a:pt x="609614" y="289600"/>
                </a:cubicBezTo>
                <a:lnTo>
                  <a:pt x="479792" y="289600"/>
                </a:lnTo>
                <a:cubicBezTo>
                  <a:pt x="480284" y="241208"/>
                  <a:pt x="476837" y="196848"/>
                  <a:pt x="471518" y="157997"/>
                </a:cubicBezTo>
                <a:cubicBezTo>
                  <a:pt x="500969" y="153374"/>
                  <a:pt x="531012" y="147079"/>
                  <a:pt x="561251" y="139014"/>
                </a:cubicBezTo>
                <a:close/>
                <a:moveTo>
                  <a:pt x="162442" y="34648"/>
                </a:moveTo>
                <a:cubicBezTo>
                  <a:pt x="155446" y="57847"/>
                  <a:pt x="147367" y="89499"/>
                  <a:pt x="140667" y="127935"/>
                </a:cubicBezTo>
                <a:cubicBezTo>
                  <a:pt x="109925" y="123315"/>
                  <a:pt x="84800" y="118203"/>
                  <a:pt x="66473" y="113976"/>
                </a:cubicBezTo>
                <a:cubicBezTo>
                  <a:pt x="92584" y="81439"/>
                  <a:pt x="125197" y="54308"/>
                  <a:pt x="162442" y="34648"/>
                </a:cubicBezTo>
                <a:close/>
                <a:moveTo>
                  <a:pt x="444703" y="33448"/>
                </a:moveTo>
                <a:cubicBezTo>
                  <a:pt x="483029" y="53218"/>
                  <a:pt x="516626" y="80857"/>
                  <a:pt x="543424" y="114299"/>
                </a:cubicBezTo>
                <a:cubicBezTo>
                  <a:pt x="517808" y="120791"/>
                  <a:pt x="492290" y="125905"/>
                  <a:pt x="467068" y="129840"/>
                </a:cubicBezTo>
                <a:cubicBezTo>
                  <a:pt x="460171" y="89808"/>
                  <a:pt x="451797" y="57054"/>
                  <a:pt x="444703" y="33448"/>
                </a:cubicBezTo>
                <a:close/>
                <a:moveTo>
                  <a:pt x="319096" y="0"/>
                </a:moveTo>
                <a:cubicBezTo>
                  <a:pt x="350916" y="1475"/>
                  <a:pt x="381357" y="7770"/>
                  <a:pt x="410024" y="18295"/>
                </a:cubicBezTo>
                <a:cubicBezTo>
                  <a:pt x="417215" y="39147"/>
                  <a:pt x="429628" y="79376"/>
                  <a:pt x="438987" y="133768"/>
                </a:cubicBezTo>
                <a:cubicBezTo>
                  <a:pt x="397513" y="138981"/>
                  <a:pt x="357221" y="141145"/>
                  <a:pt x="319096" y="141342"/>
                </a:cubicBezTo>
                <a:close/>
                <a:moveTo>
                  <a:pt x="290588" y="0"/>
                </a:moveTo>
                <a:lnTo>
                  <a:pt x="290588" y="141131"/>
                </a:lnTo>
                <a:cubicBezTo>
                  <a:pt x="245690" y="140147"/>
                  <a:pt x="204435" y="136508"/>
                  <a:pt x="168792" y="131984"/>
                </a:cubicBezTo>
                <a:cubicBezTo>
                  <a:pt x="177949" y="79269"/>
                  <a:pt x="189961" y="40126"/>
                  <a:pt x="197149" y="19178"/>
                </a:cubicBezTo>
                <a:cubicBezTo>
                  <a:pt x="226490" y="8163"/>
                  <a:pt x="257801" y="1475"/>
                  <a:pt x="290588" y="0"/>
                </a:cubicBezTo>
                <a:close/>
              </a:path>
            </a:pathLst>
          </a:custGeom>
          <a:solidFill>
            <a:schemeClr val="tx2">
              <a:lumMod val="20000"/>
              <a:lumOff val="80000"/>
            </a:schemeClr>
          </a:solidFill>
          <a:ln>
            <a:noFill/>
          </a:ln>
        </p:spPr>
        <p:txBody>
          <a:bodyPr spcFirstLastPara="1" wrap="square" lIns="91440" tIns="45720" rIns="91440" bIns="45720" anchor="ctr" anchorCtr="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rtl="0">
              <a:lnSpc>
                <a:spcPct val="100000"/>
              </a:lnSpc>
              <a:spcBef>
                <a:spcPts val="0"/>
              </a:spcBef>
              <a:spcAft>
                <a:spcPts val="0"/>
              </a:spcAft>
              <a:buClr>
                <a:srgbClr val="252D30"/>
              </a:buClr>
              <a:buSzPts val="800"/>
              <a:buFont typeface="Arial"/>
              <a:buNone/>
            </a:pPr>
            <a:endParaRPr sz="1400" b="1" i="0" u="none" strike="noStrike" cap="none">
              <a:solidFill>
                <a:schemeClr val="accent1"/>
              </a:solidFill>
            </a:endParaRPr>
          </a:p>
        </p:txBody>
      </p:sp>
      <p:sp>
        <p:nvSpPr>
          <p:cNvPr id="53" name="îsḷiḍê">
            <a:extLst>
              <a:ext uri="{FF2B5EF4-FFF2-40B4-BE49-F238E27FC236}">
                <a16:creationId xmlns:a16="http://schemas.microsoft.com/office/drawing/2014/main" id="{A42696FF-F342-4C18-895D-454E0A5026AB}"/>
              </a:ext>
            </a:extLst>
          </p:cNvPr>
          <p:cNvSpPr/>
          <p:nvPr/>
        </p:nvSpPr>
        <p:spPr>
          <a:xfrm>
            <a:off x="3752724" y="4366468"/>
            <a:ext cx="552621" cy="390458"/>
          </a:xfrm>
          <a:custGeom>
            <a:avLst/>
            <a:gdLst/>
            <a:ahLst/>
            <a:cxnLst/>
            <a:rect l="l" t="t" r="r" b="b"/>
            <a:pathLst>
              <a:path w="21600" h="21600" extrusionOk="0">
                <a:moveTo>
                  <a:pt x="0" y="0"/>
                </a:moveTo>
                <a:lnTo>
                  <a:pt x="10" y="7734"/>
                </a:lnTo>
                <a:cubicBezTo>
                  <a:pt x="3285" y="7966"/>
                  <a:pt x="6478" y="9271"/>
                  <a:pt x="9336" y="11546"/>
                </a:cubicBezTo>
                <a:cubicBezTo>
                  <a:pt x="12383" y="13972"/>
                  <a:pt x="14959" y="17425"/>
                  <a:pt x="16835" y="21600"/>
                </a:cubicBezTo>
                <a:lnTo>
                  <a:pt x="21600" y="17841"/>
                </a:lnTo>
                <a:cubicBezTo>
                  <a:pt x="19248" y="12488"/>
                  <a:pt x="15989" y="8050"/>
                  <a:pt x="12119" y="4930"/>
                </a:cubicBezTo>
                <a:cubicBezTo>
                  <a:pt x="8415" y="1943"/>
                  <a:pt x="4260" y="253"/>
                  <a:pt x="0" y="0"/>
                </a:cubicBezTo>
                <a:close/>
              </a:path>
            </a:pathLst>
          </a:custGeom>
          <a:solidFill>
            <a:schemeClr val="accent6"/>
          </a:solidFill>
          <a:ln>
            <a:noFill/>
          </a:ln>
        </p:spPr>
        <p:txBody>
          <a:bodyPr spcFirstLastPara="1" wrap="square" lIns="91440" tIns="45720" rIns="91440" bIns="45720" anchor="ctr"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rtl="0">
              <a:lnSpc>
                <a:spcPct val="100000"/>
              </a:lnSpc>
              <a:spcBef>
                <a:spcPts val="0"/>
              </a:spcBef>
              <a:spcAft>
                <a:spcPts val="0"/>
              </a:spcAft>
              <a:buClr>
                <a:srgbClr val="FEFCFF"/>
              </a:buClr>
              <a:buSzPts val="800"/>
              <a:buFont typeface="Arial"/>
              <a:buNone/>
            </a:pPr>
            <a:endParaRPr sz="1400" b="1" i="0" u="none" strike="noStrike" cap="none">
              <a:solidFill>
                <a:srgbClr val="252D30"/>
              </a:solidFill>
            </a:endParaRPr>
          </a:p>
        </p:txBody>
      </p:sp>
      <p:sp>
        <p:nvSpPr>
          <p:cNvPr id="54" name="íSļïḋê">
            <a:extLst>
              <a:ext uri="{FF2B5EF4-FFF2-40B4-BE49-F238E27FC236}">
                <a16:creationId xmlns:a16="http://schemas.microsoft.com/office/drawing/2014/main" id="{7D550DFF-7B74-4CDB-ACA5-94F700B1EAC6}"/>
              </a:ext>
            </a:extLst>
          </p:cNvPr>
          <p:cNvSpPr/>
          <p:nvPr/>
        </p:nvSpPr>
        <p:spPr>
          <a:xfrm>
            <a:off x="3147990" y="4366391"/>
            <a:ext cx="550608" cy="386852"/>
          </a:xfrm>
          <a:custGeom>
            <a:avLst/>
            <a:gdLst/>
            <a:ahLst/>
            <a:cxnLst/>
            <a:rect l="l" t="t" r="r" b="b"/>
            <a:pathLst>
              <a:path w="21600" h="21600" extrusionOk="0">
                <a:moveTo>
                  <a:pt x="21600" y="0"/>
                </a:moveTo>
                <a:cubicBezTo>
                  <a:pt x="17528" y="218"/>
                  <a:pt x="13546" y="1764"/>
                  <a:pt x="9960" y="4518"/>
                </a:cubicBezTo>
                <a:cubicBezTo>
                  <a:pt x="5886" y="7646"/>
                  <a:pt x="2453" y="12230"/>
                  <a:pt x="0" y="17817"/>
                </a:cubicBezTo>
                <a:lnTo>
                  <a:pt x="4801" y="21600"/>
                </a:lnTo>
                <a:cubicBezTo>
                  <a:pt x="6642" y="17546"/>
                  <a:pt x="9138" y="14176"/>
                  <a:pt x="12079" y="11772"/>
                </a:cubicBezTo>
                <a:cubicBezTo>
                  <a:pt x="14984" y="9398"/>
                  <a:pt x="18242" y="8033"/>
                  <a:pt x="21587" y="7788"/>
                </a:cubicBezTo>
                <a:lnTo>
                  <a:pt x="21600" y="0"/>
                </a:lnTo>
                <a:close/>
              </a:path>
            </a:pathLst>
          </a:custGeom>
          <a:solidFill>
            <a:schemeClr val="accent1"/>
          </a:solidFill>
          <a:ln>
            <a:noFill/>
          </a:ln>
        </p:spPr>
        <p:txBody>
          <a:bodyPr spcFirstLastPara="1" wrap="square" lIns="91440" tIns="45720" rIns="91440" bIns="45720" anchor="ctr"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rtl="0">
              <a:lnSpc>
                <a:spcPct val="100000"/>
              </a:lnSpc>
              <a:spcBef>
                <a:spcPts val="0"/>
              </a:spcBef>
              <a:spcAft>
                <a:spcPts val="0"/>
              </a:spcAft>
              <a:buClr>
                <a:srgbClr val="FEFCFF"/>
              </a:buClr>
              <a:buSzPts val="800"/>
              <a:buFont typeface="Arial"/>
              <a:buNone/>
            </a:pPr>
            <a:endParaRPr sz="1400" b="1" i="0" u="none" strike="noStrike" cap="none">
              <a:solidFill>
                <a:srgbClr val="252D30"/>
              </a:solidFill>
            </a:endParaRPr>
          </a:p>
        </p:txBody>
      </p:sp>
      <p:sp>
        <p:nvSpPr>
          <p:cNvPr id="55" name="iṣḻïḓe">
            <a:extLst>
              <a:ext uri="{FF2B5EF4-FFF2-40B4-BE49-F238E27FC236}">
                <a16:creationId xmlns:a16="http://schemas.microsoft.com/office/drawing/2014/main" id="{7F3DD034-B5C5-4089-BB7C-C4A67BC89A25}"/>
              </a:ext>
            </a:extLst>
          </p:cNvPr>
          <p:cNvSpPr/>
          <p:nvPr/>
        </p:nvSpPr>
        <p:spPr>
          <a:xfrm>
            <a:off x="3044205" y="4732434"/>
            <a:ext cx="199823" cy="621379"/>
          </a:xfrm>
          <a:custGeom>
            <a:avLst/>
            <a:gdLst/>
            <a:ahLst/>
            <a:cxnLst/>
            <a:rect l="l" t="t" r="r" b="b"/>
            <a:pathLst>
              <a:path w="21409" h="21600" extrusionOk="0">
                <a:moveTo>
                  <a:pt x="8184" y="0"/>
                </a:moveTo>
                <a:cubicBezTo>
                  <a:pt x="2999" y="3250"/>
                  <a:pt x="201" y="6845"/>
                  <a:pt x="10" y="10503"/>
                </a:cubicBezTo>
                <a:cubicBezTo>
                  <a:pt x="-191" y="14354"/>
                  <a:pt x="2497" y="18162"/>
                  <a:pt x="7843" y="21600"/>
                </a:cubicBezTo>
                <a:lnTo>
                  <a:pt x="21020" y="19221"/>
                </a:lnTo>
                <a:cubicBezTo>
                  <a:pt x="16916" y="16560"/>
                  <a:pt x="14844" y="13619"/>
                  <a:pt x="14980" y="10644"/>
                </a:cubicBezTo>
                <a:cubicBezTo>
                  <a:pt x="15111" y="7762"/>
                  <a:pt x="17313" y="4929"/>
                  <a:pt x="21409" y="2371"/>
                </a:cubicBezTo>
                <a:lnTo>
                  <a:pt x="8184" y="0"/>
                </a:lnTo>
                <a:close/>
              </a:path>
            </a:pathLst>
          </a:custGeom>
          <a:solidFill>
            <a:schemeClr val="accent2"/>
          </a:solidFill>
          <a:ln>
            <a:noFill/>
          </a:ln>
        </p:spPr>
        <p:txBody>
          <a:bodyPr spcFirstLastPara="1" wrap="square" lIns="91440" tIns="45720" rIns="91440" bIns="45720" anchor="ctr" anchorCtr="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rtl="0">
              <a:lnSpc>
                <a:spcPct val="100000"/>
              </a:lnSpc>
              <a:spcBef>
                <a:spcPts val="0"/>
              </a:spcBef>
              <a:spcAft>
                <a:spcPts val="0"/>
              </a:spcAft>
              <a:buClr>
                <a:srgbClr val="FEFCFF"/>
              </a:buClr>
              <a:buSzPts val="800"/>
              <a:buFont typeface="Arial"/>
              <a:buNone/>
            </a:pPr>
            <a:endParaRPr sz="1400" b="1" i="0" u="none" strike="noStrike" cap="none">
              <a:solidFill>
                <a:srgbClr val="252D30"/>
              </a:solidFill>
            </a:endParaRPr>
          </a:p>
        </p:txBody>
      </p:sp>
      <p:sp>
        <p:nvSpPr>
          <p:cNvPr id="56" name="iSļîḓe">
            <a:extLst>
              <a:ext uri="{FF2B5EF4-FFF2-40B4-BE49-F238E27FC236}">
                <a16:creationId xmlns:a16="http://schemas.microsoft.com/office/drawing/2014/main" id="{1035AC2F-DF7A-479A-A0E8-F850EB18DBDE}"/>
              </a:ext>
            </a:extLst>
          </p:cNvPr>
          <p:cNvSpPr/>
          <p:nvPr/>
        </p:nvSpPr>
        <p:spPr>
          <a:xfrm>
            <a:off x="3143935" y="5333581"/>
            <a:ext cx="554232" cy="392999"/>
          </a:xfrm>
          <a:custGeom>
            <a:avLst/>
            <a:gdLst/>
            <a:ahLst/>
            <a:cxnLst/>
            <a:rect l="l" t="t" r="r" b="b"/>
            <a:pathLst>
              <a:path w="21600" h="21600" extrusionOk="0">
                <a:moveTo>
                  <a:pt x="4729" y="0"/>
                </a:moveTo>
                <a:cubicBezTo>
                  <a:pt x="6634" y="4211"/>
                  <a:pt x="9247" y="7692"/>
                  <a:pt x="12337" y="10133"/>
                </a:cubicBezTo>
                <a:cubicBezTo>
                  <a:pt x="15179" y="12380"/>
                  <a:pt x="18347" y="13684"/>
                  <a:pt x="21600" y="13945"/>
                </a:cubicBezTo>
                <a:lnTo>
                  <a:pt x="21590" y="21600"/>
                </a:lnTo>
                <a:cubicBezTo>
                  <a:pt x="17324" y="21370"/>
                  <a:pt x="13161" y="19686"/>
                  <a:pt x="9457" y="16694"/>
                </a:cubicBezTo>
                <a:cubicBezTo>
                  <a:pt x="5577" y="13560"/>
                  <a:pt x="2324" y="9092"/>
                  <a:pt x="0" y="3705"/>
                </a:cubicBezTo>
                <a:lnTo>
                  <a:pt x="4729" y="0"/>
                </a:lnTo>
                <a:close/>
              </a:path>
            </a:pathLst>
          </a:custGeom>
          <a:solidFill>
            <a:schemeClr val="accent3"/>
          </a:solidFill>
          <a:ln>
            <a:noFill/>
          </a:ln>
        </p:spPr>
        <p:txBody>
          <a:bodyPr spcFirstLastPara="1" wrap="square" lIns="91440" tIns="45720" rIns="91440" bIns="45720" anchor="ctr"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rtl="0">
              <a:lnSpc>
                <a:spcPct val="100000"/>
              </a:lnSpc>
              <a:spcBef>
                <a:spcPts val="0"/>
              </a:spcBef>
              <a:spcAft>
                <a:spcPts val="0"/>
              </a:spcAft>
              <a:buClr>
                <a:srgbClr val="FEFCFF"/>
              </a:buClr>
              <a:buSzPts val="800"/>
              <a:buFont typeface="Arial"/>
              <a:buNone/>
            </a:pPr>
            <a:endParaRPr sz="1400" b="1" i="0" u="none" strike="noStrike" cap="none">
              <a:solidFill>
                <a:srgbClr val="252D30"/>
              </a:solidFill>
            </a:endParaRPr>
          </a:p>
        </p:txBody>
      </p:sp>
      <p:sp>
        <p:nvSpPr>
          <p:cNvPr id="57" name="îṩļíďé">
            <a:extLst>
              <a:ext uri="{FF2B5EF4-FFF2-40B4-BE49-F238E27FC236}">
                <a16:creationId xmlns:a16="http://schemas.microsoft.com/office/drawing/2014/main" id="{29150B52-FCA3-4E12-B798-C693DC723EC3}"/>
              </a:ext>
            </a:extLst>
          </p:cNvPr>
          <p:cNvSpPr/>
          <p:nvPr/>
        </p:nvSpPr>
        <p:spPr>
          <a:xfrm>
            <a:off x="3751718" y="5328679"/>
            <a:ext cx="556938" cy="397116"/>
          </a:xfrm>
          <a:custGeom>
            <a:avLst/>
            <a:gdLst/>
            <a:ahLst/>
            <a:cxnLst/>
            <a:rect l="l" t="t" r="r" b="b"/>
            <a:pathLst>
              <a:path w="21600" h="21600" extrusionOk="0">
                <a:moveTo>
                  <a:pt x="16905" y="0"/>
                </a:moveTo>
                <a:lnTo>
                  <a:pt x="21600" y="3671"/>
                </a:lnTo>
                <a:cubicBezTo>
                  <a:pt x="19334" y="9036"/>
                  <a:pt x="16128" y="13500"/>
                  <a:pt x="12287" y="16641"/>
                </a:cubicBezTo>
                <a:cubicBezTo>
                  <a:pt x="8548" y="19697"/>
                  <a:pt x="4326" y="21402"/>
                  <a:pt x="0" y="21600"/>
                </a:cubicBezTo>
                <a:lnTo>
                  <a:pt x="0" y="14024"/>
                </a:lnTo>
                <a:cubicBezTo>
                  <a:pt x="3561" y="13780"/>
                  <a:pt x="7019" y="12272"/>
                  <a:pt x="10051" y="9642"/>
                </a:cubicBezTo>
                <a:cubicBezTo>
                  <a:pt x="12840" y="7222"/>
                  <a:pt x="15188" y="3920"/>
                  <a:pt x="16905" y="0"/>
                </a:cubicBezTo>
                <a:close/>
              </a:path>
            </a:pathLst>
          </a:custGeom>
          <a:solidFill>
            <a:schemeClr val="accent4"/>
          </a:solidFill>
          <a:ln>
            <a:noFill/>
          </a:ln>
        </p:spPr>
        <p:txBody>
          <a:bodyPr spcFirstLastPara="1" wrap="square" lIns="91440" tIns="45720" rIns="91440" bIns="45720" anchor="ctr"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rtl="0">
              <a:lnSpc>
                <a:spcPct val="100000"/>
              </a:lnSpc>
              <a:spcBef>
                <a:spcPts val="0"/>
              </a:spcBef>
              <a:spcAft>
                <a:spcPts val="0"/>
              </a:spcAft>
              <a:buClr>
                <a:srgbClr val="FEFCFF"/>
              </a:buClr>
              <a:buSzPts val="800"/>
              <a:buFont typeface="Arial"/>
              <a:buNone/>
            </a:pPr>
            <a:endParaRPr sz="1400" b="1" i="0" u="none" strike="noStrike" cap="none">
              <a:solidFill>
                <a:srgbClr val="252D30"/>
              </a:solidFill>
            </a:endParaRPr>
          </a:p>
        </p:txBody>
      </p:sp>
      <p:sp>
        <p:nvSpPr>
          <p:cNvPr id="58" name="ïšlíde">
            <a:extLst>
              <a:ext uri="{FF2B5EF4-FFF2-40B4-BE49-F238E27FC236}">
                <a16:creationId xmlns:a16="http://schemas.microsoft.com/office/drawing/2014/main" id="{E9B2AD85-B42C-4A6E-8FE7-0F3A7E5E553F}"/>
              </a:ext>
            </a:extLst>
          </p:cNvPr>
          <p:cNvSpPr/>
          <p:nvPr/>
        </p:nvSpPr>
        <p:spPr>
          <a:xfrm>
            <a:off x="4209698" y="4736105"/>
            <a:ext cx="196273" cy="612633"/>
          </a:xfrm>
          <a:custGeom>
            <a:avLst/>
            <a:gdLst/>
            <a:ahLst/>
            <a:cxnLst/>
            <a:rect l="l" t="t" r="r" b="b"/>
            <a:pathLst>
              <a:path w="21527" h="21600" extrusionOk="0">
                <a:moveTo>
                  <a:pt x="0" y="2415"/>
                </a:moveTo>
                <a:cubicBezTo>
                  <a:pt x="4176" y="5100"/>
                  <a:pt x="6323" y="8063"/>
                  <a:pt x="6266" y="11065"/>
                </a:cubicBezTo>
                <a:cubicBezTo>
                  <a:pt x="6214" y="13875"/>
                  <a:pt x="4228" y="16647"/>
                  <a:pt x="453" y="19182"/>
                </a:cubicBezTo>
                <a:lnTo>
                  <a:pt x="13826" y="21600"/>
                </a:lnTo>
                <a:cubicBezTo>
                  <a:pt x="18964" y="18233"/>
                  <a:pt x="21600" y="14528"/>
                  <a:pt x="21525" y="10777"/>
                </a:cubicBezTo>
                <a:cubicBezTo>
                  <a:pt x="21451" y="7032"/>
                  <a:pt x="18675" y="3343"/>
                  <a:pt x="13416" y="0"/>
                </a:cubicBezTo>
                <a:lnTo>
                  <a:pt x="0" y="2415"/>
                </a:lnTo>
                <a:close/>
              </a:path>
            </a:pathLst>
          </a:custGeom>
          <a:solidFill>
            <a:schemeClr val="accent5"/>
          </a:solidFill>
          <a:ln>
            <a:noFill/>
          </a:ln>
        </p:spPr>
        <p:txBody>
          <a:bodyPr spcFirstLastPara="1" wrap="square" lIns="91440" tIns="45720" rIns="91440" bIns="45720" anchor="ctr" anchorCtr="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rtl="0">
              <a:lnSpc>
                <a:spcPct val="100000"/>
              </a:lnSpc>
              <a:spcBef>
                <a:spcPts val="0"/>
              </a:spcBef>
              <a:spcAft>
                <a:spcPts val="0"/>
              </a:spcAft>
              <a:buClr>
                <a:srgbClr val="FEFCFF"/>
              </a:buClr>
              <a:buSzPts val="800"/>
              <a:buFont typeface="Arial"/>
              <a:buNone/>
            </a:pPr>
            <a:endParaRPr sz="1400" b="1" i="0" u="none" strike="noStrike" cap="none">
              <a:solidFill>
                <a:srgbClr val="252D30"/>
              </a:solidFill>
            </a:endParaRPr>
          </a:p>
        </p:txBody>
      </p:sp>
      <p:sp>
        <p:nvSpPr>
          <p:cNvPr id="59" name="ïṥlîdè">
            <a:extLst>
              <a:ext uri="{FF2B5EF4-FFF2-40B4-BE49-F238E27FC236}">
                <a16:creationId xmlns:a16="http://schemas.microsoft.com/office/drawing/2014/main" id="{24C1170B-0E38-4FBC-9B5F-035DFF9C6062}"/>
              </a:ext>
            </a:extLst>
          </p:cNvPr>
          <p:cNvSpPr/>
          <p:nvPr/>
        </p:nvSpPr>
        <p:spPr>
          <a:xfrm>
            <a:off x="1694885" y="3933544"/>
            <a:ext cx="772916" cy="665079"/>
          </a:xfrm>
          <a:custGeom>
            <a:avLst/>
            <a:gdLst/>
            <a:ahLst/>
            <a:cxnLst/>
            <a:rect l="l" t="t" r="r" b="b"/>
            <a:pathLst>
              <a:path w="21600" h="21600" extrusionOk="0">
                <a:moveTo>
                  <a:pt x="1124" y="0"/>
                </a:moveTo>
                <a:lnTo>
                  <a:pt x="20476" y="0"/>
                </a:lnTo>
                <a:cubicBezTo>
                  <a:pt x="20637" y="0"/>
                  <a:pt x="20758" y="0"/>
                  <a:pt x="20861" y="15"/>
                </a:cubicBezTo>
                <a:cubicBezTo>
                  <a:pt x="20964" y="30"/>
                  <a:pt x="21049" y="59"/>
                  <a:pt x="21136" y="119"/>
                </a:cubicBezTo>
                <a:cubicBezTo>
                  <a:pt x="21231" y="193"/>
                  <a:pt x="21316" y="311"/>
                  <a:pt x="21386" y="461"/>
                </a:cubicBezTo>
                <a:cubicBezTo>
                  <a:pt x="21455" y="612"/>
                  <a:pt x="21510" y="795"/>
                  <a:pt x="21545" y="999"/>
                </a:cubicBezTo>
                <a:cubicBezTo>
                  <a:pt x="21572" y="1186"/>
                  <a:pt x="21586" y="1368"/>
                  <a:pt x="21593" y="1591"/>
                </a:cubicBezTo>
                <a:cubicBezTo>
                  <a:pt x="21600" y="1813"/>
                  <a:pt x="21600" y="2077"/>
                  <a:pt x="21600" y="2430"/>
                </a:cubicBezTo>
                <a:lnTo>
                  <a:pt x="21600" y="19181"/>
                </a:lnTo>
                <a:cubicBezTo>
                  <a:pt x="21600" y="19528"/>
                  <a:pt x="21600" y="19789"/>
                  <a:pt x="21593" y="20011"/>
                </a:cubicBezTo>
                <a:cubicBezTo>
                  <a:pt x="21586" y="20232"/>
                  <a:pt x="21572" y="20414"/>
                  <a:pt x="21545" y="20601"/>
                </a:cubicBezTo>
                <a:cubicBezTo>
                  <a:pt x="21510" y="20805"/>
                  <a:pt x="21455" y="20988"/>
                  <a:pt x="21386" y="21139"/>
                </a:cubicBezTo>
                <a:cubicBezTo>
                  <a:pt x="21316" y="21289"/>
                  <a:pt x="21231" y="21407"/>
                  <a:pt x="21136" y="21481"/>
                </a:cubicBezTo>
                <a:cubicBezTo>
                  <a:pt x="21049" y="21541"/>
                  <a:pt x="20964" y="21570"/>
                  <a:pt x="20861" y="21585"/>
                </a:cubicBezTo>
                <a:cubicBezTo>
                  <a:pt x="20757" y="21600"/>
                  <a:pt x="20634" y="21600"/>
                  <a:pt x="20471" y="21600"/>
                </a:cubicBezTo>
                <a:lnTo>
                  <a:pt x="1124" y="21600"/>
                </a:lnTo>
                <a:cubicBezTo>
                  <a:pt x="963" y="21600"/>
                  <a:pt x="842" y="21600"/>
                  <a:pt x="739" y="21585"/>
                </a:cubicBezTo>
                <a:cubicBezTo>
                  <a:pt x="636" y="21570"/>
                  <a:pt x="551" y="21541"/>
                  <a:pt x="464" y="21481"/>
                </a:cubicBezTo>
                <a:cubicBezTo>
                  <a:pt x="369" y="21407"/>
                  <a:pt x="284" y="21289"/>
                  <a:pt x="214" y="21139"/>
                </a:cubicBezTo>
                <a:cubicBezTo>
                  <a:pt x="145" y="20988"/>
                  <a:pt x="90" y="20805"/>
                  <a:pt x="55" y="20601"/>
                </a:cubicBezTo>
                <a:cubicBezTo>
                  <a:pt x="28" y="20414"/>
                  <a:pt x="14" y="20232"/>
                  <a:pt x="7" y="20009"/>
                </a:cubicBezTo>
                <a:cubicBezTo>
                  <a:pt x="0" y="19787"/>
                  <a:pt x="0" y="19523"/>
                  <a:pt x="0" y="19170"/>
                </a:cubicBezTo>
                <a:lnTo>
                  <a:pt x="0" y="2419"/>
                </a:lnTo>
                <a:cubicBezTo>
                  <a:pt x="0" y="2072"/>
                  <a:pt x="0" y="1811"/>
                  <a:pt x="7" y="1589"/>
                </a:cubicBezTo>
                <a:cubicBezTo>
                  <a:pt x="14" y="1368"/>
                  <a:pt x="28" y="1186"/>
                  <a:pt x="55" y="999"/>
                </a:cubicBezTo>
                <a:cubicBezTo>
                  <a:pt x="90" y="795"/>
                  <a:pt x="145" y="612"/>
                  <a:pt x="214" y="461"/>
                </a:cubicBezTo>
                <a:cubicBezTo>
                  <a:pt x="284" y="311"/>
                  <a:pt x="369" y="193"/>
                  <a:pt x="464" y="119"/>
                </a:cubicBezTo>
                <a:cubicBezTo>
                  <a:pt x="551" y="59"/>
                  <a:pt x="636" y="30"/>
                  <a:pt x="739" y="15"/>
                </a:cubicBezTo>
                <a:cubicBezTo>
                  <a:pt x="843" y="0"/>
                  <a:pt x="966" y="0"/>
                  <a:pt x="1129" y="0"/>
                </a:cubicBezTo>
                <a:lnTo>
                  <a:pt x="1124" y="0"/>
                </a:lnTo>
                <a:close/>
              </a:path>
            </a:pathLst>
          </a:custGeom>
          <a:solidFill>
            <a:schemeClr val="bg1"/>
          </a:solidFill>
          <a:ln>
            <a:solidFill>
              <a:schemeClr val="bg1">
                <a:lumMod val="75000"/>
              </a:schemeClr>
            </a:solidFill>
          </a:ln>
        </p:spPr>
        <p:txBody>
          <a:bodyPr spcFirstLastPara="1" wrap="square" lIns="91440" tIns="45720" rIns="91440" bIns="45720" anchor="ctr" anchorCtr="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a:buClr>
                <a:srgbClr val="252D30"/>
              </a:buClr>
              <a:buSzPts val="800"/>
            </a:pPr>
            <a:r>
              <a:rPr lang="zh-CN" altLang="en-US" sz="1400" b="1" dirty="0">
                <a:solidFill>
                  <a:schemeClr val="accent1"/>
                </a:solidFill>
              </a:rPr>
              <a:t>拆分</a:t>
            </a:r>
            <a:endParaRPr sz="1400" b="1" i="0" u="none" strike="noStrike" cap="none" dirty="0">
              <a:solidFill>
                <a:schemeClr val="accent1"/>
              </a:solidFill>
            </a:endParaRPr>
          </a:p>
        </p:txBody>
      </p:sp>
      <p:cxnSp>
        <p:nvCxnSpPr>
          <p:cNvPr id="60" name="直接箭头连接符 59">
            <a:extLst>
              <a:ext uri="{FF2B5EF4-FFF2-40B4-BE49-F238E27FC236}">
                <a16:creationId xmlns:a16="http://schemas.microsoft.com/office/drawing/2014/main" id="{7996A7C8-986B-4754-A76B-5C0AFFBED042}"/>
              </a:ext>
            </a:extLst>
          </p:cNvPr>
          <p:cNvCxnSpPr/>
          <p:nvPr/>
        </p:nvCxnSpPr>
        <p:spPr>
          <a:xfrm>
            <a:off x="2505330" y="5046526"/>
            <a:ext cx="425850" cy="0"/>
          </a:xfrm>
          <a:prstGeom prst="straightConnector1">
            <a:avLst/>
          </a:prstGeom>
          <a:noFill/>
          <a:ln w="19050" cap="flat" cmpd="sng">
            <a:solidFill>
              <a:srgbClr val="CFCDD0"/>
            </a:solidFill>
            <a:prstDash val="solid"/>
            <a:miter lim="800000"/>
            <a:headEnd type="none" w="sm" len="sm"/>
            <a:tailEnd type="none" w="sm" len="sm"/>
          </a:ln>
        </p:spPr>
      </p:cxnSp>
      <p:sp>
        <p:nvSpPr>
          <p:cNvPr id="61" name="îšľiḓé">
            <a:extLst>
              <a:ext uri="{FF2B5EF4-FFF2-40B4-BE49-F238E27FC236}">
                <a16:creationId xmlns:a16="http://schemas.microsoft.com/office/drawing/2014/main" id="{413597EF-4170-4976-BBA5-8EA0AC3F3495}"/>
              </a:ext>
            </a:extLst>
          </p:cNvPr>
          <p:cNvSpPr/>
          <p:nvPr/>
        </p:nvSpPr>
        <p:spPr>
          <a:xfrm>
            <a:off x="2503909" y="4266660"/>
            <a:ext cx="608442" cy="301209"/>
          </a:xfrm>
          <a:custGeom>
            <a:avLst/>
            <a:gdLst/>
            <a:ahLst/>
            <a:cxnLst/>
            <a:rect l="l" t="t" r="r" b="b"/>
            <a:pathLst>
              <a:path w="21600" h="21588" extrusionOk="0">
                <a:moveTo>
                  <a:pt x="0" y="0"/>
                </a:moveTo>
                <a:lnTo>
                  <a:pt x="5311" y="0"/>
                </a:lnTo>
                <a:cubicBezTo>
                  <a:pt x="6090" y="-12"/>
                  <a:pt x="6866" y="207"/>
                  <a:pt x="7614" y="651"/>
                </a:cubicBezTo>
                <a:cubicBezTo>
                  <a:pt x="8479" y="1165"/>
                  <a:pt x="9296" y="1973"/>
                  <a:pt x="10027" y="3040"/>
                </a:cubicBezTo>
                <a:lnTo>
                  <a:pt x="21600" y="21588"/>
                </a:lnTo>
              </a:path>
            </a:pathLst>
          </a:custGeom>
          <a:noFill/>
          <a:ln w="19050" cap="flat" cmpd="sng">
            <a:solidFill>
              <a:srgbClr val="CFCDD0"/>
            </a:solidFill>
            <a:prstDash val="solid"/>
            <a:miter lim="800000"/>
            <a:headEnd type="none" w="sm" len="sm"/>
            <a:tailEnd type="none" w="sm" len="sm"/>
          </a:ln>
        </p:spPr>
        <p:txBody>
          <a:bodyPr spcFirstLastPara="1" wrap="square" lIns="91440" tIns="45720" rIns="91440" bIns="45720" anchor="ctr"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rtl="0">
              <a:lnSpc>
                <a:spcPct val="100000"/>
              </a:lnSpc>
              <a:spcBef>
                <a:spcPts val="0"/>
              </a:spcBef>
              <a:spcAft>
                <a:spcPts val="0"/>
              </a:spcAft>
              <a:buClr>
                <a:srgbClr val="FEFCFF"/>
              </a:buClr>
              <a:buSzPts val="800"/>
              <a:buFont typeface="Arial"/>
              <a:buNone/>
            </a:pPr>
            <a:endParaRPr sz="1400" b="1" i="0" u="none" strike="noStrike" cap="none">
              <a:solidFill>
                <a:srgbClr val="252D30"/>
              </a:solidFill>
            </a:endParaRPr>
          </a:p>
        </p:txBody>
      </p:sp>
      <p:sp>
        <p:nvSpPr>
          <p:cNvPr id="62" name="iṧ1íḋè">
            <a:extLst>
              <a:ext uri="{FF2B5EF4-FFF2-40B4-BE49-F238E27FC236}">
                <a16:creationId xmlns:a16="http://schemas.microsoft.com/office/drawing/2014/main" id="{4069B8DB-02E8-44F8-A31F-9DABD61934D9}"/>
              </a:ext>
            </a:extLst>
          </p:cNvPr>
          <p:cNvSpPr/>
          <p:nvPr/>
        </p:nvSpPr>
        <p:spPr>
          <a:xfrm>
            <a:off x="2503909" y="5518405"/>
            <a:ext cx="608442" cy="303657"/>
          </a:xfrm>
          <a:custGeom>
            <a:avLst/>
            <a:gdLst/>
            <a:ahLst/>
            <a:cxnLst/>
            <a:rect l="l" t="t" r="r" b="b"/>
            <a:pathLst>
              <a:path w="21600" h="21588" extrusionOk="0">
                <a:moveTo>
                  <a:pt x="0" y="21588"/>
                </a:moveTo>
                <a:lnTo>
                  <a:pt x="5311" y="21588"/>
                </a:lnTo>
                <a:cubicBezTo>
                  <a:pt x="6090" y="21600"/>
                  <a:pt x="6866" y="21381"/>
                  <a:pt x="7614" y="20937"/>
                </a:cubicBezTo>
                <a:cubicBezTo>
                  <a:pt x="8479" y="20423"/>
                  <a:pt x="9296" y="19615"/>
                  <a:pt x="10027" y="18548"/>
                </a:cubicBezTo>
                <a:lnTo>
                  <a:pt x="21600" y="0"/>
                </a:lnTo>
              </a:path>
            </a:pathLst>
          </a:custGeom>
          <a:noFill/>
          <a:ln w="19050" cap="flat" cmpd="sng">
            <a:solidFill>
              <a:srgbClr val="CFCDD0"/>
            </a:solidFill>
            <a:prstDash val="solid"/>
            <a:miter lim="800000"/>
            <a:headEnd type="none" w="sm" len="sm"/>
            <a:tailEnd type="none" w="sm" len="sm"/>
          </a:ln>
        </p:spPr>
        <p:txBody>
          <a:bodyPr spcFirstLastPara="1" wrap="square" lIns="91440" tIns="45720" rIns="91440" bIns="45720" anchor="ctr"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rtl="0">
              <a:lnSpc>
                <a:spcPct val="100000"/>
              </a:lnSpc>
              <a:spcBef>
                <a:spcPts val="0"/>
              </a:spcBef>
              <a:spcAft>
                <a:spcPts val="0"/>
              </a:spcAft>
              <a:buClr>
                <a:srgbClr val="FEFCFF"/>
              </a:buClr>
              <a:buSzPts val="800"/>
              <a:buFont typeface="Arial"/>
              <a:buNone/>
            </a:pPr>
            <a:endParaRPr sz="1400" b="1" i="0" u="none" strike="noStrike" cap="none">
              <a:solidFill>
                <a:srgbClr val="252D30"/>
              </a:solidFill>
            </a:endParaRPr>
          </a:p>
        </p:txBody>
      </p:sp>
      <p:sp>
        <p:nvSpPr>
          <p:cNvPr id="63" name="îSľîḑe">
            <a:extLst>
              <a:ext uri="{FF2B5EF4-FFF2-40B4-BE49-F238E27FC236}">
                <a16:creationId xmlns:a16="http://schemas.microsoft.com/office/drawing/2014/main" id="{432F2832-A570-4FD7-8FA2-699E82D7955C}"/>
              </a:ext>
            </a:extLst>
          </p:cNvPr>
          <p:cNvSpPr/>
          <p:nvPr/>
        </p:nvSpPr>
        <p:spPr>
          <a:xfrm>
            <a:off x="1694885" y="4709888"/>
            <a:ext cx="772916" cy="665079"/>
          </a:xfrm>
          <a:custGeom>
            <a:avLst/>
            <a:gdLst/>
            <a:ahLst/>
            <a:cxnLst/>
            <a:rect l="l" t="t" r="r" b="b"/>
            <a:pathLst>
              <a:path w="21600" h="21600" extrusionOk="0">
                <a:moveTo>
                  <a:pt x="1124" y="0"/>
                </a:moveTo>
                <a:lnTo>
                  <a:pt x="20476" y="0"/>
                </a:lnTo>
                <a:cubicBezTo>
                  <a:pt x="20637" y="0"/>
                  <a:pt x="20758" y="0"/>
                  <a:pt x="20861" y="15"/>
                </a:cubicBezTo>
                <a:cubicBezTo>
                  <a:pt x="20964" y="30"/>
                  <a:pt x="21049" y="59"/>
                  <a:pt x="21136" y="119"/>
                </a:cubicBezTo>
                <a:cubicBezTo>
                  <a:pt x="21231" y="193"/>
                  <a:pt x="21316" y="311"/>
                  <a:pt x="21386" y="461"/>
                </a:cubicBezTo>
                <a:cubicBezTo>
                  <a:pt x="21455" y="612"/>
                  <a:pt x="21510" y="795"/>
                  <a:pt x="21545" y="999"/>
                </a:cubicBezTo>
                <a:cubicBezTo>
                  <a:pt x="21572" y="1186"/>
                  <a:pt x="21586" y="1368"/>
                  <a:pt x="21593" y="1591"/>
                </a:cubicBezTo>
                <a:cubicBezTo>
                  <a:pt x="21600" y="1813"/>
                  <a:pt x="21600" y="2077"/>
                  <a:pt x="21600" y="2430"/>
                </a:cubicBezTo>
                <a:lnTo>
                  <a:pt x="21600" y="19181"/>
                </a:lnTo>
                <a:cubicBezTo>
                  <a:pt x="21600" y="19528"/>
                  <a:pt x="21600" y="19789"/>
                  <a:pt x="21593" y="20011"/>
                </a:cubicBezTo>
                <a:cubicBezTo>
                  <a:pt x="21586" y="20232"/>
                  <a:pt x="21572" y="20414"/>
                  <a:pt x="21545" y="20601"/>
                </a:cubicBezTo>
                <a:cubicBezTo>
                  <a:pt x="21510" y="20805"/>
                  <a:pt x="21455" y="20988"/>
                  <a:pt x="21386" y="21139"/>
                </a:cubicBezTo>
                <a:cubicBezTo>
                  <a:pt x="21316" y="21289"/>
                  <a:pt x="21231" y="21407"/>
                  <a:pt x="21136" y="21481"/>
                </a:cubicBezTo>
                <a:cubicBezTo>
                  <a:pt x="21049" y="21541"/>
                  <a:pt x="20964" y="21570"/>
                  <a:pt x="20861" y="21585"/>
                </a:cubicBezTo>
                <a:cubicBezTo>
                  <a:pt x="20757" y="21600"/>
                  <a:pt x="20634" y="21600"/>
                  <a:pt x="20471" y="21600"/>
                </a:cubicBezTo>
                <a:lnTo>
                  <a:pt x="1124" y="21600"/>
                </a:lnTo>
                <a:cubicBezTo>
                  <a:pt x="963" y="21600"/>
                  <a:pt x="842" y="21600"/>
                  <a:pt x="739" y="21585"/>
                </a:cubicBezTo>
                <a:cubicBezTo>
                  <a:pt x="636" y="21570"/>
                  <a:pt x="551" y="21541"/>
                  <a:pt x="464" y="21481"/>
                </a:cubicBezTo>
                <a:cubicBezTo>
                  <a:pt x="369" y="21407"/>
                  <a:pt x="284" y="21289"/>
                  <a:pt x="214" y="21139"/>
                </a:cubicBezTo>
                <a:cubicBezTo>
                  <a:pt x="145" y="20988"/>
                  <a:pt x="90" y="20805"/>
                  <a:pt x="55" y="20601"/>
                </a:cubicBezTo>
                <a:cubicBezTo>
                  <a:pt x="28" y="20414"/>
                  <a:pt x="14" y="20232"/>
                  <a:pt x="7" y="20009"/>
                </a:cubicBezTo>
                <a:cubicBezTo>
                  <a:pt x="0" y="19787"/>
                  <a:pt x="0" y="19523"/>
                  <a:pt x="0" y="19170"/>
                </a:cubicBezTo>
                <a:lnTo>
                  <a:pt x="0" y="2419"/>
                </a:lnTo>
                <a:cubicBezTo>
                  <a:pt x="0" y="2072"/>
                  <a:pt x="0" y="1811"/>
                  <a:pt x="7" y="1589"/>
                </a:cubicBezTo>
                <a:cubicBezTo>
                  <a:pt x="14" y="1368"/>
                  <a:pt x="28" y="1186"/>
                  <a:pt x="55" y="999"/>
                </a:cubicBezTo>
                <a:cubicBezTo>
                  <a:pt x="90" y="795"/>
                  <a:pt x="145" y="612"/>
                  <a:pt x="214" y="461"/>
                </a:cubicBezTo>
                <a:cubicBezTo>
                  <a:pt x="284" y="311"/>
                  <a:pt x="369" y="193"/>
                  <a:pt x="464" y="119"/>
                </a:cubicBezTo>
                <a:cubicBezTo>
                  <a:pt x="551" y="59"/>
                  <a:pt x="636" y="30"/>
                  <a:pt x="739" y="15"/>
                </a:cubicBezTo>
                <a:cubicBezTo>
                  <a:pt x="843" y="0"/>
                  <a:pt x="966" y="0"/>
                  <a:pt x="1129" y="0"/>
                </a:cubicBezTo>
                <a:lnTo>
                  <a:pt x="1124" y="0"/>
                </a:lnTo>
                <a:close/>
              </a:path>
            </a:pathLst>
          </a:custGeom>
          <a:solidFill>
            <a:schemeClr val="bg1"/>
          </a:solidFill>
          <a:ln>
            <a:solidFill>
              <a:schemeClr val="bg1">
                <a:lumMod val="75000"/>
              </a:schemeClr>
            </a:solidFill>
          </a:ln>
        </p:spPr>
        <p:txBody>
          <a:bodyPr spcFirstLastPara="1" wrap="square" lIns="91440" tIns="45720" rIns="91440" bIns="45720" anchor="ctr" anchorCtr="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a:buClr>
                <a:srgbClr val="252D30"/>
              </a:buClr>
              <a:buSzPts val="800"/>
            </a:pPr>
            <a:r>
              <a:rPr lang="zh-CN" altLang="en-US" sz="1400" b="1" dirty="0">
                <a:solidFill>
                  <a:schemeClr val="accent2"/>
                </a:solidFill>
              </a:rPr>
              <a:t>解耦</a:t>
            </a:r>
            <a:endParaRPr sz="1400" b="1" i="0" u="none" strike="noStrike" cap="none" dirty="0">
              <a:solidFill>
                <a:schemeClr val="accent2"/>
              </a:solidFill>
            </a:endParaRPr>
          </a:p>
        </p:txBody>
      </p:sp>
      <p:sp>
        <p:nvSpPr>
          <p:cNvPr id="64" name="îšļïďe">
            <a:extLst>
              <a:ext uri="{FF2B5EF4-FFF2-40B4-BE49-F238E27FC236}">
                <a16:creationId xmlns:a16="http://schemas.microsoft.com/office/drawing/2014/main" id="{BE4B71AD-4B7A-4298-86F6-C68B0F85EF2E}"/>
              </a:ext>
            </a:extLst>
          </p:cNvPr>
          <p:cNvSpPr/>
          <p:nvPr/>
        </p:nvSpPr>
        <p:spPr>
          <a:xfrm>
            <a:off x="1694885" y="5486233"/>
            <a:ext cx="772916" cy="665079"/>
          </a:xfrm>
          <a:custGeom>
            <a:avLst/>
            <a:gdLst/>
            <a:ahLst/>
            <a:cxnLst/>
            <a:rect l="l" t="t" r="r" b="b"/>
            <a:pathLst>
              <a:path w="21600" h="21600" extrusionOk="0">
                <a:moveTo>
                  <a:pt x="1124" y="0"/>
                </a:moveTo>
                <a:lnTo>
                  <a:pt x="20476" y="0"/>
                </a:lnTo>
                <a:cubicBezTo>
                  <a:pt x="20637" y="0"/>
                  <a:pt x="20758" y="0"/>
                  <a:pt x="20861" y="15"/>
                </a:cubicBezTo>
                <a:cubicBezTo>
                  <a:pt x="20964" y="30"/>
                  <a:pt x="21049" y="59"/>
                  <a:pt x="21136" y="119"/>
                </a:cubicBezTo>
                <a:cubicBezTo>
                  <a:pt x="21231" y="193"/>
                  <a:pt x="21316" y="311"/>
                  <a:pt x="21386" y="461"/>
                </a:cubicBezTo>
                <a:cubicBezTo>
                  <a:pt x="21455" y="612"/>
                  <a:pt x="21510" y="795"/>
                  <a:pt x="21545" y="999"/>
                </a:cubicBezTo>
                <a:cubicBezTo>
                  <a:pt x="21572" y="1186"/>
                  <a:pt x="21586" y="1368"/>
                  <a:pt x="21593" y="1591"/>
                </a:cubicBezTo>
                <a:cubicBezTo>
                  <a:pt x="21600" y="1813"/>
                  <a:pt x="21600" y="2077"/>
                  <a:pt x="21600" y="2430"/>
                </a:cubicBezTo>
                <a:lnTo>
                  <a:pt x="21600" y="19181"/>
                </a:lnTo>
                <a:cubicBezTo>
                  <a:pt x="21600" y="19528"/>
                  <a:pt x="21600" y="19789"/>
                  <a:pt x="21593" y="20011"/>
                </a:cubicBezTo>
                <a:cubicBezTo>
                  <a:pt x="21586" y="20232"/>
                  <a:pt x="21572" y="20414"/>
                  <a:pt x="21545" y="20601"/>
                </a:cubicBezTo>
                <a:cubicBezTo>
                  <a:pt x="21510" y="20805"/>
                  <a:pt x="21455" y="20988"/>
                  <a:pt x="21386" y="21139"/>
                </a:cubicBezTo>
                <a:cubicBezTo>
                  <a:pt x="21316" y="21289"/>
                  <a:pt x="21231" y="21407"/>
                  <a:pt x="21136" y="21481"/>
                </a:cubicBezTo>
                <a:cubicBezTo>
                  <a:pt x="21049" y="21541"/>
                  <a:pt x="20964" y="21570"/>
                  <a:pt x="20861" y="21585"/>
                </a:cubicBezTo>
                <a:cubicBezTo>
                  <a:pt x="20757" y="21600"/>
                  <a:pt x="20634" y="21600"/>
                  <a:pt x="20471" y="21600"/>
                </a:cubicBezTo>
                <a:lnTo>
                  <a:pt x="1124" y="21600"/>
                </a:lnTo>
                <a:cubicBezTo>
                  <a:pt x="963" y="21600"/>
                  <a:pt x="842" y="21600"/>
                  <a:pt x="739" y="21585"/>
                </a:cubicBezTo>
                <a:cubicBezTo>
                  <a:pt x="636" y="21570"/>
                  <a:pt x="551" y="21541"/>
                  <a:pt x="464" y="21481"/>
                </a:cubicBezTo>
                <a:cubicBezTo>
                  <a:pt x="369" y="21407"/>
                  <a:pt x="284" y="21289"/>
                  <a:pt x="214" y="21139"/>
                </a:cubicBezTo>
                <a:cubicBezTo>
                  <a:pt x="145" y="20988"/>
                  <a:pt x="90" y="20805"/>
                  <a:pt x="55" y="20601"/>
                </a:cubicBezTo>
                <a:cubicBezTo>
                  <a:pt x="28" y="20414"/>
                  <a:pt x="14" y="20232"/>
                  <a:pt x="7" y="20009"/>
                </a:cubicBezTo>
                <a:cubicBezTo>
                  <a:pt x="0" y="19787"/>
                  <a:pt x="0" y="19523"/>
                  <a:pt x="0" y="19170"/>
                </a:cubicBezTo>
                <a:lnTo>
                  <a:pt x="0" y="2419"/>
                </a:lnTo>
                <a:cubicBezTo>
                  <a:pt x="0" y="2072"/>
                  <a:pt x="0" y="1811"/>
                  <a:pt x="7" y="1589"/>
                </a:cubicBezTo>
                <a:cubicBezTo>
                  <a:pt x="14" y="1368"/>
                  <a:pt x="28" y="1186"/>
                  <a:pt x="55" y="999"/>
                </a:cubicBezTo>
                <a:cubicBezTo>
                  <a:pt x="90" y="795"/>
                  <a:pt x="145" y="612"/>
                  <a:pt x="214" y="461"/>
                </a:cubicBezTo>
                <a:cubicBezTo>
                  <a:pt x="284" y="311"/>
                  <a:pt x="369" y="193"/>
                  <a:pt x="464" y="119"/>
                </a:cubicBezTo>
                <a:cubicBezTo>
                  <a:pt x="551" y="59"/>
                  <a:pt x="636" y="30"/>
                  <a:pt x="739" y="15"/>
                </a:cubicBezTo>
                <a:cubicBezTo>
                  <a:pt x="843" y="0"/>
                  <a:pt x="966" y="0"/>
                  <a:pt x="1129" y="0"/>
                </a:cubicBezTo>
                <a:lnTo>
                  <a:pt x="1124" y="0"/>
                </a:lnTo>
                <a:close/>
              </a:path>
            </a:pathLst>
          </a:custGeom>
          <a:solidFill>
            <a:schemeClr val="bg1"/>
          </a:solidFill>
          <a:ln>
            <a:solidFill>
              <a:schemeClr val="bg1">
                <a:lumMod val="75000"/>
              </a:schemeClr>
            </a:solidFill>
          </a:ln>
        </p:spPr>
        <p:txBody>
          <a:bodyPr spcFirstLastPara="1" wrap="square" lIns="91440" tIns="45720" rIns="91440" bIns="45720" anchor="ctr" anchorCtr="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a:buClr>
                <a:srgbClr val="252D30"/>
              </a:buClr>
              <a:buSzPts val="800"/>
            </a:pPr>
            <a:r>
              <a:rPr lang="zh-CN" altLang="en-US" sz="1400" b="1" dirty="0">
                <a:solidFill>
                  <a:schemeClr val="accent3"/>
                </a:solidFill>
              </a:rPr>
              <a:t>独立</a:t>
            </a:r>
            <a:endParaRPr sz="1400" b="1" i="0" u="none" strike="noStrike" cap="none" dirty="0">
              <a:solidFill>
                <a:schemeClr val="accent3"/>
              </a:solidFill>
            </a:endParaRPr>
          </a:p>
        </p:txBody>
      </p:sp>
      <p:sp>
        <p:nvSpPr>
          <p:cNvPr id="65" name="íṥļïḑe">
            <a:extLst>
              <a:ext uri="{FF2B5EF4-FFF2-40B4-BE49-F238E27FC236}">
                <a16:creationId xmlns:a16="http://schemas.microsoft.com/office/drawing/2014/main" id="{0F2185F6-5BDC-48F7-B440-5B299A49653D}"/>
              </a:ext>
            </a:extLst>
          </p:cNvPr>
          <p:cNvSpPr/>
          <p:nvPr/>
        </p:nvSpPr>
        <p:spPr>
          <a:xfrm>
            <a:off x="4338320" y="4266660"/>
            <a:ext cx="608437" cy="301208"/>
          </a:xfrm>
          <a:custGeom>
            <a:avLst/>
            <a:gdLst/>
            <a:ahLst/>
            <a:cxnLst/>
            <a:rect l="l" t="t" r="r" b="b"/>
            <a:pathLst>
              <a:path w="21600" h="21588" extrusionOk="0">
                <a:moveTo>
                  <a:pt x="21600" y="0"/>
                </a:moveTo>
                <a:lnTo>
                  <a:pt x="16289" y="0"/>
                </a:lnTo>
                <a:cubicBezTo>
                  <a:pt x="15510" y="-12"/>
                  <a:pt x="14734" y="207"/>
                  <a:pt x="13986" y="651"/>
                </a:cubicBezTo>
                <a:cubicBezTo>
                  <a:pt x="13121" y="1165"/>
                  <a:pt x="12304" y="1973"/>
                  <a:pt x="11573" y="3040"/>
                </a:cubicBezTo>
                <a:lnTo>
                  <a:pt x="0" y="21588"/>
                </a:lnTo>
              </a:path>
            </a:pathLst>
          </a:custGeom>
          <a:noFill/>
          <a:ln w="19050" cap="flat" cmpd="sng">
            <a:solidFill>
              <a:srgbClr val="CFCDD0"/>
            </a:solidFill>
            <a:prstDash val="solid"/>
            <a:miter lim="800000"/>
            <a:headEnd type="none" w="sm" len="sm"/>
            <a:tailEnd type="none" w="sm" len="sm"/>
          </a:ln>
        </p:spPr>
        <p:txBody>
          <a:bodyPr spcFirstLastPara="1" wrap="square" lIns="91440" tIns="45720" rIns="91440" bIns="45720" anchor="ctr"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rtl="0">
              <a:lnSpc>
                <a:spcPct val="100000"/>
              </a:lnSpc>
              <a:spcBef>
                <a:spcPts val="0"/>
              </a:spcBef>
              <a:spcAft>
                <a:spcPts val="0"/>
              </a:spcAft>
              <a:buClr>
                <a:srgbClr val="FEFCFF"/>
              </a:buClr>
              <a:buSzPts val="800"/>
              <a:buFont typeface="Arial"/>
              <a:buNone/>
            </a:pPr>
            <a:endParaRPr sz="1400" b="1" i="0" u="none" strike="noStrike" cap="none">
              <a:solidFill>
                <a:srgbClr val="252D30"/>
              </a:solidFill>
            </a:endParaRPr>
          </a:p>
        </p:txBody>
      </p:sp>
      <p:sp>
        <p:nvSpPr>
          <p:cNvPr id="66" name="îṩḻíḋê">
            <a:extLst>
              <a:ext uri="{FF2B5EF4-FFF2-40B4-BE49-F238E27FC236}">
                <a16:creationId xmlns:a16="http://schemas.microsoft.com/office/drawing/2014/main" id="{6CEFE4FC-7D70-46CF-ADCA-9D9358B83FC4}"/>
              </a:ext>
            </a:extLst>
          </p:cNvPr>
          <p:cNvSpPr/>
          <p:nvPr/>
        </p:nvSpPr>
        <p:spPr>
          <a:xfrm>
            <a:off x="4338320" y="5518392"/>
            <a:ext cx="608437" cy="301197"/>
          </a:xfrm>
          <a:custGeom>
            <a:avLst/>
            <a:gdLst/>
            <a:ahLst/>
            <a:cxnLst/>
            <a:rect l="l" t="t" r="r" b="b"/>
            <a:pathLst>
              <a:path w="21600" h="21588" extrusionOk="0">
                <a:moveTo>
                  <a:pt x="21600" y="21588"/>
                </a:moveTo>
                <a:lnTo>
                  <a:pt x="16289" y="21588"/>
                </a:lnTo>
                <a:cubicBezTo>
                  <a:pt x="15510" y="21600"/>
                  <a:pt x="14734" y="21381"/>
                  <a:pt x="13986" y="20937"/>
                </a:cubicBezTo>
                <a:cubicBezTo>
                  <a:pt x="13121" y="20423"/>
                  <a:pt x="12304" y="19615"/>
                  <a:pt x="11573" y="18548"/>
                </a:cubicBezTo>
                <a:lnTo>
                  <a:pt x="0" y="0"/>
                </a:lnTo>
              </a:path>
            </a:pathLst>
          </a:custGeom>
          <a:noFill/>
          <a:ln w="19050" cap="flat" cmpd="sng">
            <a:solidFill>
              <a:srgbClr val="CFCDD0"/>
            </a:solidFill>
            <a:prstDash val="solid"/>
            <a:miter lim="800000"/>
            <a:headEnd type="none" w="sm" len="sm"/>
            <a:tailEnd type="none" w="sm" len="sm"/>
          </a:ln>
        </p:spPr>
        <p:txBody>
          <a:bodyPr spcFirstLastPara="1" wrap="square" lIns="91440" tIns="45720" rIns="91440" bIns="45720" anchor="ctr"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rtl="0">
              <a:lnSpc>
                <a:spcPct val="100000"/>
              </a:lnSpc>
              <a:spcBef>
                <a:spcPts val="0"/>
              </a:spcBef>
              <a:spcAft>
                <a:spcPts val="0"/>
              </a:spcAft>
              <a:buClr>
                <a:srgbClr val="FEFCFF"/>
              </a:buClr>
              <a:buSzPts val="800"/>
              <a:buFont typeface="Arial"/>
              <a:buNone/>
            </a:pPr>
            <a:endParaRPr sz="1400" b="1" i="0" u="none" strike="noStrike" cap="none">
              <a:solidFill>
                <a:srgbClr val="252D30"/>
              </a:solidFill>
            </a:endParaRPr>
          </a:p>
        </p:txBody>
      </p:sp>
      <p:cxnSp>
        <p:nvCxnSpPr>
          <p:cNvPr id="67" name="直接箭头连接符 66">
            <a:extLst>
              <a:ext uri="{FF2B5EF4-FFF2-40B4-BE49-F238E27FC236}">
                <a16:creationId xmlns:a16="http://schemas.microsoft.com/office/drawing/2014/main" id="{DEB048BC-F7E8-468C-A0BD-D4015E867AF0}"/>
              </a:ext>
            </a:extLst>
          </p:cNvPr>
          <p:cNvCxnSpPr/>
          <p:nvPr/>
        </p:nvCxnSpPr>
        <p:spPr>
          <a:xfrm>
            <a:off x="4512595" y="5046526"/>
            <a:ext cx="425850" cy="0"/>
          </a:xfrm>
          <a:prstGeom prst="straightConnector1">
            <a:avLst/>
          </a:prstGeom>
          <a:noFill/>
          <a:ln w="19050" cap="flat" cmpd="sng">
            <a:solidFill>
              <a:srgbClr val="CFCDD0"/>
            </a:solidFill>
            <a:prstDash val="solid"/>
            <a:miter lim="800000"/>
            <a:headEnd type="none" w="sm" len="sm"/>
            <a:tailEnd type="none" w="sm" len="sm"/>
          </a:ln>
        </p:spPr>
      </p:cxnSp>
      <p:sp>
        <p:nvSpPr>
          <p:cNvPr id="68" name="iṣḻïḑê">
            <a:extLst>
              <a:ext uri="{FF2B5EF4-FFF2-40B4-BE49-F238E27FC236}">
                <a16:creationId xmlns:a16="http://schemas.microsoft.com/office/drawing/2014/main" id="{AE004820-2ECE-41D4-BD23-8366F21C0AE4}"/>
              </a:ext>
            </a:extLst>
          </p:cNvPr>
          <p:cNvSpPr/>
          <p:nvPr/>
        </p:nvSpPr>
        <p:spPr>
          <a:xfrm>
            <a:off x="4982870" y="3933544"/>
            <a:ext cx="732769" cy="665079"/>
          </a:xfrm>
          <a:custGeom>
            <a:avLst/>
            <a:gdLst/>
            <a:ahLst/>
            <a:cxnLst/>
            <a:rect l="l" t="t" r="r" b="b"/>
            <a:pathLst>
              <a:path w="21600" h="21600" extrusionOk="0">
                <a:moveTo>
                  <a:pt x="1124" y="0"/>
                </a:moveTo>
                <a:lnTo>
                  <a:pt x="20476" y="0"/>
                </a:lnTo>
                <a:cubicBezTo>
                  <a:pt x="20637" y="0"/>
                  <a:pt x="20758" y="0"/>
                  <a:pt x="20861" y="15"/>
                </a:cubicBezTo>
                <a:cubicBezTo>
                  <a:pt x="20964" y="30"/>
                  <a:pt x="21049" y="59"/>
                  <a:pt x="21136" y="119"/>
                </a:cubicBezTo>
                <a:cubicBezTo>
                  <a:pt x="21231" y="193"/>
                  <a:pt x="21316" y="311"/>
                  <a:pt x="21386" y="461"/>
                </a:cubicBezTo>
                <a:cubicBezTo>
                  <a:pt x="21455" y="612"/>
                  <a:pt x="21510" y="795"/>
                  <a:pt x="21545" y="999"/>
                </a:cubicBezTo>
                <a:cubicBezTo>
                  <a:pt x="21572" y="1186"/>
                  <a:pt x="21586" y="1368"/>
                  <a:pt x="21593" y="1591"/>
                </a:cubicBezTo>
                <a:cubicBezTo>
                  <a:pt x="21600" y="1813"/>
                  <a:pt x="21600" y="2077"/>
                  <a:pt x="21600" y="2430"/>
                </a:cubicBezTo>
                <a:lnTo>
                  <a:pt x="21600" y="19181"/>
                </a:lnTo>
                <a:cubicBezTo>
                  <a:pt x="21600" y="19528"/>
                  <a:pt x="21600" y="19789"/>
                  <a:pt x="21593" y="20011"/>
                </a:cubicBezTo>
                <a:cubicBezTo>
                  <a:pt x="21586" y="20232"/>
                  <a:pt x="21572" y="20414"/>
                  <a:pt x="21545" y="20601"/>
                </a:cubicBezTo>
                <a:cubicBezTo>
                  <a:pt x="21510" y="20805"/>
                  <a:pt x="21455" y="20988"/>
                  <a:pt x="21386" y="21139"/>
                </a:cubicBezTo>
                <a:cubicBezTo>
                  <a:pt x="21316" y="21289"/>
                  <a:pt x="21231" y="21407"/>
                  <a:pt x="21136" y="21481"/>
                </a:cubicBezTo>
                <a:cubicBezTo>
                  <a:pt x="21049" y="21541"/>
                  <a:pt x="20964" y="21570"/>
                  <a:pt x="20861" y="21585"/>
                </a:cubicBezTo>
                <a:cubicBezTo>
                  <a:pt x="20757" y="21600"/>
                  <a:pt x="20634" y="21600"/>
                  <a:pt x="20471" y="21600"/>
                </a:cubicBezTo>
                <a:lnTo>
                  <a:pt x="1124" y="21600"/>
                </a:lnTo>
                <a:cubicBezTo>
                  <a:pt x="963" y="21600"/>
                  <a:pt x="842" y="21600"/>
                  <a:pt x="739" y="21585"/>
                </a:cubicBezTo>
                <a:cubicBezTo>
                  <a:pt x="636" y="21570"/>
                  <a:pt x="551" y="21541"/>
                  <a:pt x="464" y="21481"/>
                </a:cubicBezTo>
                <a:cubicBezTo>
                  <a:pt x="369" y="21407"/>
                  <a:pt x="284" y="21289"/>
                  <a:pt x="214" y="21139"/>
                </a:cubicBezTo>
                <a:cubicBezTo>
                  <a:pt x="145" y="20988"/>
                  <a:pt x="90" y="20805"/>
                  <a:pt x="55" y="20601"/>
                </a:cubicBezTo>
                <a:cubicBezTo>
                  <a:pt x="28" y="20414"/>
                  <a:pt x="14" y="20232"/>
                  <a:pt x="7" y="20009"/>
                </a:cubicBezTo>
                <a:cubicBezTo>
                  <a:pt x="0" y="19787"/>
                  <a:pt x="0" y="19523"/>
                  <a:pt x="0" y="19170"/>
                </a:cubicBezTo>
                <a:lnTo>
                  <a:pt x="0" y="2419"/>
                </a:lnTo>
                <a:cubicBezTo>
                  <a:pt x="0" y="2072"/>
                  <a:pt x="0" y="1811"/>
                  <a:pt x="7" y="1589"/>
                </a:cubicBezTo>
                <a:cubicBezTo>
                  <a:pt x="14" y="1368"/>
                  <a:pt x="28" y="1186"/>
                  <a:pt x="55" y="999"/>
                </a:cubicBezTo>
                <a:cubicBezTo>
                  <a:pt x="90" y="795"/>
                  <a:pt x="145" y="612"/>
                  <a:pt x="214" y="461"/>
                </a:cubicBezTo>
                <a:cubicBezTo>
                  <a:pt x="284" y="311"/>
                  <a:pt x="369" y="193"/>
                  <a:pt x="464" y="119"/>
                </a:cubicBezTo>
                <a:cubicBezTo>
                  <a:pt x="551" y="59"/>
                  <a:pt x="636" y="30"/>
                  <a:pt x="739" y="15"/>
                </a:cubicBezTo>
                <a:cubicBezTo>
                  <a:pt x="843" y="0"/>
                  <a:pt x="966" y="0"/>
                  <a:pt x="1129" y="0"/>
                </a:cubicBezTo>
                <a:lnTo>
                  <a:pt x="1124" y="0"/>
                </a:lnTo>
                <a:close/>
              </a:path>
            </a:pathLst>
          </a:custGeom>
          <a:solidFill>
            <a:schemeClr val="bg1"/>
          </a:solidFill>
          <a:ln>
            <a:solidFill>
              <a:schemeClr val="bg1">
                <a:lumMod val="75000"/>
              </a:schemeClr>
            </a:solidFill>
          </a:ln>
        </p:spPr>
        <p:txBody>
          <a:bodyPr spcFirstLastPara="1" wrap="square" lIns="91440" tIns="45720" rIns="91440" bIns="45720" anchor="ctr"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a:buClr>
                <a:srgbClr val="252D30"/>
              </a:buClr>
              <a:buSzPts val="800"/>
            </a:pPr>
            <a:r>
              <a:rPr lang="zh-CN" altLang="en-US" sz="1400" b="1" dirty="0">
                <a:solidFill>
                  <a:schemeClr val="accent6"/>
                </a:solidFill>
              </a:rPr>
              <a:t>快速</a:t>
            </a:r>
            <a:endParaRPr sz="1400" b="1" i="0" u="none" strike="noStrike" cap="none" dirty="0">
              <a:solidFill>
                <a:schemeClr val="accent6"/>
              </a:solidFill>
            </a:endParaRPr>
          </a:p>
        </p:txBody>
      </p:sp>
      <p:sp>
        <p:nvSpPr>
          <p:cNvPr id="69" name="iṡḻïḍê">
            <a:extLst>
              <a:ext uri="{FF2B5EF4-FFF2-40B4-BE49-F238E27FC236}">
                <a16:creationId xmlns:a16="http://schemas.microsoft.com/office/drawing/2014/main" id="{1407E880-2510-4A2B-8BCF-B65EA34509D1}"/>
              </a:ext>
            </a:extLst>
          </p:cNvPr>
          <p:cNvSpPr/>
          <p:nvPr/>
        </p:nvSpPr>
        <p:spPr>
          <a:xfrm>
            <a:off x="4982870" y="4709888"/>
            <a:ext cx="732769" cy="665079"/>
          </a:xfrm>
          <a:custGeom>
            <a:avLst/>
            <a:gdLst/>
            <a:ahLst/>
            <a:cxnLst/>
            <a:rect l="l" t="t" r="r" b="b"/>
            <a:pathLst>
              <a:path w="21600" h="21600" extrusionOk="0">
                <a:moveTo>
                  <a:pt x="1124" y="0"/>
                </a:moveTo>
                <a:lnTo>
                  <a:pt x="20476" y="0"/>
                </a:lnTo>
                <a:cubicBezTo>
                  <a:pt x="20637" y="0"/>
                  <a:pt x="20758" y="0"/>
                  <a:pt x="20861" y="15"/>
                </a:cubicBezTo>
                <a:cubicBezTo>
                  <a:pt x="20964" y="30"/>
                  <a:pt x="21049" y="59"/>
                  <a:pt x="21136" y="119"/>
                </a:cubicBezTo>
                <a:cubicBezTo>
                  <a:pt x="21231" y="193"/>
                  <a:pt x="21316" y="311"/>
                  <a:pt x="21386" y="461"/>
                </a:cubicBezTo>
                <a:cubicBezTo>
                  <a:pt x="21455" y="612"/>
                  <a:pt x="21510" y="795"/>
                  <a:pt x="21545" y="999"/>
                </a:cubicBezTo>
                <a:cubicBezTo>
                  <a:pt x="21572" y="1186"/>
                  <a:pt x="21586" y="1368"/>
                  <a:pt x="21593" y="1591"/>
                </a:cubicBezTo>
                <a:cubicBezTo>
                  <a:pt x="21600" y="1813"/>
                  <a:pt x="21600" y="2077"/>
                  <a:pt x="21600" y="2430"/>
                </a:cubicBezTo>
                <a:lnTo>
                  <a:pt x="21600" y="19181"/>
                </a:lnTo>
                <a:cubicBezTo>
                  <a:pt x="21600" y="19528"/>
                  <a:pt x="21600" y="19789"/>
                  <a:pt x="21593" y="20011"/>
                </a:cubicBezTo>
                <a:cubicBezTo>
                  <a:pt x="21586" y="20232"/>
                  <a:pt x="21572" y="20414"/>
                  <a:pt x="21545" y="20601"/>
                </a:cubicBezTo>
                <a:cubicBezTo>
                  <a:pt x="21510" y="20805"/>
                  <a:pt x="21455" y="20988"/>
                  <a:pt x="21386" y="21139"/>
                </a:cubicBezTo>
                <a:cubicBezTo>
                  <a:pt x="21316" y="21289"/>
                  <a:pt x="21231" y="21407"/>
                  <a:pt x="21136" y="21481"/>
                </a:cubicBezTo>
                <a:cubicBezTo>
                  <a:pt x="21049" y="21541"/>
                  <a:pt x="20964" y="21570"/>
                  <a:pt x="20861" y="21585"/>
                </a:cubicBezTo>
                <a:cubicBezTo>
                  <a:pt x="20757" y="21600"/>
                  <a:pt x="20634" y="21600"/>
                  <a:pt x="20471" y="21600"/>
                </a:cubicBezTo>
                <a:lnTo>
                  <a:pt x="1124" y="21600"/>
                </a:lnTo>
                <a:cubicBezTo>
                  <a:pt x="963" y="21600"/>
                  <a:pt x="842" y="21600"/>
                  <a:pt x="739" y="21585"/>
                </a:cubicBezTo>
                <a:cubicBezTo>
                  <a:pt x="636" y="21570"/>
                  <a:pt x="551" y="21541"/>
                  <a:pt x="464" y="21481"/>
                </a:cubicBezTo>
                <a:cubicBezTo>
                  <a:pt x="369" y="21407"/>
                  <a:pt x="284" y="21289"/>
                  <a:pt x="214" y="21139"/>
                </a:cubicBezTo>
                <a:cubicBezTo>
                  <a:pt x="145" y="20988"/>
                  <a:pt x="90" y="20805"/>
                  <a:pt x="55" y="20601"/>
                </a:cubicBezTo>
                <a:cubicBezTo>
                  <a:pt x="28" y="20414"/>
                  <a:pt x="14" y="20232"/>
                  <a:pt x="7" y="20009"/>
                </a:cubicBezTo>
                <a:cubicBezTo>
                  <a:pt x="0" y="19787"/>
                  <a:pt x="0" y="19523"/>
                  <a:pt x="0" y="19170"/>
                </a:cubicBezTo>
                <a:lnTo>
                  <a:pt x="0" y="2419"/>
                </a:lnTo>
                <a:cubicBezTo>
                  <a:pt x="0" y="2072"/>
                  <a:pt x="0" y="1811"/>
                  <a:pt x="7" y="1589"/>
                </a:cubicBezTo>
                <a:cubicBezTo>
                  <a:pt x="14" y="1368"/>
                  <a:pt x="28" y="1186"/>
                  <a:pt x="55" y="999"/>
                </a:cubicBezTo>
                <a:cubicBezTo>
                  <a:pt x="90" y="795"/>
                  <a:pt x="145" y="612"/>
                  <a:pt x="214" y="461"/>
                </a:cubicBezTo>
                <a:cubicBezTo>
                  <a:pt x="284" y="311"/>
                  <a:pt x="369" y="193"/>
                  <a:pt x="464" y="119"/>
                </a:cubicBezTo>
                <a:cubicBezTo>
                  <a:pt x="551" y="59"/>
                  <a:pt x="636" y="30"/>
                  <a:pt x="739" y="15"/>
                </a:cubicBezTo>
                <a:cubicBezTo>
                  <a:pt x="843" y="0"/>
                  <a:pt x="966" y="0"/>
                  <a:pt x="1129" y="0"/>
                </a:cubicBezTo>
                <a:lnTo>
                  <a:pt x="1124" y="0"/>
                </a:lnTo>
                <a:close/>
              </a:path>
            </a:pathLst>
          </a:custGeom>
          <a:solidFill>
            <a:schemeClr val="bg1"/>
          </a:solidFill>
          <a:ln>
            <a:solidFill>
              <a:schemeClr val="bg1">
                <a:lumMod val="75000"/>
              </a:schemeClr>
            </a:solidFill>
          </a:ln>
        </p:spPr>
        <p:txBody>
          <a:bodyPr spcFirstLastPara="1" wrap="square" lIns="91440" tIns="45720" rIns="91440" bIns="45720" anchor="ctr"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a:buClr>
                <a:srgbClr val="252D30"/>
              </a:buClr>
              <a:buSzPts val="800"/>
            </a:pPr>
            <a:r>
              <a:rPr lang="zh-CN" altLang="en-US" sz="1400" b="1" dirty="0">
                <a:solidFill>
                  <a:schemeClr val="accent5"/>
                </a:solidFill>
              </a:rPr>
              <a:t>灵活</a:t>
            </a:r>
            <a:endParaRPr sz="1400" b="1" i="0" u="none" strike="noStrike" cap="none" dirty="0">
              <a:solidFill>
                <a:schemeClr val="accent5"/>
              </a:solidFill>
            </a:endParaRPr>
          </a:p>
        </p:txBody>
      </p:sp>
      <p:sp>
        <p:nvSpPr>
          <p:cNvPr id="70" name="íṡ1íḓê">
            <a:extLst>
              <a:ext uri="{FF2B5EF4-FFF2-40B4-BE49-F238E27FC236}">
                <a16:creationId xmlns:a16="http://schemas.microsoft.com/office/drawing/2014/main" id="{549189D2-8B6B-4FFF-B9B2-DB9537E32BF9}"/>
              </a:ext>
            </a:extLst>
          </p:cNvPr>
          <p:cNvSpPr/>
          <p:nvPr/>
        </p:nvSpPr>
        <p:spPr>
          <a:xfrm>
            <a:off x="4982870" y="5486233"/>
            <a:ext cx="732769" cy="665079"/>
          </a:xfrm>
          <a:custGeom>
            <a:avLst/>
            <a:gdLst/>
            <a:ahLst/>
            <a:cxnLst/>
            <a:rect l="l" t="t" r="r" b="b"/>
            <a:pathLst>
              <a:path w="21600" h="21600" extrusionOk="0">
                <a:moveTo>
                  <a:pt x="1124" y="0"/>
                </a:moveTo>
                <a:lnTo>
                  <a:pt x="20476" y="0"/>
                </a:lnTo>
                <a:cubicBezTo>
                  <a:pt x="20637" y="0"/>
                  <a:pt x="20758" y="0"/>
                  <a:pt x="20861" y="15"/>
                </a:cubicBezTo>
                <a:cubicBezTo>
                  <a:pt x="20964" y="30"/>
                  <a:pt x="21049" y="59"/>
                  <a:pt x="21136" y="119"/>
                </a:cubicBezTo>
                <a:cubicBezTo>
                  <a:pt x="21231" y="193"/>
                  <a:pt x="21316" y="311"/>
                  <a:pt x="21386" y="461"/>
                </a:cubicBezTo>
                <a:cubicBezTo>
                  <a:pt x="21455" y="612"/>
                  <a:pt x="21510" y="795"/>
                  <a:pt x="21545" y="999"/>
                </a:cubicBezTo>
                <a:cubicBezTo>
                  <a:pt x="21572" y="1186"/>
                  <a:pt x="21586" y="1368"/>
                  <a:pt x="21593" y="1591"/>
                </a:cubicBezTo>
                <a:cubicBezTo>
                  <a:pt x="21600" y="1813"/>
                  <a:pt x="21600" y="2077"/>
                  <a:pt x="21600" y="2430"/>
                </a:cubicBezTo>
                <a:lnTo>
                  <a:pt x="21600" y="19181"/>
                </a:lnTo>
                <a:cubicBezTo>
                  <a:pt x="21600" y="19528"/>
                  <a:pt x="21600" y="19789"/>
                  <a:pt x="21593" y="20011"/>
                </a:cubicBezTo>
                <a:cubicBezTo>
                  <a:pt x="21586" y="20232"/>
                  <a:pt x="21572" y="20414"/>
                  <a:pt x="21545" y="20601"/>
                </a:cubicBezTo>
                <a:cubicBezTo>
                  <a:pt x="21510" y="20805"/>
                  <a:pt x="21455" y="20988"/>
                  <a:pt x="21386" y="21139"/>
                </a:cubicBezTo>
                <a:cubicBezTo>
                  <a:pt x="21316" y="21289"/>
                  <a:pt x="21231" y="21407"/>
                  <a:pt x="21136" y="21481"/>
                </a:cubicBezTo>
                <a:cubicBezTo>
                  <a:pt x="21049" y="21541"/>
                  <a:pt x="20964" y="21570"/>
                  <a:pt x="20861" y="21585"/>
                </a:cubicBezTo>
                <a:cubicBezTo>
                  <a:pt x="20757" y="21600"/>
                  <a:pt x="20634" y="21600"/>
                  <a:pt x="20471" y="21600"/>
                </a:cubicBezTo>
                <a:lnTo>
                  <a:pt x="1124" y="21600"/>
                </a:lnTo>
                <a:cubicBezTo>
                  <a:pt x="963" y="21600"/>
                  <a:pt x="842" y="21600"/>
                  <a:pt x="739" y="21585"/>
                </a:cubicBezTo>
                <a:cubicBezTo>
                  <a:pt x="636" y="21570"/>
                  <a:pt x="551" y="21541"/>
                  <a:pt x="464" y="21481"/>
                </a:cubicBezTo>
                <a:cubicBezTo>
                  <a:pt x="369" y="21407"/>
                  <a:pt x="284" y="21289"/>
                  <a:pt x="214" y="21139"/>
                </a:cubicBezTo>
                <a:cubicBezTo>
                  <a:pt x="145" y="20988"/>
                  <a:pt x="90" y="20805"/>
                  <a:pt x="55" y="20601"/>
                </a:cubicBezTo>
                <a:cubicBezTo>
                  <a:pt x="28" y="20414"/>
                  <a:pt x="14" y="20232"/>
                  <a:pt x="7" y="20009"/>
                </a:cubicBezTo>
                <a:cubicBezTo>
                  <a:pt x="0" y="19787"/>
                  <a:pt x="0" y="19523"/>
                  <a:pt x="0" y="19170"/>
                </a:cubicBezTo>
                <a:lnTo>
                  <a:pt x="0" y="2419"/>
                </a:lnTo>
                <a:cubicBezTo>
                  <a:pt x="0" y="2072"/>
                  <a:pt x="0" y="1811"/>
                  <a:pt x="7" y="1589"/>
                </a:cubicBezTo>
                <a:cubicBezTo>
                  <a:pt x="14" y="1368"/>
                  <a:pt x="28" y="1186"/>
                  <a:pt x="55" y="999"/>
                </a:cubicBezTo>
                <a:cubicBezTo>
                  <a:pt x="90" y="795"/>
                  <a:pt x="145" y="612"/>
                  <a:pt x="214" y="461"/>
                </a:cubicBezTo>
                <a:cubicBezTo>
                  <a:pt x="284" y="311"/>
                  <a:pt x="369" y="193"/>
                  <a:pt x="464" y="119"/>
                </a:cubicBezTo>
                <a:cubicBezTo>
                  <a:pt x="551" y="59"/>
                  <a:pt x="636" y="30"/>
                  <a:pt x="739" y="15"/>
                </a:cubicBezTo>
                <a:cubicBezTo>
                  <a:pt x="843" y="0"/>
                  <a:pt x="966" y="0"/>
                  <a:pt x="1129" y="0"/>
                </a:cubicBezTo>
                <a:lnTo>
                  <a:pt x="1124" y="0"/>
                </a:lnTo>
                <a:close/>
              </a:path>
            </a:pathLst>
          </a:custGeom>
          <a:solidFill>
            <a:schemeClr val="bg1"/>
          </a:solidFill>
          <a:ln>
            <a:solidFill>
              <a:schemeClr val="bg1">
                <a:lumMod val="75000"/>
              </a:schemeClr>
            </a:solidFill>
          </a:ln>
        </p:spPr>
        <p:txBody>
          <a:bodyPr spcFirstLastPara="1" wrap="square" lIns="91440" tIns="45720" rIns="91440" bIns="45720" anchor="ctr"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a:buClr>
                <a:srgbClr val="252D30"/>
              </a:buClr>
              <a:buSzPts val="800"/>
            </a:pPr>
            <a:r>
              <a:rPr lang="zh-CN" altLang="en-US" sz="1400" b="1" dirty="0">
                <a:solidFill>
                  <a:schemeClr val="accent4"/>
                </a:solidFill>
              </a:rPr>
              <a:t>高效</a:t>
            </a:r>
            <a:endParaRPr sz="1400" b="1" i="0" u="none" strike="noStrike" cap="none" dirty="0">
              <a:solidFill>
                <a:schemeClr val="accent4"/>
              </a:solidFill>
            </a:endParaRPr>
          </a:p>
        </p:txBody>
      </p:sp>
    </p:spTree>
    <p:extLst>
      <p:ext uri="{BB962C8B-B14F-4D97-AF65-F5344CB8AC3E}">
        <p14:creationId xmlns:p14="http://schemas.microsoft.com/office/powerpoint/2010/main" val="1318530603"/>
      </p:ext>
    </p:extLst>
  </p:cSld>
  <p:clrMapOvr>
    <a:masterClrMapping/>
  </p:clrMapOvr>
  <p:transition spd="med">
    <p:pull/>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303FE01-94C7-4251-A5A5-6A918A053B77}"/>
              </a:ext>
            </a:extLst>
          </p:cNvPr>
          <p:cNvSpPr>
            <a:spLocks noGrp="1"/>
          </p:cNvSpPr>
          <p:nvPr>
            <p:ph type="title"/>
          </p:nvPr>
        </p:nvSpPr>
        <p:spPr/>
        <p:txBody>
          <a:bodyPr/>
          <a:lstStyle/>
          <a:p>
            <a:r>
              <a:rPr lang="zh-CN" altLang="zh-CN" dirty="0"/>
              <a:t>纪检领域结合微服务</a:t>
            </a:r>
            <a:endParaRPr lang="zh-CN" altLang="en-US" dirty="0"/>
          </a:p>
        </p:txBody>
      </p:sp>
      <p:sp>
        <p:nvSpPr>
          <p:cNvPr id="3" name="文本占位符 2">
            <a:extLst>
              <a:ext uri="{FF2B5EF4-FFF2-40B4-BE49-F238E27FC236}">
                <a16:creationId xmlns:a16="http://schemas.microsoft.com/office/drawing/2014/main" id="{80B8FC78-E7FD-4D10-8D26-BB69DDAC19A8}"/>
              </a:ext>
            </a:extLst>
          </p:cNvPr>
          <p:cNvSpPr>
            <a:spLocks noGrp="1"/>
          </p:cNvSpPr>
          <p:nvPr>
            <p:ph type="body" sz="quarter" idx="14"/>
          </p:nvPr>
        </p:nvSpPr>
        <p:spPr/>
        <p:txBody>
          <a:bodyPr/>
          <a:lstStyle/>
          <a:p>
            <a:r>
              <a:rPr lang="en-US" altLang="zh-CN" dirty="0"/>
              <a:t>Microservice</a:t>
            </a:r>
          </a:p>
        </p:txBody>
      </p:sp>
      <p:sp>
        <p:nvSpPr>
          <p:cNvPr id="4" name="页脚占位符 3">
            <a:extLst>
              <a:ext uri="{FF2B5EF4-FFF2-40B4-BE49-F238E27FC236}">
                <a16:creationId xmlns:a16="http://schemas.microsoft.com/office/drawing/2014/main" id="{52E39C38-C171-49CF-9EDC-A3C69409065F}"/>
              </a:ext>
            </a:extLst>
          </p:cNvPr>
          <p:cNvSpPr>
            <a:spLocks noGrp="1"/>
          </p:cNvSpPr>
          <p:nvPr>
            <p:ph type="ftr" sz="quarter" idx="16"/>
          </p:nvPr>
        </p:nvSpPr>
        <p:spPr/>
        <p:txBody>
          <a:bodyPr/>
          <a:lstStyle/>
          <a:p>
            <a:pPr algn="l"/>
            <a:r>
              <a:rPr lang="en-US" altLang="zh-CN"/>
              <a:t>Sinosoft</a:t>
            </a:r>
            <a:endParaRPr lang="zh-CN" altLang="en-US" dirty="0"/>
          </a:p>
        </p:txBody>
      </p:sp>
      <p:sp>
        <p:nvSpPr>
          <p:cNvPr id="5" name="灯片编号占位符 4">
            <a:extLst>
              <a:ext uri="{FF2B5EF4-FFF2-40B4-BE49-F238E27FC236}">
                <a16:creationId xmlns:a16="http://schemas.microsoft.com/office/drawing/2014/main" id="{2D5BA608-5977-41C8-B3D7-A883B0AD96A0}"/>
              </a:ext>
            </a:extLst>
          </p:cNvPr>
          <p:cNvSpPr>
            <a:spLocks noGrp="1"/>
          </p:cNvSpPr>
          <p:nvPr>
            <p:ph type="sldNum" sz="quarter" idx="17"/>
          </p:nvPr>
        </p:nvSpPr>
        <p:spPr/>
        <p:txBody>
          <a:bodyPr/>
          <a:lstStyle/>
          <a:p>
            <a:fld id="{BBDC343A-A076-4A81-9DCA-503C379E2897}" type="slidenum">
              <a:rPr lang="zh-CN" altLang="en-US" smtClean="0"/>
              <a:t>9</a:t>
            </a:fld>
            <a:endParaRPr lang="zh-CN" altLang="en-US" dirty="0"/>
          </a:p>
        </p:txBody>
      </p:sp>
      <p:grpSp>
        <p:nvGrpSpPr>
          <p:cNvPr id="120" name="iṥlíḋe">
            <a:extLst>
              <a:ext uri="{FF2B5EF4-FFF2-40B4-BE49-F238E27FC236}">
                <a16:creationId xmlns:a16="http://schemas.microsoft.com/office/drawing/2014/main" id="{9A4E1DA1-07D7-497F-B589-27D1271A184D}"/>
              </a:ext>
            </a:extLst>
          </p:cNvPr>
          <p:cNvGrpSpPr/>
          <p:nvPr/>
        </p:nvGrpSpPr>
        <p:grpSpPr>
          <a:xfrm>
            <a:off x="669925" y="1133475"/>
            <a:ext cx="4436075" cy="1011784"/>
            <a:chOff x="669925" y="1238250"/>
            <a:chExt cx="4436075" cy="1011784"/>
          </a:xfrm>
        </p:grpSpPr>
        <p:sp>
          <p:nvSpPr>
            <p:cNvPr id="149" name="îş1iḋè">
              <a:extLst>
                <a:ext uri="{FF2B5EF4-FFF2-40B4-BE49-F238E27FC236}">
                  <a16:creationId xmlns:a16="http://schemas.microsoft.com/office/drawing/2014/main" id="{6F6C33AB-190E-4A16-A1C3-A34E206AB231}"/>
                </a:ext>
              </a:extLst>
            </p:cNvPr>
            <p:cNvSpPr/>
            <p:nvPr/>
          </p:nvSpPr>
          <p:spPr bwMode="auto">
            <a:xfrm>
              <a:off x="669925" y="1238250"/>
              <a:ext cx="4436075" cy="1011784"/>
            </a:xfrm>
            <a:prstGeom prst="homePlate">
              <a:avLst/>
            </a:prstGeom>
            <a:solidFill>
              <a:schemeClr val="accent1">
                <a:alpha val="20000"/>
              </a:schemeClr>
            </a:solidFill>
            <a:ln w="38100">
              <a:noFill/>
            </a:ln>
          </p:spPr>
          <p:style>
            <a:lnRef idx="2">
              <a:schemeClr val="dk1"/>
            </a:lnRef>
            <a:fillRef idx="1">
              <a:schemeClr val="lt1"/>
            </a:fillRef>
            <a:effectRef idx="0">
              <a:schemeClr val="dk1"/>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zh-CN" altLang="en-US" dirty="0">
                <a:solidFill>
                  <a:schemeClr val="dk1"/>
                </a:solidFill>
              </a:endParaRPr>
            </a:p>
          </p:txBody>
        </p:sp>
        <p:sp>
          <p:nvSpPr>
            <p:cNvPr id="150" name="ïş1íḍê">
              <a:extLst>
                <a:ext uri="{FF2B5EF4-FFF2-40B4-BE49-F238E27FC236}">
                  <a16:creationId xmlns:a16="http://schemas.microsoft.com/office/drawing/2014/main" id="{2F04B69B-CB51-4166-9C31-CB2179E91221}"/>
                </a:ext>
              </a:extLst>
            </p:cNvPr>
            <p:cNvSpPr txBox="1"/>
            <p:nvPr/>
          </p:nvSpPr>
          <p:spPr>
            <a:xfrm>
              <a:off x="3389433" y="1512653"/>
              <a:ext cx="1086568" cy="462978"/>
            </a:xfrm>
            <a:prstGeom prst="rect">
              <a:avLst/>
            </a:prstGeom>
            <a:noFill/>
          </p:spPr>
          <p:txBody>
            <a:bodyPr wrap="none" lIns="90000" tIns="46800" rIns="90000" bIns="46800" rtlCol="0" anchor="ctr" anchorCtr="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zh-CN" altLang="en-US" sz="1600" b="1" dirty="0"/>
                <a:t>基础支撑构件化</a:t>
              </a:r>
              <a:endParaRPr lang="en-US" altLang="zh-CN" sz="1600" b="1" dirty="0"/>
            </a:p>
          </p:txBody>
        </p:sp>
        <p:sp>
          <p:nvSpPr>
            <p:cNvPr id="151" name="iṡḷîďe">
              <a:extLst>
                <a:ext uri="{FF2B5EF4-FFF2-40B4-BE49-F238E27FC236}">
                  <a16:creationId xmlns:a16="http://schemas.microsoft.com/office/drawing/2014/main" id="{2EB0678F-4E47-448E-8506-94B0A171CB43}"/>
                </a:ext>
              </a:extLst>
            </p:cNvPr>
            <p:cNvSpPr txBox="1"/>
            <p:nvPr/>
          </p:nvSpPr>
          <p:spPr>
            <a:xfrm>
              <a:off x="669925" y="1238250"/>
              <a:ext cx="2719508" cy="1011784"/>
            </a:xfrm>
            <a:prstGeom prst="rect">
              <a:avLst/>
            </a:prstGeom>
            <a:noFill/>
          </p:spPr>
          <p:txBody>
            <a:bodyPr wrap="square" lIns="90000" tIns="46800" rIns="90000" bIns="46800" rtlCol="0" anchor="ctr">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zh-CN" altLang="en-US" sz="1000" dirty="0"/>
                <a:t>将原有各个应用均具备的</a:t>
              </a:r>
              <a:endParaRPr lang="en-US" altLang="zh-CN" sz="1000" dirty="0"/>
            </a:p>
            <a:p>
              <a:pPr>
                <a:lnSpc>
                  <a:spcPct val="150000"/>
                </a:lnSpc>
              </a:pPr>
              <a:r>
                <a:rPr lang="zh-CN" altLang="en-US" sz="1000" dirty="0"/>
                <a:t>公共支撑模块抽取形成</a:t>
              </a:r>
              <a:endParaRPr lang="en-US" altLang="zh-CN" sz="1000" dirty="0"/>
            </a:p>
            <a:p>
              <a:pPr>
                <a:lnSpc>
                  <a:spcPct val="150000"/>
                </a:lnSpc>
              </a:pPr>
              <a:r>
                <a:rPr lang="zh-CN" altLang="en-US" sz="1000" dirty="0"/>
                <a:t>公共基础支撑构件。</a:t>
              </a:r>
              <a:endParaRPr lang="en-US" altLang="zh-CN" sz="1000" dirty="0"/>
            </a:p>
          </p:txBody>
        </p:sp>
      </p:grpSp>
      <p:grpSp>
        <p:nvGrpSpPr>
          <p:cNvPr id="121" name="ïşlîḑe">
            <a:extLst>
              <a:ext uri="{FF2B5EF4-FFF2-40B4-BE49-F238E27FC236}">
                <a16:creationId xmlns:a16="http://schemas.microsoft.com/office/drawing/2014/main" id="{833AEA85-978C-49AA-AB70-051ED715F51A}"/>
              </a:ext>
            </a:extLst>
          </p:cNvPr>
          <p:cNvGrpSpPr/>
          <p:nvPr/>
        </p:nvGrpSpPr>
        <p:grpSpPr>
          <a:xfrm>
            <a:off x="669925" y="2466264"/>
            <a:ext cx="4436075" cy="1011784"/>
            <a:chOff x="669925" y="1238250"/>
            <a:chExt cx="4436075" cy="1011784"/>
          </a:xfrm>
        </p:grpSpPr>
        <p:sp>
          <p:nvSpPr>
            <p:cNvPr id="146" name="ïṣḷiḋè">
              <a:extLst>
                <a:ext uri="{FF2B5EF4-FFF2-40B4-BE49-F238E27FC236}">
                  <a16:creationId xmlns:a16="http://schemas.microsoft.com/office/drawing/2014/main" id="{FDE32179-E42E-47CF-AC7F-CF7E0A6444FA}"/>
                </a:ext>
              </a:extLst>
            </p:cNvPr>
            <p:cNvSpPr/>
            <p:nvPr/>
          </p:nvSpPr>
          <p:spPr bwMode="auto">
            <a:xfrm>
              <a:off x="669925" y="1238250"/>
              <a:ext cx="4436075" cy="1011784"/>
            </a:xfrm>
            <a:prstGeom prst="homePlate">
              <a:avLst/>
            </a:prstGeom>
            <a:solidFill>
              <a:schemeClr val="accent2">
                <a:alpha val="20000"/>
              </a:schemeClr>
            </a:solidFill>
            <a:ln w="38100">
              <a:noFill/>
            </a:ln>
          </p:spPr>
          <p:style>
            <a:lnRef idx="2">
              <a:schemeClr val="dk1"/>
            </a:lnRef>
            <a:fillRef idx="1">
              <a:schemeClr val="lt1"/>
            </a:fillRef>
            <a:effectRef idx="0">
              <a:schemeClr val="dk1"/>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zh-CN" altLang="en-US" dirty="0">
                <a:solidFill>
                  <a:schemeClr val="dk1"/>
                </a:solidFill>
              </a:endParaRPr>
            </a:p>
          </p:txBody>
        </p:sp>
        <p:sp>
          <p:nvSpPr>
            <p:cNvPr id="147" name="işļide">
              <a:extLst>
                <a:ext uri="{FF2B5EF4-FFF2-40B4-BE49-F238E27FC236}">
                  <a16:creationId xmlns:a16="http://schemas.microsoft.com/office/drawing/2014/main" id="{88B1A886-BF4D-4574-B8AE-9F01F6E7CF3F}"/>
                </a:ext>
              </a:extLst>
            </p:cNvPr>
            <p:cNvSpPr txBox="1"/>
            <p:nvPr/>
          </p:nvSpPr>
          <p:spPr>
            <a:xfrm>
              <a:off x="3389433" y="1512653"/>
              <a:ext cx="1086568" cy="462978"/>
            </a:xfrm>
            <a:prstGeom prst="rect">
              <a:avLst/>
            </a:prstGeom>
            <a:noFill/>
          </p:spPr>
          <p:txBody>
            <a:bodyPr wrap="none" lIns="90000" tIns="46800" rIns="90000" bIns="46800" rtlCol="0" anchor="ctr" anchorCtr="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zh-CN" altLang="en-US" sz="1600" b="1" dirty="0"/>
                <a:t>业务基础构件化</a:t>
              </a:r>
              <a:endParaRPr lang="en-US" altLang="zh-CN" sz="1600" b="1" dirty="0"/>
            </a:p>
          </p:txBody>
        </p:sp>
        <p:sp>
          <p:nvSpPr>
            <p:cNvPr id="148" name="ïŝ1íde">
              <a:extLst>
                <a:ext uri="{FF2B5EF4-FFF2-40B4-BE49-F238E27FC236}">
                  <a16:creationId xmlns:a16="http://schemas.microsoft.com/office/drawing/2014/main" id="{D2AB9130-CCEE-44FA-AD1D-4095C670E046}"/>
                </a:ext>
              </a:extLst>
            </p:cNvPr>
            <p:cNvSpPr txBox="1"/>
            <p:nvPr/>
          </p:nvSpPr>
          <p:spPr>
            <a:xfrm>
              <a:off x="669925" y="1238250"/>
              <a:ext cx="2719508" cy="1011784"/>
            </a:xfrm>
            <a:prstGeom prst="rect">
              <a:avLst/>
            </a:prstGeom>
            <a:noFill/>
          </p:spPr>
          <p:txBody>
            <a:bodyPr wrap="square" lIns="90000" tIns="46800" rIns="90000" bIns="46800" rtlCol="0" anchor="ctr">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zh-CN" altLang="en-US" sz="1000" dirty="0"/>
                <a:t>将原有各个业务应用均涉及到的、</a:t>
              </a:r>
              <a:endParaRPr lang="en-US" altLang="zh-CN" sz="1000" dirty="0"/>
            </a:p>
            <a:p>
              <a:pPr>
                <a:lnSpc>
                  <a:spcPct val="150000"/>
                </a:lnSpc>
              </a:pPr>
              <a:r>
                <a:rPr lang="zh-CN" altLang="en-US" sz="1000" dirty="0"/>
                <a:t>具有纪检监察领域公共特征的</a:t>
              </a:r>
              <a:endParaRPr lang="en-US" altLang="zh-CN" sz="1000" dirty="0"/>
            </a:p>
            <a:p>
              <a:pPr>
                <a:lnSpc>
                  <a:spcPct val="150000"/>
                </a:lnSpc>
              </a:pPr>
              <a:r>
                <a:rPr lang="zh-CN" altLang="en-US" sz="1000" dirty="0"/>
                <a:t>业务抽取形成业务基础构件</a:t>
              </a:r>
              <a:endParaRPr lang="en-US" altLang="zh-CN" sz="1000" dirty="0"/>
            </a:p>
          </p:txBody>
        </p:sp>
      </p:grpSp>
      <p:grpSp>
        <p:nvGrpSpPr>
          <p:cNvPr id="122" name="íšļíḓé">
            <a:extLst>
              <a:ext uri="{FF2B5EF4-FFF2-40B4-BE49-F238E27FC236}">
                <a16:creationId xmlns:a16="http://schemas.microsoft.com/office/drawing/2014/main" id="{5ED32832-13CD-48FC-A8C8-D07B671D99FD}"/>
              </a:ext>
            </a:extLst>
          </p:cNvPr>
          <p:cNvGrpSpPr/>
          <p:nvPr/>
        </p:nvGrpSpPr>
        <p:grpSpPr>
          <a:xfrm>
            <a:off x="669925" y="3799053"/>
            <a:ext cx="4436075" cy="1011784"/>
            <a:chOff x="669925" y="1238250"/>
            <a:chExt cx="4436075" cy="1011784"/>
          </a:xfrm>
        </p:grpSpPr>
        <p:sp>
          <p:nvSpPr>
            <p:cNvPr id="143" name="iṧliḍê">
              <a:extLst>
                <a:ext uri="{FF2B5EF4-FFF2-40B4-BE49-F238E27FC236}">
                  <a16:creationId xmlns:a16="http://schemas.microsoft.com/office/drawing/2014/main" id="{330F4750-3011-4C03-ACCB-27B57A8AE56A}"/>
                </a:ext>
              </a:extLst>
            </p:cNvPr>
            <p:cNvSpPr/>
            <p:nvPr/>
          </p:nvSpPr>
          <p:spPr bwMode="auto">
            <a:xfrm>
              <a:off x="669925" y="1238250"/>
              <a:ext cx="4436075" cy="1011784"/>
            </a:xfrm>
            <a:prstGeom prst="homePlate">
              <a:avLst/>
            </a:prstGeom>
            <a:solidFill>
              <a:schemeClr val="accent3">
                <a:alpha val="20000"/>
              </a:schemeClr>
            </a:solidFill>
            <a:ln w="38100">
              <a:noFill/>
            </a:ln>
          </p:spPr>
          <p:style>
            <a:lnRef idx="2">
              <a:schemeClr val="dk1"/>
            </a:lnRef>
            <a:fillRef idx="1">
              <a:schemeClr val="lt1"/>
            </a:fillRef>
            <a:effectRef idx="0">
              <a:schemeClr val="dk1"/>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zh-CN" altLang="en-US" dirty="0">
                <a:solidFill>
                  <a:schemeClr val="dk1"/>
                </a:solidFill>
              </a:endParaRPr>
            </a:p>
          </p:txBody>
        </p:sp>
        <p:sp>
          <p:nvSpPr>
            <p:cNvPr id="144" name="ïṩḻiḑè">
              <a:extLst>
                <a:ext uri="{FF2B5EF4-FFF2-40B4-BE49-F238E27FC236}">
                  <a16:creationId xmlns:a16="http://schemas.microsoft.com/office/drawing/2014/main" id="{ACF751CA-B6E2-484F-AF9F-ADD4E1279E38}"/>
                </a:ext>
              </a:extLst>
            </p:cNvPr>
            <p:cNvSpPr txBox="1"/>
            <p:nvPr/>
          </p:nvSpPr>
          <p:spPr>
            <a:xfrm>
              <a:off x="3389433" y="1512653"/>
              <a:ext cx="1086568" cy="462978"/>
            </a:xfrm>
            <a:prstGeom prst="rect">
              <a:avLst/>
            </a:prstGeom>
            <a:noFill/>
          </p:spPr>
          <p:txBody>
            <a:bodyPr wrap="none" lIns="90000" tIns="46800" rIns="90000" bIns="46800" rtlCol="0" anchor="ctr" anchorCtr="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zh-CN" altLang="en-US" sz="1600" b="1" dirty="0"/>
                <a:t>消息队列</a:t>
              </a:r>
              <a:endParaRPr lang="en-US" altLang="zh-CN" sz="1600" b="1" dirty="0"/>
            </a:p>
          </p:txBody>
        </p:sp>
        <p:sp>
          <p:nvSpPr>
            <p:cNvPr id="145" name="íśľîḑé">
              <a:extLst>
                <a:ext uri="{FF2B5EF4-FFF2-40B4-BE49-F238E27FC236}">
                  <a16:creationId xmlns:a16="http://schemas.microsoft.com/office/drawing/2014/main" id="{306EBD8C-70A5-4E6A-A79F-337E0A232F22}"/>
                </a:ext>
              </a:extLst>
            </p:cNvPr>
            <p:cNvSpPr txBox="1"/>
            <p:nvPr/>
          </p:nvSpPr>
          <p:spPr>
            <a:xfrm>
              <a:off x="669925" y="1238250"/>
              <a:ext cx="2719508" cy="1011784"/>
            </a:xfrm>
            <a:prstGeom prst="rect">
              <a:avLst/>
            </a:prstGeom>
            <a:noFill/>
          </p:spPr>
          <p:txBody>
            <a:bodyPr wrap="square" lIns="90000" tIns="46800" rIns="90000" bIns="46800" rtlCol="0" anchor="ctr">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zh-CN" altLang="en-US" sz="1000" dirty="0"/>
                <a:t>消息队列是一类特殊的基础支撑构件，它一方面可以解决实现了不同业务应用间的解耦，另一方面解决了纪检监察领域不同业务均存在上下级业务调用交互效率不高</a:t>
              </a:r>
              <a:endParaRPr lang="en-US" altLang="zh-CN" sz="1000" dirty="0"/>
            </a:p>
          </p:txBody>
        </p:sp>
      </p:grpSp>
      <p:grpSp>
        <p:nvGrpSpPr>
          <p:cNvPr id="123" name="ïSļidê">
            <a:extLst>
              <a:ext uri="{FF2B5EF4-FFF2-40B4-BE49-F238E27FC236}">
                <a16:creationId xmlns:a16="http://schemas.microsoft.com/office/drawing/2014/main" id="{52282E04-ED56-4542-99D4-7F6DBA9AC365}"/>
              </a:ext>
            </a:extLst>
          </p:cNvPr>
          <p:cNvGrpSpPr/>
          <p:nvPr/>
        </p:nvGrpSpPr>
        <p:grpSpPr>
          <a:xfrm>
            <a:off x="669925" y="5131841"/>
            <a:ext cx="4436075" cy="1011784"/>
            <a:chOff x="669925" y="1238250"/>
            <a:chExt cx="4436075" cy="1011784"/>
          </a:xfrm>
        </p:grpSpPr>
        <p:sp>
          <p:nvSpPr>
            <p:cNvPr id="140" name="íśḷîde">
              <a:extLst>
                <a:ext uri="{FF2B5EF4-FFF2-40B4-BE49-F238E27FC236}">
                  <a16:creationId xmlns:a16="http://schemas.microsoft.com/office/drawing/2014/main" id="{49E4BF23-AEFD-403B-B23B-298980C1FCA7}"/>
                </a:ext>
              </a:extLst>
            </p:cNvPr>
            <p:cNvSpPr/>
            <p:nvPr/>
          </p:nvSpPr>
          <p:spPr bwMode="auto">
            <a:xfrm>
              <a:off x="669925" y="1238250"/>
              <a:ext cx="4436075" cy="1011784"/>
            </a:xfrm>
            <a:prstGeom prst="homePlate">
              <a:avLst/>
            </a:prstGeom>
            <a:solidFill>
              <a:schemeClr val="accent4">
                <a:alpha val="20000"/>
              </a:schemeClr>
            </a:solidFill>
            <a:ln w="38100">
              <a:noFill/>
            </a:ln>
          </p:spPr>
          <p:style>
            <a:lnRef idx="2">
              <a:schemeClr val="dk1"/>
            </a:lnRef>
            <a:fillRef idx="1">
              <a:schemeClr val="lt1"/>
            </a:fillRef>
            <a:effectRef idx="0">
              <a:schemeClr val="dk1"/>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zh-CN" altLang="en-US" dirty="0">
                <a:solidFill>
                  <a:schemeClr val="dk1"/>
                </a:solidFill>
              </a:endParaRPr>
            </a:p>
          </p:txBody>
        </p:sp>
        <p:sp>
          <p:nvSpPr>
            <p:cNvPr id="141" name="ïŝḻiḍê">
              <a:extLst>
                <a:ext uri="{FF2B5EF4-FFF2-40B4-BE49-F238E27FC236}">
                  <a16:creationId xmlns:a16="http://schemas.microsoft.com/office/drawing/2014/main" id="{105C051B-DF1B-47FB-99AC-8679BE024C51}"/>
                </a:ext>
              </a:extLst>
            </p:cNvPr>
            <p:cNvSpPr txBox="1"/>
            <p:nvPr/>
          </p:nvSpPr>
          <p:spPr>
            <a:xfrm>
              <a:off x="3389433" y="1512653"/>
              <a:ext cx="1086568" cy="462978"/>
            </a:xfrm>
            <a:prstGeom prst="rect">
              <a:avLst/>
            </a:prstGeom>
            <a:noFill/>
          </p:spPr>
          <p:txBody>
            <a:bodyPr wrap="none" lIns="90000" tIns="46800" rIns="90000" bIns="46800" rtlCol="0" anchor="ctr" anchorCtr="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altLang="zh-CN" sz="1600" b="1" dirty="0"/>
                <a:t>API</a:t>
              </a:r>
              <a:r>
                <a:rPr lang="zh-CN" altLang="en-US" sz="1600" b="1" dirty="0"/>
                <a:t>服务接口</a:t>
              </a:r>
              <a:endParaRPr lang="en-US" altLang="zh-CN" sz="1600" b="1" dirty="0"/>
            </a:p>
          </p:txBody>
        </p:sp>
        <p:sp>
          <p:nvSpPr>
            <p:cNvPr id="142" name="ïṣlîḑe">
              <a:extLst>
                <a:ext uri="{FF2B5EF4-FFF2-40B4-BE49-F238E27FC236}">
                  <a16:creationId xmlns:a16="http://schemas.microsoft.com/office/drawing/2014/main" id="{AE029FCD-C4F5-4490-8FE3-E475DAF41765}"/>
                </a:ext>
              </a:extLst>
            </p:cNvPr>
            <p:cNvSpPr txBox="1"/>
            <p:nvPr/>
          </p:nvSpPr>
          <p:spPr>
            <a:xfrm>
              <a:off x="669925" y="1238250"/>
              <a:ext cx="2719508" cy="1011784"/>
            </a:xfrm>
            <a:prstGeom prst="rect">
              <a:avLst/>
            </a:prstGeom>
            <a:noFill/>
          </p:spPr>
          <p:txBody>
            <a:bodyPr wrap="square" lIns="90000" tIns="46800" rIns="90000" bIns="46800" rtlCol="0" anchor="ctr">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US" altLang="zh-CN" sz="1000" dirty="0" err="1"/>
                <a:t>ApI</a:t>
              </a:r>
              <a:r>
                <a:rPr lang="zh-CN" altLang="en-US" sz="1000" dirty="0"/>
                <a:t>服务接口是一类轻量级的服务总线</a:t>
              </a:r>
              <a:endParaRPr lang="en-US" altLang="zh-CN" sz="1000" dirty="0"/>
            </a:p>
          </p:txBody>
        </p:sp>
      </p:grpSp>
      <p:grpSp>
        <p:nvGrpSpPr>
          <p:cNvPr id="124" name="ïṩ1îḓe">
            <a:extLst>
              <a:ext uri="{FF2B5EF4-FFF2-40B4-BE49-F238E27FC236}">
                <a16:creationId xmlns:a16="http://schemas.microsoft.com/office/drawing/2014/main" id="{4B2B9F40-8AAB-40B8-8374-B67AD969B0FA}"/>
              </a:ext>
            </a:extLst>
          </p:cNvPr>
          <p:cNvGrpSpPr/>
          <p:nvPr/>
        </p:nvGrpSpPr>
        <p:grpSpPr>
          <a:xfrm>
            <a:off x="7085998" y="1133475"/>
            <a:ext cx="4436075" cy="1011784"/>
            <a:chOff x="7085998" y="1133475"/>
            <a:chExt cx="4436075" cy="1011784"/>
          </a:xfrm>
        </p:grpSpPr>
        <p:sp>
          <p:nvSpPr>
            <p:cNvPr id="137" name="ïş1ïḍê">
              <a:extLst>
                <a:ext uri="{FF2B5EF4-FFF2-40B4-BE49-F238E27FC236}">
                  <a16:creationId xmlns:a16="http://schemas.microsoft.com/office/drawing/2014/main" id="{9D474F22-6A86-4795-91D5-878B8FD8EC3C}"/>
                </a:ext>
              </a:extLst>
            </p:cNvPr>
            <p:cNvSpPr/>
            <p:nvPr/>
          </p:nvSpPr>
          <p:spPr bwMode="auto">
            <a:xfrm flipH="1">
              <a:off x="7085998" y="1133475"/>
              <a:ext cx="4436075" cy="1011784"/>
            </a:xfrm>
            <a:prstGeom prst="homePlate">
              <a:avLst/>
            </a:prstGeom>
            <a:solidFill>
              <a:schemeClr val="accent6">
                <a:alpha val="20000"/>
              </a:schemeClr>
            </a:solidFill>
            <a:ln w="38100">
              <a:no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zh-CN" altLang="en-US" dirty="0"/>
            </a:p>
          </p:txBody>
        </p:sp>
        <p:sp>
          <p:nvSpPr>
            <p:cNvPr id="138" name="îšľiḓê">
              <a:extLst>
                <a:ext uri="{FF2B5EF4-FFF2-40B4-BE49-F238E27FC236}">
                  <a16:creationId xmlns:a16="http://schemas.microsoft.com/office/drawing/2014/main" id="{5BDEE7D3-7D23-45E1-A0F1-7D7B157DC769}"/>
                </a:ext>
              </a:extLst>
            </p:cNvPr>
            <p:cNvSpPr txBox="1"/>
            <p:nvPr/>
          </p:nvSpPr>
          <p:spPr>
            <a:xfrm>
              <a:off x="7647108" y="1407878"/>
              <a:ext cx="1086568" cy="462978"/>
            </a:xfrm>
            <a:prstGeom prst="rect">
              <a:avLst/>
            </a:prstGeom>
            <a:noFill/>
          </p:spPr>
          <p:txBody>
            <a:bodyPr wrap="none" lIns="90000" tIns="46800" rIns="90000" bIns="46800" rtlCol="0" anchor="ctr" anchorCtr="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600" b="1" dirty="0"/>
                <a:t>前后端分离</a:t>
              </a:r>
              <a:endParaRPr lang="en-US" altLang="zh-CN" sz="1600" b="1" dirty="0"/>
            </a:p>
          </p:txBody>
        </p:sp>
        <p:sp>
          <p:nvSpPr>
            <p:cNvPr id="139" name="îs1îdê">
              <a:extLst>
                <a:ext uri="{FF2B5EF4-FFF2-40B4-BE49-F238E27FC236}">
                  <a16:creationId xmlns:a16="http://schemas.microsoft.com/office/drawing/2014/main" id="{CD029866-56C2-4F14-8FA5-80A8341F1CA0}"/>
                </a:ext>
              </a:extLst>
            </p:cNvPr>
            <p:cNvSpPr txBox="1"/>
            <p:nvPr/>
          </p:nvSpPr>
          <p:spPr>
            <a:xfrm>
              <a:off x="9294786" y="1133475"/>
              <a:ext cx="2221898" cy="1011784"/>
            </a:xfrm>
            <a:prstGeom prst="rect">
              <a:avLst/>
            </a:prstGeom>
            <a:noFill/>
          </p:spPr>
          <p:txBody>
            <a:bodyPr wrap="square" lIns="90000" tIns="46800" rIns="90000" bIns="46800" rtlCol="0" anchor="ctr">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zh-CN" altLang="en-US" sz="1000" dirty="0"/>
                <a:t>将前后端分离开发，使得前端的开发更快捷、更灵活、适用于更强，特别适用于与前端展示有关的个性化版本的应用</a:t>
              </a:r>
              <a:endParaRPr lang="en-US" altLang="zh-CN" sz="1000" dirty="0"/>
            </a:p>
          </p:txBody>
        </p:sp>
      </p:grpSp>
      <p:grpSp>
        <p:nvGrpSpPr>
          <p:cNvPr id="125" name="ïslïḋé">
            <a:extLst>
              <a:ext uri="{FF2B5EF4-FFF2-40B4-BE49-F238E27FC236}">
                <a16:creationId xmlns:a16="http://schemas.microsoft.com/office/drawing/2014/main" id="{052C342C-03DA-4A4F-93D1-0D0F1CE2CE44}"/>
              </a:ext>
            </a:extLst>
          </p:cNvPr>
          <p:cNvGrpSpPr/>
          <p:nvPr/>
        </p:nvGrpSpPr>
        <p:grpSpPr>
          <a:xfrm>
            <a:off x="7085998" y="2466264"/>
            <a:ext cx="4436075" cy="1011784"/>
            <a:chOff x="7085998" y="1133475"/>
            <a:chExt cx="4436075" cy="1011784"/>
          </a:xfrm>
        </p:grpSpPr>
        <p:sp>
          <p:nvSpPr>
            <p:cNvPr id="134" name="íṡḷidê">
              <a:extLst>
                <a:ext uri="{FF2B5EF4-FFF2-40B4-BE49-F238E27FC236}">
                  <a16:creationId xmlns:a16="http://schemas.microsoft.com/office/drawing/2014/main" id="{912E6AC1-2BE4-48F9-89BE-62404D1160FB}"/>
                </a:ext>
              </a:extLst>
            </p:cNvPr>
            <p:cNvSpPr/>
            <p:nvPr/>
          </p:nvSpPr>
          <p:spPr bwMode="auto">
            <a:xfrm flipH="1">
              <a:off x="7085998" y="1133475"/>
              <a:ext cx="4436075" cy="1011784"/>
            </a:xfrm>
            <a:prstGeom prst="homePlate">
              <a:avLst/>
            </a:prstGeom>
            <a:solidFill>
              <a:schemeClr val="tx1">
                <a:alpha val="20000"/>
              </a:schemeClr>
            </a:solidFill>
            <a:ln w="38100">
              <a:no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zh-CN" altLang="en-US" dirty="0"/>
            </a:p>
          </p:txBody>
        </p:sp>
        <p:sp>
          <p:nvSpPr>
            <p:cNvPr id="135" name="ïŝḻiḍê">
              <a:extLst>
                <a:ext uri="{FF2B5EF4-FFF2-40B4-BE49-F238E27FC236}">
                  <a16:creationId xmlns:a16="http://schemas.microsoft.com/office/drawing/2014/main" id="{FE36E747-0C96-41D6-B3B4-CA949F4DA122}"/>
                </a:ext>
              </a:extLst>
            </p:cNvPr>
            <p:cNvSpPr txBox="1"/>
            <p:nvPr/>
          </p:nvSpPr>
          <p:spPr>
            <a:xfrm>
              <a:off x="7647108" y="1407878"/>
              <a:ext cx="1086568" cy="462978"/>
            </a:xfrm>
            <a:prstGeom prst="rect">
              <a:avLst/>
            </a:prstGeom>
            <a:noFill/>
          </p:spPr>
          <p:txBody>
            <a:bodyPr wrap="none" lIns="90000" tIns="46800" rIns="90000" bIns="46800" rtlCol="0" anchor="ctr" anchorCtr="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600" b="1" dirty="0"/>
                <a:t>灰度发布与试用</a:t>
              </a:r>
              <a:endParaRPr lang="en-US" altLang="zh-CN" sz="1600" b="1" dirty="0"/>
            </a:p>
          </p:txBody>
        </p:sp>
        <p:sp>
          <p:nvSpPr>
            <p:cNvPr id="136" name="iŝļíḓé">
              <a:extLst>
                <a:ext uri="{FF2B5EF4-FFF2-40B4-BE49-F238E27FC236}">
                  <a16:creationId xmlns:a16="http://schemas.microsoft.com/office/drawing/2014/main" id="{127971D3-AB8E-4573-B873-FF26D28206CC}"/>
                </a:ext>
              </a:extLst>
            </p:cNvPr>
            <p:cNvSpPr txBox="1"/>
            <p:nvPr/>
          </p:nvSpPr>
          <p:spPr>
            <a:xfrm>
              <a:off x="9294786" y="1133475"/>
              <a:ext cx="2221898" cy="1011784"/>
            </a:xfrm>
            <a:prstGeom prst="rect">
              <a:avLst/>
            </a:prstGeom>
            <a:noFill/>
          </p:spPr>
          <p:txBody>
            <a:bodyPr wrap="square" lIns="90000" tIns="46800" rIns="90000" bIns="46800" rtlCol="0" anchor="ctr">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zh-CN" altLang="en-US" sz="1000" dirty="0"/>
                <a:t>及早获得用户的意见反馈，完善产品功能，提升产品质量 让用户参与产品测试，加强与用户互动 降低产品升级所影响的用户范围</a:t>
              </a:r>
              <a:endParaRPr lang="en-US" altLang="zh-CN" sz="1000" dirty="0"/>
            </a:p>
          </p:txBody>
        </p:sp>
      </p:grpSp>
      <p:grpSp>
        <p:nvGrpSpPr>
          <p:cNvPr id="126" name="ïsḷîḍê">
            <a:extLst>
              <a:ext uri="{FF2B5EF4-FFF2-40B4-BE49-F238E27FC236}">
                <a16:creationId xmlns:a16="http://schemas.microsoft.com/office/drawing/2014/main" id="{4E89A25A-C4C2-4F69-AB90-F10332909751}"/>
              </a:ext>
            </a:extLst>
          </p:cNvPr>
          <p:cNvGrpSpPr/>
          <p:nvPr/>
        </p:nvGrpSpPr>
        <p:grpSpPr>
          <a:xfrm>
            <a:off x="7085998" y="3799053"/>
            <a:ext cx="4436075" cy="1011784"/>
            <a:chOff x="7085998" y="1133475"/>
            <a:chExt cx="4436075" cy="1011784"/>
          </a:xfrm>
        </p:grpSpPr>
        <p:sp>
          <p:nvSpPr>
            <p:cNvPr id="131" name="íṩḷïdè">
              <a:extLst>
                <a:ext uri="{FF2B5EF4-FFF2-40B4-BE49-F238E27FC236}">
                  <a16:creationId xmlns:a16="http://schemas.microsoft.com/office/drawing/2014/main" id="{1140D084-34B7-4EAA-8272-83EAB70A6048}"/>
                </a:ext>
              </a:extLst>
            </p:cNvPr>
            <p:cNvSpPr/>
            <p:nvPr/>
          </p:nvSpPr>
          <p:spPr bwMode="auto">
            <a:xfrm flipH="1">
              <a:off x="7085998" y="1133475"/>
              <a:ext cx="4436075" cy="1011784"/>
            </a:xfrm>
            <a:prstGeom prst="homePlate">
              <a:avLst/>
            </a:prstGeom>
            <a:solidFill>
              <a:srgbClr val="7030A0">
                <a:alpha val="20000"/>
              </a:srgbClr>
            </a:solidFill>
            <a:ln w="38100">
              <a:no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zh-CN" altLang="en-US" dirty="0"/>
            </a:p>
          </p:txBody>
        </p:sp>
        <p:sp>
          <p:nvSpPr>
            <p:cNvPr id="132" name="ïšḻiḍè">
              <a:extLst>
                <a:ext uri="{FF2B5EF4-FFF2-40B4-BE49-F238E27FC236}">
                  <a16:creationId xmlns:a16="http://schemas.microsoft.com/office/drawing/2014/main" id="{7AF5296A-AC08-4500-A655-CEA3790DF998}"/>
                </a:ext>
              </a:extLst>
            </p:cNvPr>
            <p:cNvSpPr txBox="1"/>
            <p:nvPr/>
          </p:nvSpPr>
          <p:spPr>
            <a:xfrm>
              <a:off x="7647108" y="1407878"/>
              <a:ext cx="1086568" cy="462978"/>
            </a:xfrm>
            <a:prstGeom prst="rect">
              <a:avLst/>
            </a:prstGeom>
            <a:noFill/>
          </p:spPr>
          <p:txBody>
            <a:bodyPr wrap="none" lIns="90000" tIns="46800" rIns="90000" bIns="46800" rtlCol="0" anchor="ctr" anchorCtr="0">
              <a:normAutofit fontScale="92500" lnSpcReduction="2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600" b="1" dirty="0"/>
                <a:t>负载均衡</a:t>
              </a:r>
              <a:endParaRPr lang="en-US" altLang="zh-CN" sz="1600" b="1" dirty="0"/>
            </a:p>
            <a:p>
              <a:r>
                <a:rPr lang="zh-CN" altLang="en-US" sz="1600" b="1" dirty="0"/>
                <a:t>自动扩容 </a:t>
              </a:r>
              <a:endParaRPr lang="en-US" altLang="zh-CN" sz="1600" b="1" dirty="0"/>
            </a:p>
          </p:txBody>
        </p:sp>
        <p:sp>
          <p:nvSpPr>
            <p:cNvPr id="133" name="îśľíde">
              <a:extLst>
                <a:ext uri="{FF2B5EF4-FFF2-40B4-BE49-F238E27FC236}">
                  <a16:creationId xmlns:a16="http://schemas.microsoft.com/office/drawing/2014/main" id="{829254DE-834D-42A9-9468-4FC7C51ADB5F}"/>
                </a:ext>
              </a:extLst>
            </p:cNvPr>
            <p:cNvSpPr txBox="1"/>
            <p:nvPr/>
          </p:nvSpPr>
          <p:spPr>
            <a:xfrm>
              <a:off x="9294786" y="1133475"/>
              <a:ext cx="2221898" cy="1011784"/>
            </a:xfrm>
            <a:prstGeom prst="rect">
              <a:avLst/>
            </a:prstGeom>
            <a:noFill/>
          </p:spPr>
          <p:txBody>
            <a:bodyPr wrap="square" lIns="90000" tIns="46800" rIns="90000" bIns="46800" rtlCol="0" anchor="ctr">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zh-CN" altLang="en-US" sz="1000" dirty="0"/>
                <a:t>负载均衡是高可用网络基础架构的关键组件，通常用于将工作负载分布到多个服务器来提高网站、应用、数据库或其他服务的性能和可靠性。</a:t>
              </a:r>
              <a:endParaRPr lang="en-US" altLang="zh-CN" sz="1000" dirty="0"/>
            </a:p>
          </p:txBody>
        </p:sp>
      </p:grpSp>
      <p:grpSp>
        <p:nvGrpSpPr>
          <p:cNvPr id="127" name="î$ḷíďê">
            <a:extLst>
              <a:ext uri="{FF2B5EF4-FFF2-40B4-BE49-F238E27FC236}">
                <a16:creationId xmlns:a16="http://schemas.microsoft.com/office/drawing/2014/main" id="{A6C292B0-0E89-41FF-AFD7-9190BDBBA12C}"/>
              </a:ext>
            </a:extLst>
          </p:cNvPr>
          <p:cNvGrpSpPr/>
          <p:nvPr/>
        </p:nvGrpSpPr>
        <p:grpSpPr>
          <a:xfrm>
            <a:off x="7085998" y="5131842"/>
            <a:ext cx="4436075" cy="1011784"/>
            <a:chOff x="7085998" y="1133475"/>
            <a:chExt cx="4436075" cy="1011784"/>
          </a:xfrm>
        </p:grpSpPr>
        <p:sp>
          <p:nvSpPr>
            <p:cNvPr id="128" name="íşḷíďé">
              <a:extLst>
                <a:ext uri="{FF2B5EF4-FFF2-40B4-BE49-F238E27FC236}">
                  <a16:creationId xmlns:a16="http://schemas.microsoft.com/office/drawing/2014/main" id="{1E87DAE7-0A8C-45A4-9831-A7DC201F72E2}"/>
                </a:ext>
              </a:extLst>
            </p:cNvPr>
            <p:cNvSpPr/>
            <p:nvPr/>
          </p:nvSpPr>
          <p:spPr bwMode="auto">
            <a:xfrm flipH="1">
              <a:off x="7085998" y="1133475"/>
              <a:ext cx="4436075" cy="1011784"/>
            </a:xfrm>
            <a:prstGeom prst="homePlate">
              <a:avLst/>
            </a:prstGeom>
            <a:solidFill>
              <a:srgbClr val="FFC000">
                <a:alpha val="20000"/>
              </a:srgbClr>
            </a:solidFill>
            <a:ln w="38100">
              <a:no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zh-CN" altLang="en-US" dirty="0"/>
            </a:p>
          </p:txBody>
        </p:sp>
        <p:sp>
          <p:nvSpPr>
            <p:cNvPr id="129" name="ïṡľíďe">
              <a:extLst>
                <a:ext uri="{FF2B5EF4-FFF2-40B4-BE49-F238E27FC236}">
                  <a16:creationId xmlns:a16="http://schemas.microsoft.com/office/drawing/2014/main" id="{C829C9A7-54B1-4801-96B5-C278365DAE5A}"/>
                </a:ext>
              </a:extLst>
            </p:cNvPr>
            <p:cNvSpPr txBox="1"/>
            <p:nvPr/>
          </p:nvSpPr>
          <p:spPr>
            <a:xfrm>
              <a:off x="7647108" y="1407878"/>
              <a:ext cx="1086568" cy="462978"/>
            </a:xfrm>
            <a:prstGeom prst="rect">
              <a:avLst/>
            </a:prstGeom>
            <a:noFill/>
          </p:spPr>
          <p:txBody>
            <a:bodyPr wrap="none" lIns="90000" tIns="46800" rIns="90000" bIns="46800" rtlCol="0" anchor="ctr" anchorCtr="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600" b="1" dirty="0"/>
                <a:t>集中统一管控</a:t>
              </a:r>
              <a:endParaRPr lang="en-US" altLang="zh-CN" sz="1600" b="1" dirty="0"/>
            </a:p>
          </p:txBody>
        </p:sp>
        <p:sp>
          <p:nvSpPr>
            <p:cNvPr id="130" name="iśľídé">
              <a:extLst>
                <a:ext uri="{FF2B5EF4-FFF2-40B4-BE49-F238E27FC236}">
                  <a16:creationId xmlns:a16="http://schemas.microsoft.com/office/drawing/2014/main" id="{E5AB920F-3222-42A6-A0A5-90318D7BA988}"/>
                </a:ext>
              </a:extLst>
            </p:cNvPr>
            <p:cNvSpPr txBox="1"/>
            <p:nvPr/>
          </p:nvSpPr>
          <p:spPr>
            <a:xfrm>
              <a:off x="9294786" y="1133475"/>
              <a:ext cx="2221898" cy="1011784"/>
            </a:xfrm>
            <a:prstGeom prst="rect">
              <a:avLst/>
            </a:prstGeom>
            <a:noFill/>
          </p:spPr>
          <p:txBody>
            <a:bodyPr wrap="square" lIns="90000" tIns="46800" rIns="90000" bIns="46800" rtlCol="0" anchor="ctr">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zh-CN" altLang="en-US" sz="1000" dirty="0"/>
                <a:t>靠虑微服务产品中提供的邦联联邦模式，实现将多个集群当作一个集群统一管理</a:t>
              </a:r>
              <a:endParaRPr lang="en-US" altLang="zh-CN" sz="1000" dirty="0"/>
            </a:p>
          </p:txBody>
        </p:sp>
      </p:grpSp>
      <p:sp>
        <p:nvSpPr>
          <p:cNvPr id="152" name="medium-size_81661">
            <a:extLst>
              <a:ext uri="{FF2B5EF4-FFF2-40B4-BE49-F238E27FC236}">
                <a16:creationId xmlns:a16="http://schemas.microsoft.com/office/drawing/2014/main" id="{76111FFB-9C6F-4B7F-A3C1-1553FF9F2DFC}"/>
              </a:ext>
            </a:extLst>
          </p:cNvPr>
          <p:cNvSpPr>
            <a:spLocks noChangeAspect="1"/>
          </p:cNvSpPr>
          <p:nvPr/>
        </p:nvSpPr>
        <p:spPr bwMode="auto">
          <a:xfrm>
            <a:off x="5181471" y="3429000"/>
            <a:ext cx="609685" cy="456555"/>
          </a:xfrm>
          <a:custGeom>
            <a:avLst/>
            <a:gdLst>
              <a:gd name="T0" fmla="*/ 6451 w 6451"/>
              <a:gd name="T1" fmla="*/ 691 h 4838"/>
              <a:gd name="T2" fmla="*/ 6095 w 6451"/>
              <a:gd name="T3" fmla="*/ 691 h 4838"/>
              <a:gd name="T4" fmla="*/ 5760 w 6451"/>
              <a:gd name="T5" fmla="*/ 877 h 4838"/>
              <a:gd name="T6" fmla="*/ 5760 w 6451"/>
              <a:gd name="T7" fmla="*/ 3990 h 4838"/>
              <a:gd name="T8" fmla="*/ 6095 w 6451"/>
              <a:gd name="T9" fmla="*/ 4147 h 4838"/>
              <a:gd name="T10" fmla="*/ 6451 w 6451"/>
              <a:gd name="T11" fmla="*/ 4147 h 4838"/>
              <a:gd name="T12" fmla="*/ 6451 w 6451"/>
              <a:gd name="T13" fmla="*/ 4838 h 4838"/>
              <a:gd name="T14" fmla="*/ 4147 w 6451"/>
              <a:gd name="T15" fmla="*/ 4838 h 4838"/>
              <a:gd name="T16" fmla="*/ 4147 w 6451"/>
              <a:gd name="T17" fmla="*/ 4147 h 4838"/>
              <a:gd name="T18" fmla="*/ 4608 w 6451"/>
              <a:gd name="T19" fmla="*/ 4147 h 4838"/>
              <a:gd name="T20" fmla="*/ 4608 w 6451"/>
              <a:gd name="T21" fmla="*/ 921 h 4838"/>
              <a:gd name="T22" fmla="*/ 4528 w 6451"/>
              <a:gd name="T23" fmla="*/ 921 h 4838"/>
              <a:gd name="T24" fmla="*/ 3419 w 6451"/>
              <a:gd name="T25" fmla="*/ 4838 h 4838"/>
              <a:gd name="T26" fmla="*/ 2560 w 6451"/>
              <a:gd name="T27" fmla="*/ 4838 h 4838"/>
              <a:gd name="T28" fmla="*/ 1465 w 6451"/>
              <a:gd name="T29" fmla="*/ 921 h 4838"/>
              <a:gd name="T30" fmla="*/ 1382 w 6451"/>
              <a:gd name="T31" fmla="*/ 921 h 4838"/>
              <a:gd name="T32" fmla="*/ 1382 w 6451"/>
              <a:gd name="T33" fmla="*/ 4147 h 4838"/>
              <a:gd name="T34" fmla="*/ 1843 w 6451"/>
              <a:gd name="T35" fmla="*/ 4147 h 4838"/>
              <a:gd name="T36" fmla="*/ 1843 w 6451"/>
              <a:gd name="T37" fmla="*/ 4838 h 4838"/>
              <a:gd name="T38" fmla="*/ 0 w 6451"/>
              <a:gd name="T39" fmla="*/ 4838 h 4838"/>
              <a:gd name="T40" fmla="*/ 0 w 6451"/>
              <a:gd name="T41" fmla="*/ 4147 h 4838"/>
              <a:gd name="T42" fmla="*/ 256 w 6451"/>
              <a:gd name="T43" fmla="*/ 4147 h 4838"/>
              <a:gd name="T44" fmla="*/ 461 w 6451"/>
              <a:gd name="T45" fmla="*/ 3990 h 4838"/>
              <a:gd name="T46" fmla="*/ 461 w 6451"/>
              <a:gd name="T47" fmla="*/ 877 h 4838"/>
              <a:gd name="T48" fmla="*/ 256 w 6451"/>
              <a:gd name="T49" fmla="*/ 691 h 4838"/>
              <a:gd name="T50" fmla="*/ 0 w 6451"/>
              <a:gd name="T51" fmla="*/ 691 h 4838"/>
              <a:gd name="T52" fmla="*/ 0 w 6451"/>
              <a:gd name="T53" fmla="*/ 0 h 4838"/>
              <a:gd name="T54" fmla="*/ 2389 w 6451"/>
              <a:gd name="T55" fmla="*/ 0 h 4838"/>
              <a:gd name="T56" fmla="*/ 3169 w 6451"/>
              <a:gd name="T57" fmla="*/ 2764 h 4838"/>
              <a:gd name="T58" fmla="*/ 3190 w 6451"/>
              <a:gd name="T59" fmla="*/ 2764 h 4838"/>
              <a:gd name="T60" fmla="*/ 3977 w 6451"/>
              <a:gd name="T61" fmla="*/ 0 h 4838"/>
              <a:gd name="T62" fmla="*/ 6451 w 6451"/>
              <a:gd name="T63" fmla="*/ 0 h 4838"/>
              <a:gd name="T64" fmla="*/ 6451 w 6451"/>
              <a:gd name="T65" fmla="*/ 691 h 48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451" h="4838">
                <a:moveTo>
                  <a:pt x="6451" y="691"/>
                </a:moveTo>
                <a:lnTo>
                  <a:pt x="6095" y="691"/>
                </a:lnTo>
                <a:cubicBezTo>
                  <a:pt x="6003" y="691"/>
                  <a:pt x="5760" y="792"/>
                  <a:pt x="5760" y="877"/>
                </a:cubicBezTo>
                <a:lnTo>
                  <a:pt x="5760" y="3990"/>
                </a:lnTo>
                <a:cubicBezTo>
                  <a:pt x="5760" y="4076"/>
                  <a:pt x="6003" y="4147"/>
                  <a:pt x="6095" y="4147"/>
                </a:cubicBezTo>
                <a:lnTo>
                  <a:pt x="6451" y="4147"/>
                </a:lnTo>
                <a:lnTo>
                  <a:pt x="6451" y="4838"/>
                </a:lnTo>
                <a:lnTo>
                  <a:pt x="4147" y="4838"/>
                </a:lnTo>
                <a:lnTo>
                  <a:pt x="4147" y="4147"/>
                </a:lnTo>
                <a:lnTo>
                  <a:pt x="4608" y="4147"/>
                </a:lnTo>
                <a:lnTo>
                  <a:pt x="4608" y="921"/>
                </a:lnTo>
                <a:lnTo>
                  <a:pt x="4528" y="921"/>
                </a:lnTo>
                <a:lnTo>
                  <a:pt x="3419" y="4838"/>
                </a:lnTo>
                <a:lnTo>
                  <a:pt x="2560" y="4838"/>
                </a:lnTo>
                <a:lnTo>
                  <a:pt x="1465" y="921"/>
                </a:lnTo>
                <a:lnTo>
                  <a:pt x="1382" y="921"/>
                </a:lnTo>
                <a:lnTo>
                  <a:pt x="1382" y="4147"/>
                </a:lnTo>
                <a:lnTo>
                  <a:pt x="1843" y="4147"/>
                </a:lnTo>
                <a:lnTo>
                  <a:pt x="1843" y="4838"/>
                </a:lnTo>
                <a:lnTo>
                  <a:pt x="0" y="4838"/>
                </a:lnTo>
                <a:lnTo>
                  <a:pt x="0" y="4147"/>
                </a:lnTo>
                <a:lnTo>
                  <a:pt x="256" y="4147"/>
                </a:lnTo>
                <a:cubicBezTo>
                  <a:pt x="356" y="4147"/>
                  <a:pt x="461" y="4076"/>
                  <a:pt x="461" y="3990"/>
                </a:cubicBezTo>
                <a:lnTo>
                  <a:pt x="461" y="877"/>
                </a:lnTo>
                <a:cubicBezTo>
                  <a:pt x="461" y="792"/>
                  <a:pt x="356" y="691"/>
                  <a:pt x="256" y="691"/>
                </a:cubicBezTo>
                <a:lnTo>
                  <a:pt x="0" y="691"/>
                </a:lnTo>
                <a:lnTo>
                  <a:pt x="0" y="0"/>
                </a:lnTo>
                <a:lnTo>
                  <a:pt x="2389" y="0"/>
                </a:lnTo>
                <a:lnTo>
                  <a:pt x="3169" y="2764"/>
                </a:lnTo>
                <a:lnTo>
                  <a:pt x="3190" y="2764"/>
                </a:lnTo>
                <a:lnTo>
                  <a:pt x="3977" y="0"/>
                </a:lnTo>
                <a:lnTo>
                  <a:pt x="6451" y="0"/>
                </a:lnTo>
                <a:lnTo>
                  <a:pt x="6451" y="691"/>
                </a:lnTo>
                <a:close/>
              </a:path>
            </a:pathLst>
          </a:custGeom>
          <a:solidFill>
            <a:schemeClr val="accent1"/>
          </a:solidFill>
          <a:ln>
            <a:noFill/>
          </a:ln>
        </p:spPr>
      </p:sp>
      <p:sp>
        <p:nvSpPr>
          <p:cNvPr id="153" name="文本框 152">
            <a:extLst>
              <a:ext uri="{FF2B5EF4-FFF2-40B4-BE49-F238E27FC236}">
                <a16:creationId xmlns:a16="http://schemas.microsoft.com/office/drawing/2014/main" id="{0099B7A6-81FC-421B-8C01-87D6EFE0EF2B}"/>
              </a:ext>
            </a:extLst>
          </p:cNvPr>
          <p:cNvSpPr txBox="1"/>
          <p:nvPr/>
        </p:nvSpPr>
        <p:spPr>
          <a:xfrm>
            <a:off x="5725016" y="3586329"/>
            <a:ext cx="1351652" cy="369332"/>
          </a:xfrm>
          <a:prstGeom prst="rect">
            <a:avLst/>
          </a:prstGeom>
          <a:noFill/>
        </p:spPr>
        <p:txBody>
          <a:bodyPr wrap="none" rtlCol="0">
            <a:spAutoFit/>
          </a:bodyPr>
          <a:lstStyle/>
          <a:p>
            <a:r>
              <a:rPr lang="en-US" altLang="zh-CN" dirty="0" err="1"/>
              <a:t>icro</a:t>
            </a:r>
            <a:r>
              <a:rPr lang="en-US" altLang="zh-CN" dirty="0"/>
              <a:t> service</a:t>
            </a:r>
            <a:endParaRPr lang="zh-CN" altLang="en-US" dirty="0"/>
          </a:p>
        </p:txBody>
      </p:sp>
    </p:spTree>
    <p:extLst>
      <p:ext uri="{BB962C8B-B14F-4D97-AF65-F5344CB8AC3E}">
        <p14:creationId xmlns:p14="http://schemas.microsoft.com/office/powerpoint/2010/main" val="2534063147"/>
      </p:ext>
    </p:extLst>
  </p:cSld>
  <p:clrMapOvr>
    <a:masterClrMapping/>
  </p:clrMapOvr>
  <p:transition spd="med">
    <p:pull/>
  </p:transition>
</p:sld>
</file>

<file path=ppt/tags/tag1.xml><?xml version="1.0" encoding="utf-8"?>
<p:tagLst xmlns:a="http://schemas.openxmlformats.org/drawingml/2006/main" xmlns:r="http://schemas.openxmlformats.org/officeDocument/2006/relationships" xmlns:p="http://schemas.openxmlformats.org/presentationml/2006/main">
  <p:tag name="ISLIDE.GUIDESSETTING" val="{&quot;Id&quot;:&quot;GuidesStyle_Normal&quot;,&quot;Name&quot;:&quot;正常&quot;,&quot;HeaderHeight&quot;:15.0,&quot;FooterHeight&quot;:9.0,&quot;SideMargin&quot;:5.5,&quot;TopMargin&quot;:0.0,&quot;BottomMargin&quot;:0.0,&quot;IntervalMargin&quot;:1.5}"/>
  <p:tag name="ISLIDE.THEME" val="a05df81e-aade-4e6d-9eaa-c353fbb5cf7f"/>
</p:tagLst>
</file>

<file path=ppt/theme/theme1.xml><?xml version="1.0" encoding="utf-8"?>
<a:theme xmlns:a="http://schemas.openxmlformats.org/drawingml/2006/main" name="Office 主题">
  <a:themeElements>
    <a:clrScheme name="可视化模板5">
      <a:dk1>
        <a:srgbClr val="000000"/>
      </a:dk1>
      <a:lt1>
        <a:srgbClr val="FFFFFF"/>
      </a:lt1>
      <a:dk2>
        <a:srgbClr val="1F497D"/>
      </a:dk2>
      <a:lt2>
        <a:srgbClr val="EEECE1"/>
      </a:lt2>
      <a:accent1>
        <a:srgbClr val="6CCEE5"/>
      </a:accent1>
      <a:accent2>
        <a:srgbClr val="1988C5"/>
      </a:accent2>
      <a:accent3>
        <a:srgbClr val="116497"/>
      </a:accent3>
      <a:accent4>
        <a:srgbClr val="093C5B"/>
      </a:accent4>
      <a:accent5>
        <a:srgbClr val="06243A"/>
      </a:accent5>
      <a:accent6>
        <a:srgbClr val="549118"/>
      </a:accent6>
      <a:hlink>
        <a:srgbClr val="595959"/>
      </a:hlink>
      <a:folHlink>
        <a:srgbClr val="800080"/>
      </a:folHlink>
    </a:clrScheme>
    <a:fontScheme name="nttzys5p">
      <a:majorFont>
        <a:latin typeface="Arial"/>
        <a:ea typeface="Microsoft YaHei"/>
        <a:cs typeface=""/>
      </a:majorFont>
      <a:minorFont>
        <a:latin typeface="Arial"/>
        <a:ea typeface="Microsoft YaHei"/>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alpha val="82000"/>
          </a:schemeClr>
        </a:solidFill>
        <a:ln>
          <a:noFill/>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a:solidFill>
              <a:prstClr val="black"/>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noFill/>
        <a:ln>
          <a:solidFill>
            <a:schemeClr val="bg1">
              <a:lumMod val="50000"/>
            </a:schemeClr>
          </a:solidFill>
        </a:ln>
        <a:effectLst>
          <a:outerShdw blurRad="63500" algn="ctr" rotWithShape="0">
            <a:prstClr val="black">
              <a:alpha val="40000"/>
            </a:prstClr>
          </a:outerShdw>
        </a:effectLst>
      </a:spPr>
      <a:bodyPr/>
      <a:lstStyle/>
      <a:style>
        <a:lnRef idx="2">
          <a:schemeClr val="accent1">
            <a:shade val="50000"/>
          </a:schemeClr>
        </a:lnRef>
        <a:fillRef idx="1">
          <a:schemeClr val="accent1"/>
        </a:fillRef>
        <a:effectRef idx="0">
          <a:schemeClr val="accent1"/>
        </a:effectRef>
        <a:fontRef idx="minor">
          <a:schemeClr val="lt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2613</TotalTime>
  <Words>3913</Words>
  <Application>Microsoft Office PowerPoint</Application>
  <PresentationFormat>宽屏</PresentationFormat>
  <Paragraphs>904</Paragraphs>
  <Slides>32</Slides>
  <Notes>24</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32</vt:i4>
      </vt:variant>
    </vt:vector>
  </HeadingPairs>
  <TitlesOfParts>
    <vt:vector size="45" baseType="lpstr">
      <vt:lpstr>-apple-system</vt:lpstr>
      <vt:lpstr>Heiti SC Medium</vt:lpstr>
      <vt:lpstr>Helvetica Neue</vt:lpstr>
      <vt:lpstr>Hiragino Sans GB W3</vt:lpstr>
      <vt:lpstr>Overpass</vt:lpstr>
      <vt:lpstr>Pingfang SC</vt:lpstr>
      <vt:lpstr>等线</vt:lpstr>
      <vt:lpstr>宋体</vt:lpstr>
      <vt:lpstr>Microsoft YaHei</vt:lpstr>
      <vt:lpstr>Arial</vt:lpstr>
      <vt:lpstr>Calibri</vt:lpstr>
      <vt:lpstr>Impact</vt:lpstr>
      <vt:lpstr>Office 主题</vt:lpstr>
      <vt:lpstr>PowerPoint 演示文稿</vt:lpstr>
      <vt:lpstr>PowerPoint 演示文稿</vt:lpstr>
      <vt:lpstr>PowerPoint 演示文稿</vt:lpstr>
      <vt:lpstr>业务现状</vt:lpstr>
      <vt:lpstr>信息化现状</vt:lpstr>
      <vt:lpstr>面临问题</vt:lpstr>
      <vt:lpstr>PowerPoint 演示文稿</vt:lpstr>
      <vt:lpstr>微服务架构</vt:lpstr>
      <vt:lpstr>纪检领域结合微服务</vt:lpstr>
      <vt:lpstr>业务分解</vt:lpstr>
      <vt:lpstr>服务拆分原则</vt:lpstr>
      <vt:lpstr>业务微服务化</vt:lpstr>
      <vt:lpstr>PowerPoint 演示文稿</vt:lpstr>
      <vt:lpstr>选型比较</vt:lpstr>
      <vt:lpstr>选型比较</vt:lpstr>
      <vt:lpstr>解决方案</vt:lpstr>
      <vt:lpstr>PowerPoint 演示文稿</vt:lpstr>
      <vt:lpstr>场景设计</vt:lpstr>
      <vt:lpstr>测试环境</vt:lpstr>
      <vt:lpstr>PowerPoint 演示文稿</vt:lpstr>
      <vt:lpstr>总体架构</vt:lpstr>
      <vt:lpstr>部署设计</vt:lpstr>
      <vt:lpstr>平台下发</vt:lpstr>
      <vt:lpstr>迁移顺序</vt:lpstr>
      <vt:lpstr>整体流程</vt:lpstr>
      <vt:lpstr>整体流程</vt:lpstr>
      <vt:lpstr>整体流程</vt:lpstr>
      <vt:lpstr>整体流程</vt:lpstr>
      <vt:lpstr>分级保护</vt:lpstr>
      <vt:lpstr>分级保护</vt:lpstr>
      <vt:lpstr>国产化</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Lex Wayen</dc:creator>
  <cp:lastModifiedBy>Lex Wayen</cp:lastModifiedBy>
  <cp:revision>9</cp:revision>
  <dcterms:created xsi:type="dcterms:W3CDTF">2019-06-19T14:46:17Z</dcterms:created>
  <dcterms:modified xsi:type="dcterms:W3CDTF">2019-07-01T10:40:40Z</dcterms:modified>
</cp:coreProperties>
</file>